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67" r:id="rId4"/>
    <p:sldId id="284" r:id="rId5"/>
    <p:sldId id="268" r:id="rId6"/>
    <p:sldId id="330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18" r:id="rId19"/>
    <p:sldId id="28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324"/>
      </p:cViewPr>
      <p:guideLst>
        <p:guide pos="416"/>
        <p:guide pos="7256"/>
        <p:guide orient="horz" pos="3928"/>
        <p:guide orient="horz"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40834-1A66-449B-8535-2BEC1DFA6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87F2A9-B1B9-4208-95DE-8D3B25C6E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08EF6E-381D-43A2-A8C8-FF471BA84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946335-9199-44A7-8661-3CF8C6C7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D7CB3A-961E-487F-8F07-D3EA5040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28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5F1FE-F739-4F59-A90C-1ABBBD22B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EB11BF-8F8A-467B-BAC8-F3E756327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458334-25D6-4465-8E6F-435101F7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3AF485-743E-4E11-9253-6C3775C77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80B3DB-181D-46AC-8787-F54F94275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170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D059FA-3F96-45B5-B3E5-6C1961487D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3FAD31-5F59-44EB-8809-EE6193DE4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357114-599B-4B74-8E8D-6866EF714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9C4075-0327-4018-A15F-6009AE748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966D54-31FA-4902-ACD4-00F2C6C53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137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95C38-9E01-4431-AF81-B43D22AC9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6CA5A3-E8EA-4F9F-BFF1-D2AC6A2C9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213A40-BAD3-4A98-B33B-0B28F5669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BF494D-2229-4DB7-8C1F-B6DB8839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8CA765-75C5-4FB7-9C48-8DCB2FA4F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48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F00C3-AD3A-4D37-A86B-2B8022B11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46F1F9-0C65-449D-B24A-A0BDA4047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199991-B30C-42E8-B493-4C8E4E9C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448CC9-F7A7-4ECC-AB1F-C063F9764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A8D981-1F1A-48BB-AFEA-7DBE6A722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568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EF96F-C66B-4C79-847F-F11362674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E9635E-C638-4A72-93E6-6C5312B170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88F88D-FEB6-4D3D-8E10-5F3DE702B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DE2334-DB6A-43B4-B156-F99B08BF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F132F-BCBA-4105-B7C0-401156060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F4375E-CBDB-47BB-A011-DEB83A25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481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2498F-ADA9-44E3-B32F-CA3C8E5F2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6A93C7-3891-4EC8-909C-CDDB52303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E30348-DD1D-4001-AF6D-1283DA087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29C972-6EC3-445A-92F9-EFAEF56EF7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823A0A-C765-4AAB-B943-19DE051E1A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9CC235-E081-4372-ACB2-541D3549E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D82C97-FCEC-49BA-AB45-A4328F8BA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264803-B83A-4AE8-8F84-44B389A54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733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FC97A-5158-4D7B-A3F9-E6FBDAB7A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04B323-DAD4-4705-BE2C-8A01EF294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96BB0-AE25-4524-BC7E-3FE69E49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97780F-3B28-4141-901B-65C84C519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49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191F1B-8903-4BE1-A447-1B1ACFDC4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4DC890-D8FF-41D5-A474-46D2A624B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2CD7A8-61AB-4662-9476-A16FE6345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00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54B8F-038B-4922-9CFC-CC2905095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E488F-2090-4AE7-963F-B3F8AF5A8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C55E00-EF7F-462A-8C62-7C3D65D01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221C11-B83D-405A-8604-F51E8500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E72A08-785D-476C-AEC4-A743FFBC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45C53F-F9D0-4B06-9B78-D22DC95C8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058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15FF-B061-4825-913B-FE4338407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A1F19B-0527-4980-83FF-DC7EB864F9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C00FE1-BBCE-470F-904D-23F037279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AE254E-CF7D-41EF-AB3D-CD6C02774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859E78-D68C-4606-A8D1-4501EDC1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779856-BB66-4573-8697-2C10EB244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7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96B3D7-B8DD-438F-BAB8-67315324C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F40934-2631-46BC-A457-DE3CF7B3E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274FC0-61B6-43FF-BD00-326AF85E8E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E7E5E-77C1-43B2-BD04-CA2CB8F5800A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7F0437-424E-4D2E-BA04-12D5B5461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0698CA-6864-4219-96EA-01F3D4956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72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tags" Target="../tags/tag49.xml"/><Relationship Id="rId5" Type="http://schemas.openxmlformats.org/officeDocument/2006/relationships/tags" Target="../tags/tag43.xml"/><Relationship Id="rId10" Type="http://schemas.openxmlformats.org/officeDocument/2006/relationships/tags" Target="../tags/tag48.xml"/><Relationship Id="rId4" Type="http://schemas.openxmlformats.org/officeDocument/2006/relationships/tags" Target="../tags/tag42.xml"/><Relationship Id="rId9" Type="http://schemas.openxmlformats.org/officeDocument/2006/relationships/tags" Target="../tags/tag4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12" Type="http://schemas.openxmlformats.org/officeDocument/2006/relationships/tags" Target="../tags/tag61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tags" Target="../tags/tag60.xml"/><Relationship Id="rId5" Type="http://schemas.openxmlformats.org/officeDocument/2006/relationships/tags" Target="../tags/tag54.xml"/><Relationship Id="rId10" Type="http://schemas.openxmlformats.org/officeDocument/2006/relationships/tags" Target="../tags/tag59.xml"/><Relationship Id="rId4" Type="http://schemas.openxmlformats.org/officeDocument/2006/relationships/tags" Target="../tags/tag53.xml"/><Relationship Id="rId9" Type="http://schemas.openxmlformats.org/officeDocument/2006/relationships/tags" Target="../tags/tag5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69.xml"/><Relationship Id="rId13" Type="http://schemas.openxmlformats.org/officeDocument/2006/relationships/tags" Target="../tags/tag74.xml"/><Relationship Id="rId3" Type="http://schemas.openxmlformats.org/officeDocument/2006/relationships/tags" Target="../tags/tag64.xml"/><Relationship Id="rId7" Type="http://schemas.openxmlformats.org/officeDocument/2006/relationships/tags" Target="../tags/tag68.xml"/><Relationship Id="rId12" Type="http://schemas.openxmlformats.org/officeDocument/2006/relationships/tags" Target="../tags/tag73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tags" Target="../tags/tag72.xml"/><Relationship Id="rId5" Type="http://schemas.openxmlformats.org/officeDocument/2006/relationships/tags" Target="../tags/tag66.xml"/><Relationship Id="rId10" Type="http://schemas.openxmlformats.org/officeDocument/2006/relationships/tags" Target="../tags/tag71.xml"/><Relationship Id="rId4" Type="http://schemas.openxmlformats.org/officeDocument/2006/relationships/tags" Target="../tags/tag65.xml"/><Relationship Id="rId9" Type="http://schemas.openxmlformats.org/officeDocument/2006/relationships/tags" Target="../tags/tag70.xml"/><Relationship Id="rId1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82.xml"/><Relationship Id="rId13" Type="http://schemas.openxmlformats.org/officeDocument/2006/relationships/tags" Target="../tags/tag87.xml"/><Relationship Id="rId3" Type="http://schemas.openxmlformats.org/officeDocument/2006/relationships/tags" Target="../tags/tag77.xml"/><Relationship Id="rId7" Type="http://schemas.openxmlformats.org/officeDocument/2006/relationships/tags" Target="../tags/tag81.xml"/><Relationship Id="rId12" Type="http://schemas.openxmlformats.org/officeDocument/2006/relationships/tags" Target="../tags/tag86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11" Type="http://schemas.openxmlformats.org/officeDocument/2006/relationships/tags" Target="../tags/tag85.xml"/><Relationship Id="rId5" Type="http://schemas.openxmlformats.org/officeDocument/2006/relationships/tags" Target="../tags/tag79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84.xml"/><Relationship Id="rId4" Type="http://schemas.openxmlformats.org/officeDocument/2006/relationships/tags" Target="../tags/tag78.xml"/><Relationship Id="rId9" Type="http://schemas.openxmlformats.org/officeDocument/2006/relationships/tags" Target="../tags/tag83.xml"/><Relationship Id="rId14" Type="http://schemas.openxmlformats.org/officeDocument/2006/relationships/tags" Target="../tags/tag8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96.xml"/><Relationship Id="rId13" Type="http://schemas.openxmlformats.org/officeDocument/2006/relationships/tags" Target="../tags/tag101.xml"/><Relationship Id="rId3" Type="http://schemas.openxmlformats.org/officeDocument/2006/relationships/tags" Target="../tags/tag91.xml"/><Relationship Id="rId7" Type="http://schemas.openxmlformats.org/officeDocument/2006/relationships/tags" Target="../tags/tag95.xml"/><Relationship Id="rId12" Type="http://schemas.openxmlformats.org/officeDocument/2006/relationships/tags" Target="../tags/tag100.xml"/><Relationship Id="rId2" Type="http://schemas.openxmlformats.org/officeDocument/2006/relationships/tags" Target="../tags/tag90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11" Type="http://schemas.openxmlformats.org/officeDocument/2006/relationships/tags" Target="../tags/tag99.xml"/><Relationship Id="rId5" Type="http://schemas.openxmlformats.org/officeDocument/2006/relationships/tags" Target="../tags/tag93.xml"/><Relationship Id="rId15" Type="http://schemas.openxmlformats.org/officeDocument/2006/relationships/tags" Target="../tags/tag103.xml"/><Relationship Id="rId10" Type="http://schemas.openxmlformats.org/officeDocument/2006/relationships/tags" Target="../tags/tag98.xml"/><Relationship Id="rId4" Type="http://schemas.openxmlformats.org/officeDocument/2006/relationships/tags" Target="../tags/tag92.xml"/><Relationship Id="rId9" Type="http://schemas.openxmlformats.org/officeDocument/2006/relationships/tags" Target="../tags/tag97.xml"/><Relationship Id="rId14" Type="http://schemas.openxmlformats.org/officeDocument/2006/relationships/tags" Target="../tags/tag10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11.xml"/><Relationship Id="rId13" Type="http://schemas.openxmlformats.org/officeDocument/2006/relationships/tags" Target="../tags/tag116.xml"/><Relationship Id="rId3" Type="http://schemas.openxmlformats.org/officeDocument/2006/relationships/tags" Target="../tags/tag106.xml"/><Relationship Id="rId7" Type="http://schemas.openxmlformats.org/officeDocument/2006/relationships/tags" Target="../tags/tag110.xml"/><Relationship Id="rId12" Type="http://schemas.openxmlformats.org/officeDocument/2006/relationships/tags" Target="../tags/tag115.xml"/><Relationship Id="rId2" Type="http://schemas.openxmlformats.org/officeDocument/2006/relationships/tags" Target="../tags/tag105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104.xml"/><Relationship Id="rId6" Type="http://schemas.openxmlformats.org/officeDocument/2006/relationships/tags" Target="../tags/tag109.xml"/><Relationship Id="rId11" Type="http://schemas.openxmlformats.org/officeDocument/2006/relationships/tags" Target="../tags/tag114.xml"/><Relationship Id="rId5" Type="http://schemas.openxmlformats.org/officeDocument/2006/relationships/tags" Target="../tags/tag108.xml"/><Relationship Id="rId15" Type="http://schemas.openxmlformats.org/officeDocument/2006/relationships/tags" Target="../tags/tag118.xml"/><Relationship Id="rId10" Type="http://schemas.openxmlformats.org/officeDocument/2006/relationships/tags" Target="../tags/tag113.xml"/><Relationship Id="rId4" Type="http://schemas.openxmlformats.org/officeDocument/2006/relationships/tags" Target="../tags/tag107.xml"/><Relationship Id="rId9" Type="http://schemas.openxmlformats.org/officeDocument/2006/relationships/tags" Target="../tags/tag112.xml"/><Relationship Id="rId14" Type="http://schemas.openxmlformats.org/officeDocument/2006/relationships/tags" Target="../tags/tag11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26.xml"/><Relationship Id="rId13" Type="http://schemas.openxmlformats.org/officeDocument/2006/relationships/tags" Target="../tags/tag131.xml"/><Relationship Id="rId3" Type="http://schemas.openxmlformats.org/officeDocument/2006/relationships/tags" Target="../tags/tag121.xml"/><Relationship Id="rId7" Type="http://schemas.openxmlformats.org/officeDocument/2006/relationships/tags" Target="../tags/tag125.xml"/><Relationship Id="rId12" Type="http://schemas.openxmlformats.org/officeDocument/2006/relationships/tags" Target="../tags/tag130.xml"/><Relationship Id="rId2" Type="http://schemas.openxmlformats.org/officeDocument/2006/relationships/tags" Target="../tags/tag120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119.xml"/><Relationship Id="rId6" Type="http://schemas.openxmlformats.org/officeDocument/2006/relationships/tags" Target="../tags/tag124.xml"/><Relationship Id="rId11" Type="http://schemas.openxmlformats.org/officeDocument/2006/relationships/tags" Target="../tags/tag129.xml"/><Relationship Id="rId5" Type="http://schemas.openxmlformats.org/officeDocument/2006/relationships/tags" Target="../tags/tag123.xml"/><Relationship Id="rId15" Type="http://schemas.openxmlformats.org/officeDocument/2006/relationships/tags" Target="../tags/tag133.xml"/><Relationship Id="rId10" Type="http://schemas.openxmlformats.org/officeDocument/2006/relationships/tags" Target="../tags/tag128.xml"/><Relationship Id="rId4" Type="http://schemas.openxmlformats.org/officeDocument/2006/relationships/tags" Target="../tags/tag122.xml"/><Relationship Id="rId9" Type="http://schemas.openxmlformats.org/officeDocument/2006/relationships/tags" Target="../tags/tag127.xml"/><Relationship Id="rId14" Type="http://schemas.openxmlformats.org/officeDocument/2006/relationships/tags" Target="../tags/tag13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6.xml"/><Relationship Id="rId1" Type="http://schemas.openxmlformats.org/officeDocument/2006/relationships/tags" Target="../tags/tag1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3.xml"/><Relationship Id="rId9" Type="http://schemas.openxmlformats.org/officeDocument/2006/relationships/tags" Target="../tags/tag1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22.xml"/><Relationship Id="rId9" Type="http://schemas.openxmlformats.org/officeDocument/2006/relationships/tags" Target="../tags/tag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95246-C177-4C48-829A-CE8372EDC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87548"/>
            <a:ext cx="9144000" cy="88290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快速排序</a:t>
            </a:r>
          </a:p>
        </p:txBody>
      </p:sp>
    </p:spTree>
    <p:extLst>
      <p:ext uri="{BB962C8B-B14F-4D97-AF65-F5344CB8AC3E}">
        <p14:creationId xmlns:p14="http://schemas.microsoft.com/office/powerpoint/2010/main" val="2451857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-内容占位符 3">
            <a:extLst>
              <a:ext uri="{FF2B5EF4-FFF2-40B4-BE49-F238E27FC236}">
                <a16:creationId xmlns:a16="http://schemas.microsoft.com/office/drawing/2014/main" id="{3E398309-5C97-4357-9A20-87662A71E88C}"/>
              </a:ext>
            </a:extLst>
          </p:cNvPr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3720237"/>
            <a:ext cx="10515600" cy="29964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arr[i]=arr[4]=1 &lt; v=8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，成立</a:t>
            </a:r>
            <a:endParaRPr lang="en-US" altLang="zh-CN" sz="200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j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加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变为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，然后交换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arr[i]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，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arr[j]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的位置，即交换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arr[4]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与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arr[3]</a:t>
            </a:r>
          </a:p>
          <a:p>
            <a:pPr lvl="1">
              <a:lnSpc>
                <a:spcPct val="150000"/>
              </a:lnSpc>
            </a:pP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i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加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变为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5</a:t>
            </a:r>
          </a:p>
          <a:p>
            <a:pPr lvl="1">
              <a:lnSpc>
                <a:spcPct val="150000"/>
              </a:lnSpc>
            </a:pPr>
            <a:endParaRPr lang="en-US" altLang="zh-CN" sz="200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zh-CN" sz="200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6" name="PA-圆角矩形 4">
            <a:extLst>
              <a:ext uri="{FF2B5EF4-FFF2-40B4-BE49-F238E27FC236}">
                <a16:creationId xmlns:a16="http://schemas.microsoft.com/office/drawing/2014/main" id="{420616D1-3CC8-4AF3-90BA-A862F2608D8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771528" y="2156693"/>
            <a:ext cx="596268" cy="645157"/>
          </a:xfrm>
          <a:prstGeom prst="round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8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3686BF86-4274-4534-ACA0-746A53ABB176}"/>
              </a:ext>
            </a:extLst>
          </p:cNvPr>
          <p:cNvSpPr/>
          <p:nvPr/>
        </p:nvSpPr>
        <p:spPr>
          <a:xfrm>
            <a:off x="3546677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6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C49F488E-892D-4E84-9269-459A243D8AF6}"/>
              </a:ext>
            </a:extLst>
          </p:cNvPr>
          <p:cNvSpPr/>
          <p:nvPr/>
        </p:nvSpPr>
        <p:spPr>
          <a:xfrm>
            <a:off x="4321826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9" name="PA-圆角矩形 48">
            <a:extLst>
              <a:ext uri="{FF2B5EF4-FFF2-40B4-BE49-F238E27FC236}">
                <a16:creationId xmlns:a16="http://schemas.microsoft.com/office/drawing/2014/main" id="{813AF2C2-5FF8-4D79-8836-2882D1D42E9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096975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9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0" name="PA-圆角矩形 8">
            <a:extLst>
              <a:ext uri="{FF2B5EF4-FFF2-40B4-BE49-F238E27FC236}">
                <a16:creationId xmlns:a16="http://schemas.microsoft.com/office/drawing/2014/main" id="{528EE9FF-D4E3-4D02-BBA8-C0F9753C3EE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5872124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439A5BBA-E7FB-4326-9251-EFF4B6F8A2D2}"/>
              </a:ext>
            </a:extLst>
          </p:cNvPr>
          <p:cNvSpPr/>
          <p:nvPr/>
        </p:nvSpPr>
        <p:spPr>
          <a:xfrm>
            <a:off x="6647273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5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24B7995B-1193-441D-B9E6-86205C6982DE}"/>
              </a:ext>
            </a:extLst>
          </p:cNvPr>
          <p:cNvSpPr/>
          <p:nvPr/>
        </p:nvSpPr>
        <p:spPr>
          <a:xfrm>
            <a:off x="7422422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C777E882-076D-4C69-A90D-64C3D73A19B0}"/>
              </a:ext>
            </a:extLst>
          </p:cNvPr>
          <p:cNvSpPr/>
          <p:nvPr/>
        </p:nvSpPr>
        <p:spPr>
          <a:xfrm>
            <a:off x="8197571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4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575B64D3-C987-431A-8FBC-709E59BEDDB6}"/>
              </a:ext>
            </a:extLst>
          </p:cNvPr>
          <p:cNvSpPr/>
          <p:nvPr/>
        </p:nvSpPr>
        <p:spPr>
          <a:xfrm>
            <a:off x="8972720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7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1F0EB282-F7E1-49D5-B298-67550D18F8FD}"/>
              </a:ext>
            </a:extLst>
          </p:cNvPr>
          <p:cNvSpPr/>
          <p:nvPr/>
        </p:nvSpPr>
        <p:spPr>
          <a:xfrm>
            <a:off x="9747865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TextBox 1_1">
            <a:extLst>
              <a:ext uri="{FF2B5EF4-FFF2-40B4-BE49-F238E27FC236}">
                <a16:creationId xmlns:a16="http://schemas.microsoft.com/office/drawing/2014/main" id="{60344CB9-A0AB-4A91-925D-78C8586344B5}"/>
              </a:ext>
            </a:extLst>
          </p:cNvPr>
          <p:cNvSpPr txBox="1"/>
          <p:nvPr/>
        </p:nvSpPr>
        <p:spPr>
          <a:xfrm>
            <a:off x="2771528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  <a:endParaRPr lang="zh-CN" altLang="en-US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extBox 27_1">
            <a:extLst>
              <a:ext uri="{FF2B5EF4-FFF2-40B4-BE49-F238E27FC236}">
                <a16:creationId xmlns:a16="http://schemas.microsoft.com/office/drawing/2014/main" id="{DFA381FB-7635-4D96-9FEB-6EA0232E0F92}"/>
              </a:ext>
            </a:extLst>
          </p:cNvPr>
          <p:cNvSpPr txBox="1"/>
          <p:nvPr/>
        </p:nvSpPr>
        <p:spPr>
          <a:xfrm>
            <a:off x="3546677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1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8" name="TextBox 28_1">
            <a:extLst>
              <a:ext uri="{FF2B5EF4-FFF2-40B4-BE49-F238E27FC236}">
                <a16:creationId xmlns:a16="http://schemas.microsoft.com/office/drawing/2014/main" id="{926162D8-16A0-4D37-9296-3D1E37751A02}"/>
              </a:ext>
            </a:extLst>
          </p:cNvPr>
          <p:cNvSpPr txBox="1"/>
          <p:nvPr/>
        </p:nvSpPr>
        <p:spPr>
          <a:xfrm>
            <a:off x="4321826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2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9" name="TextBox 29_1">
            <a:extLst>
              <a:ext uri="{FF2B5EF4-FFF2-40B4-BE49-F238E27FC236}">
                <a16:creationId xmlns:a16="http://schemas.microsoft.com/office/drawing/2014/main" id="{72D7698F-EDC3-416E-ADE4-3C32B9C10AD5}"/>
              </a:ext>
            </a:extLst>
          </p:cNvPr>
          <p:cNvSpPr txBox="1"/>
          <p:nvPr/>
        </p:nvSpPr>
        <p:spPr>
          <a:xfrm>
            <a:off x="5872124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4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0" name="TextBox 30_1">
            <a:extLst>
              <a:ext uri="{FF2B5EF4-FFF2-40B4-BE49-F238E27FC236}">
                <a16:creationId xmlns:a16="http://schemas.microsoft.com/office/drawing/2014/main" id="{B6718135-1626-4112-AA93-0B44301718A9}"/>
              </a:ext>
            </a:extLst>
          </p:cNvPr>
          <p:cNvSpPr txBox="1"/>
          <p:nvPr/>
        </p:nvSpPr>
        <p:spPr>
          <a:xfrm>
            <a:off x="7422422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6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1" name="TextBox 31_1">
            <a:extLst>
              <a:ext uri="{FF2B5EF4-FFF2-40B4-BE49-F238E27FC236}">
                <a16:creationId xmlns:a16="http://schemas.microsoft.com/office/drawing/2014/main" id="{C96D0CFE-DF62-40CA-8BD1-72FBDD9F2F96}"/>
              </a:ext>
            </a:extLst>
          </p:cNvPr>
          <p:cNvSpPr txBox="1"/>
          <p:nvPr/>
        </p:nvSpPr>
        <p:spPr>
          <a:xfrm>
            <a:off x="8197571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7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2" name="TextBox 32_1">
            <a:extLst>
              <a:ext uri="{FF2B5EF4-FFF2-40B4-BE49-F238E27FC236}">
                <a16:creationId xmlns:a16="http://schemas.microsoft.com/office/drawing/2014/main" id="{11875312-CE34-46BE-9F43-77F667763146}"/>
              </a:ext>
            </a:extLst>
          </p:cNvPr>
          <p:cNvSpPr txBox="1"/>
          <p:nvPr/>
        </p:nvSpPr>
        <p:spPr>
          <a:xfrm>
            <a:off x="8972720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8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3" name="TextBox 33_1">
            <a:extLst>
              <a:ext uri="{FF2B5EF4-FFF2-40B4-BE49-F238E27FC236}">
                <a16:creationId xmlns:a16="http://schemas.microsoft.com/office/drawing/2014/main" id="{CB174AE9-E09E-4DE0-A548-CA4D22DB6E79}"/>
              </a:ext>
            </a:extLst>
          </p:cNvPr>
          <p:cNvSpPr txBox="1"/>
          <p:nvPr/>
        </p:nvSpPr>
        <p:spPr>
          <a:xfrm>
            <a:off x="9747865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9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4" name="TextBox 34_1">
            <a:extLst>
              <a:ext uri="{FF2B5EF4-FFF2-40B4-BE49-F238E27FC236}">
                <a16:creationId xmlns:a16="http://schemas.microsoft.com/office/drawing/2014/main" id="{8227317A-B337-4A00-92ED-4594096E7560}"/>
              </a:ext>
            </a:extLst>
          </p:cNvPr>
          <p:cNvSpPr txBox="1"/>
          <p:nvPr/>
        </p:nvSpPr>
        <p:spPr>
          <a:xfrm>
            <a:off x="5096975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3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5" name="TextBox 35_1">
            <a:extLst>
              <a:ext uri="{FF2B5EF4-FFF2-40B4-BE49-F238E27FC236}">
                <a16:creationId xmlns:a16="http://schemas.microsoft.com/office/drawing/2014/main" id="{B21AD80C-1EA6-4F37-97FD-A4BC17822888}"/>
              </a:ext>
            </a:extLst>
          </p:cNvPr>
          <p:cNvSpPr txBox="1"/>
          <p:nvPr/>
        </p:nvSpPr>
        <p:spPr>
          <a:xfrm>
            <a:off x="6647273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5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6" name="TextBox 1_1">
            <a:extLst>
              <a:ext uri="{FF2B5EF4-FFF2-40B4-BE49-F238E27FC236}">
                <a16:creationId xmlns:a16="http://schemas.microsoft.com/office/drawing/2014/main" id="{0A866328-B318-479F-A628-55B0FF84FB24}"/>
              </a:ext>
            </a:extLst>
          </p:cNvPr>
          <p:cNvSpPr txBox="1"/>
          <p:nvPr/>
        </p:nvSpPr>
        <p:spPr>
          <a:xfrm>
            <a:off x="1851131" y="1750480"/>
            <a:ext cx="744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下标</a:t>
            </a:r>
          </a:p>
        </p:txBody>
      </p:sp>
      <p:sp>
        <p:nvSpPr>
          <p:cNvPr id="67" name="TextBox 1_1">
            <a:extLst>
              <a:ext uri="{FF2B5EF4-FFF2-40B4-BE49-F238E27FC236}">
                <a16:creationId xmlns:a16="http://schemas.microsoft.com/office/drawing/2014/main" id="{0422DB3D-31F3-418D-959C-AC1452EB56D2}"/>
              </a:ext>
            </a:extLst>
          </p:cNvPr>
          <p:cNvSpPr txBox="1"/>
          <p:nvPr/>
        </p:nvSpPr>
        <p:spPr>
          <a:xfrm>
            <a:off x="1847868" y="2294605"/>
            <a:ext cx="744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元素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8A55D5E4-AC20-4155-AF1E-D28BB49C1474}"/>
              </a:ext>
            </a:extLst>
          </p:cNvPr>
          <p:cNvSpPr txBox="1"/>
          <p:nvPr/>
        </p:nvSpPr>
        <p:spPr>
          <a:xfrm>
            <a:off x="5060740" y="3322429"/>
            <a:ext cx="2070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v = arr[L]=</a:t>
            </a:r>
            <a:r>
              <a:rPr lang="en-US" altLang="zh-CN" sz="16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arr[0]</a:t>
            </a:r>
            <a:r>
              <a:rPr lang="en-US" altLang="zh-CN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=8</a:t>
            </a:r>
            <a:endParaRPr lang="zh-CN" altLang="en-US" sz="160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F32DC50-6308-44A5-AE2F-C1BDBE94AFC2}"/>
              </a:ext>
            </a:extLst>
          </p:cNvPr>
          <p:cNvGrpSpPr/>
          <p:nvPr/>
        </p:nvGrpSpPr>
        <p:grpSpPr>
          <a:xfrm>
            <a:off x="5872124" y="2838730"/>
            <a:ext cx="596269" cy="585868"/>
            <a:chOff x="3546677" y="2838730"/>
            <a:chExt cx="596269" cy="585868"/>
          </a:xfrm>
        </p:grpSpPr>
        <p:sp>
          <p:nvSpPr>
            <p:cNvPr id="71" name="TextBox 27_1">
              <a:extLst>
                <a:ext uri="{FF2B5EF4-FFF2-40B4-BE49-F238E27FC236}">
                  <a16:creationId xmlns:a16="http://schemas.microsoft.com/office/drawing/2014/main" id="{DDEBAB47-817C-4958-A12A-E279D3D573D1}"/>
                </a:ext>
              </a:extLst>
            </p:cNvPr>
            <p:cNvSpPr txBox="1"/>
            <p:nvPr/>
          </p:nvSpPr>
          <p:spPr>
            <a:xfrm>
              <a:off x="3546677" y="3055266"/>
              <a:ext cx="596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i</a:t>
              </a:r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" name="等腰三角形 2">
              <a:extLst>
                <a:ext uri="{FF2B5EF4-FFF2-40B4-BE49-F238E27FC236}">
                  <a16:creationId xmlns:a16="http://schemas.microsoft.com/office/drawing/2014/main" id="{BF784120-3C97-4741-AE72-4B7B06C01208}"/>
                </a:ext>
              </a:extLst>
            </p:cNvPr>
            <p:cNvSpPr/>
            <p:nvPr/>
          </p:nvSpPr>
          <p:spPr>
            <a:xfrm>
              <a:off x="3792612" y="2838730"/>
              <a:ext cx="104395" cy="16869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2" name="PA-组合 71">
            <a:extLst>
              <a:ext uri="{FF2B5EF4-FFF2-40B4-BE49-F238E27FC236}">
                <a16:creationId xmlns:a16="http://schemas.microsoft.com/office/drawing/2014/main" id="{990AFFAB-3399-48E1-820F-1D47C040EC3D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4321825" y="2844829"/>
            <a:ext cx="596269" cy="585868"/>
            <a:chOff x="3546677" y="2838730"/>
            <a:chExt cx="596269" cy="585868"/>
          </a:xfrm>
        </p:grpSpPr>
        <p:sp>
          <p:nvSpPr>
            <p:cNvPr id="73" name="PA-文本框 27_1">
              <a:extLst>
                <a:ext uri="{FF2B5EF4-FFF2-40B4-BE49-F238E27FC236}">
                  <a16:creationId xmlns:a16="http://schemas.microsoft.com/office/drawing/2014/main" id="{614C1D3C-1E92-4506-9E91-B85091303830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3546677" y="3055266"/>
              <a:ext cx="596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j</a:t>
              </a:r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PA-等腰三角形 73">
              <a:extLst>
                <a:ext uri="{FF2B5EF4-FFF2-40B4-BE49-F238E27FC236}">
                  <a16:creationId xmlns:a16="http://schemas.microsoft.com/office/drawing/2014/main" id="{D278E45B-D35A-4C18-A923-0A3241AE288B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3792612" y="2838730"/>
              <a:ext cx="104395" cy="168691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6" name="标题 1_1">
            <a:extLst>
              <a:ext uri="{FF2B5EF4-FFF2-40B4-BE49-F238E27FC236}">
                <a16:creationId xmlns:a16="http://schemas.microsoft.com/office/drawing/2014/main" id="{40D97842-F586-4344-BD02-F7866FED26F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011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altLang="zh-CN" sz="32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partition</a:t>
            </a:r>
            <a:endParaRPr lang="zh-CN" altLang="en-US" sz="320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94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59259E-6 L 0.06406 -0.0016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03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07407E-6 L 0.06341 -0.00231 " pathEditMode="relative" ptsTypes="">
                                      <p:cBhvr>
                                        <p:cTn id="1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07407E-6 L -0.06367 7.40741E-7 " pathEditMode="relative" ptsTypes=""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 autoUpdateAnimBg="0"/>
      <p:bldP spid="50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-内容占位符 3">
            <a:extLst>
              <a:ext uri="{FF2B5EF4-FFF2-40B4-BE49-F238E27FC236}">
                <a16:creationId xmlns:a16="http://schemas.microsoft.com/office/drawing/2014/main" id="{3E398309-5C97-4357-9A20-87662A71E88C}"/>
              </a:ext>
            </a:extLst>
          </p:cNvPr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3720237"/>
            <a:ext cx="10515600" cy="29964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arr[i]=arr[5]=5 &lt; v=8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，成立</a:t>
            </a:r>
            <a:endParaRPr lang="en-US" altLang="zh-CN" sz="200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j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加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变为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4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，然后交换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arr[i]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，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arr[j]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的位置，即交换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arr[4]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与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arr[5]</a:t>
            </a:r>
          </a:p>
          <a:p>
            <a:pPr lvl="1">
              <a:lnSpc>
                <a:spcPct val="150000"/>
              </a:lnSpc>
            </a:pP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i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加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变为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6</a:t>
            </a:r>
          </a:p>
          <a:p>
            <a:pPr lvl="1">
              <a:lnSpc>
                <a:spcPct val="150000"/>
              </a:lnSpc>
            </a:pPr>
            <a:endParaRPr lang="en-US" altLang="zh-CN" sz="200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6" name="PA-圆角矩形 4">
            <a:extLst>
              <a:ext uri="{FF2B5EF4-FFF2-40B4-BE49-F238E27FC236}">
                <a16:creationId xmlns:a16="http://schemas.microsoft.com/office/drawing/2014/main" id="{420616D1-3CC8-4AF3-90BA-A862F2608D8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771528" y="2156693"/>
            <a:ext cx="596268" cy="645157"/>
          </a:xfrm>
          <a:prstGeom prst="round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8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3686BF86-4274-4534-ACA0-746A53ABB176}"/>
              </a:ext>
            </a:extLst>
          </p:cNvPr>
          <p:cNvSpPr/>
          <p:nvPr/>
        </p:nvSpPr>
        <p:spPr>
          <a:xfrm>
            <a:off x="3546677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6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C49F488E-892D-4E84-9269-459A243D8AF6}"/>
              </a:ext>
            </a:extLst>
          </p:cNvPr>
          <p:cNvSpPr/>
          <p:nvPr/>
        </p:nvSpPr>
        <p:spPr>
          <a:xfrm>
            <a:off x="4321826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9" name="PA-圆角矩形 48">
            <a:extLst>
              <a:ext uri="{FF2B5EF4-FFF2-40B4-BE49-F238E27FC236}">
                <a16:creationId xmlns:a16="http://schemas.microsoft.com/office/drawing/2014/main" id="{813AF2C2-5FF8-4D79-8836-2882D1D42E9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096975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0" name="PA-圆角矩形 8">
            <a:extLst>
              <a:ext uri="{FF2B5EF4-FFF2-40B4-BE49-F238E27FC236}">
                <a16:creationId xmlns:a16="http://schemas.microsoft.com/office/drawing/2014/main" id="{528EE9FF-D4E3-4D02-BBA8-C0F9753C3EE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5872124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9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1" name="PA-圆角矩形 50">
            <a:extLst>
              <a:ext uri="{FF2B5EF4-FFF2-40B4-BE49-F238E27FC236}">
                <a16:creationId xmlns:a16="http://schemas.microsoft.com/office/drawing/2014/main" id="{439A5BBA-E7FB-4326-9251-EFF4B6F8A2D2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647273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5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24B7995B-1193-441D-B9E6-86205C6982DE}"/>
              </a:ext>
            </a:extLst>
          </p:cNvPr>
          <p:cNvSpPr/>
          <p:nvPr/>
        </p:nvSpPr>
        <p:spPr>
          <a:xfrm>
            <a:off x="7422422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C777E882-076D-4C69-A90D-64C3D73A19B0}"/>
              </a:ext>
            </a:extLst>
          </p:cNvPr>
          <p:cNvSpPr/>
          <p:nvPr/>
        </p:nvSpPr>
        <p:spPr>
          <a:xfrm>
            <a:off x="8197571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4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575B64D3-C987-431A-8FBC-709E59BEDDB6}"/>
              </a:ext>
            </a:extLst>
          </p:cNvPr>
          <p:cNvSpPr/>
          <p:nvPr/>
        </p:nvSpPr>
        <p:spPr>
          <a:xfrm>
            <a:off x="8972720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7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1F0EB282-F7E1-49D5-B298-67550D18F8FD}"/>
              </a:ext>
            </a:extLst>
          </p:cNvPr>
          <p:cNvSpPr/>
          <p:nvPr/>
        </p:nvSpPr>
        <p:spPr>
          <a:xfrm>
            <a:off x="9747865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TextBox 1_1">
            <a:extLst>
              <a:ext uri="{FF2B5EF4-FFF2-40B4-BE49-F238E27FC236}">
                <a16:creationId xmlns:a16="http://schemas.microsoft.com/office/drawing/2014/main" id="{60344CB9-A0AB-4A91-925D-78C8586344B5}"/>
              </a:ext>
            </a:extLst>
          </p:cNvPr>
          <p:cNvSpPr txBox="1"/>
          <p:nvPr/>
        </p:nvSpPr>
        <p:spPr>
          <a:xfrm>
            <a:off x="2771528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  <a:endParaRPr lang="zh-CN" altLang="en-US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extBox 27_1">
            <a:extLst>
              <a:ext uri="{FF2B5EF4-FFF2-40B4-BE49-F238E27FC236}">
                <a16:creationId xmlns:a16="http://schemas.microsoft.com/office/drawing/2014/main" id="{DFA381FB-7635-4D96-9FEB-6EA0232E0F92}"/>
              </a:ext>
            </a:extLst>
          </p:cNvPr>
          <p:cNvSpPr txBox="1"/>
          <p:nvPr/>
        </p:nvSpPr>
        <p:spPr>
          <a:xfrm>
            <a:off x="3546677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1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8" name="TextBox 28_1">
            <a:extLst>
              <a:ext uri="{FF2B5EF4-FFF2-40B4-BE49-F238E27FC236}">
                <a16:creationId xmlns:a16="http://schemas.microsoft.com/office/drawing/2014/main" id="{926162D8-16A0-4D37-9296-3D1E37751A02}"/>
              </a:ext>
            </a:extLst>
          </p:cNvPr>
          <p:cNvSpPr txBox="1"/>
          <p:nvPr/>
        </p:nvSpPr>
        <p:spPr>
          <a:xfrm>
            <a:off x="4321826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2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9" name="TextBox 29_1">
            <a:extLst>
              <a:ext uri="{FF2B5EF4-FFF2-40B4-BE49-F238E27FC236}">
                <a16:creationId xmlns:a16="http://schemas.microsoft.com/office/drawing/2014/main" id="{72D7698F-EDC3-416E-ADE4-3C32B9C10AD5}"/>
              </a:ext>
            </a:extLst>
          </p:cNvPr>
          <p:cNvSpPr txBox="1"/>
          <p:nvPr/>
        </p:nvSpPr>
        <p:spPr>
          <a:xfrm>
            <a:off x="5872124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4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0" name="TextBox 30_1">
            <a:extLst>
              <a:ext uri="{FF2B5EF4-FFF2-40B4-BE49-F238E27FC236}">
                <a16:creationId xmlns:a16="http://schemas.microsoft.com/office/drawing/2014/main" id="{B6718135-1626-4112-AA93-0B44301718A9}"/>
              </a:ext>
            </a:extLst>
          </p:cNvPr>
          <p:cNvSpPr txBox="1"/>
          <p:nvPr/>
        </p:nvSpPr>
        <p:spPr>
          <a:xfrm>
            <a:off x="7422422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6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1" name="TextBox 31_1">
            <a:extLst>
              <a:ext uri="{FF2B5EF4-FFF2-40B4-BE49-F238E27FC236}">
                <a16:creationId xmlns:a16="http://schemas.microsoft.com/office/drawing/2014/main" id="{C96D0CFE-DF62-40CA-8BD1-72FBDD9F2F96}"/>
              </a:ext>
            </a:extLst>
          </p:cNvPr>
          <p:cNvSpPr txBox="1"/>
          <p:nvPr/>
        </p:nvSpPr>
        <p:spPr>
          <a:xfrm>
            <a:off x="8197571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7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2" name="TextBox 32_1">
            <a:extLst>
              <a:ext uri="{FF2B5EF4-FFF2-40B4-BE49-F238E27FC236}">
                <a16:creationId xmlns:a16="http://schemas.microsoft.com/office/drawing/2014/main" id="{11875312-CE34-46BE-9F43-77F667763146}"/>
              </a:ext>
            </a:extLst>
          </p:cNvPr>
          <p:cNvSpPr txBox="1"/>
          <p:nvPr/>
        </p:nvSpPr>
        <p:spPr>
          <a:xfrm>
            <a:off x="8972720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8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3" name="TextBox 33_1">
            <a:extLst>
              <a:ext uri="{FF2B5EF4-FFF2-40B4-BE49-F238E27FC236}">
                <a16:creationId xmlns:a16="http://schemas.microsoft.com/office/drawing/2014/main" id="{CB174AE9-E09E-4DE0-A548-CA4D22DB6E79}"/>
              </a:ext>
            </a:extLst>
          </p:cNvPr>
          <p:cNvSpPr txBox="1"/>
          <p:nvPr/>
        </p:nvSpPr>
        <p:spPr>
          <a:xfrm>
            <a:off x="9747865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9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4" name="TextBox 34_1">
            <a:extLst>
              <a:ext uri="{FF2B5EF4-FFF2-40B4-BE49-F238E27FC236}">
                <a16:creationId xmlns:a16="http://schemas.microsoft.com/office/drawing/2014/main" id="{8227317A-B337-4A00-92ED-4594096E7560}"/>
              </a:ext>
            </a:extLst>
          </p:cNvPr>
          <p:cNvSpPr txBox="1"/>
          <p:nvPr/>
        </p:nvSpPr>
        <p:spPr>
          <a:xfrm>
            <a:off x="5096975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3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5" name="TextBox 35_1">
            <a:extLst>
              <a:ext uri="{FF2B5EF4-FFF2-40B4-BE49-F238E27FC236}">
                <a16:creationId xmlns:a16="http://schemas.microsoft.com/office/drawing/2014/main" id="{B21AD80C-1EA6-4F37-97FD-A4BC17822888}"/>
              </a:ext>
            </a:extLst>
          </p:cNvPr>
          <p:cNvSpPr txBox="1"/>
          <p:nvPr/>
        </p:nvSpPr>
        <p:spPr>
          <a:xfrm>
            <a:off x="6647273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5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6" name="TextBox 1_1">
            <a:extLst>
              <a:ext uri="{FF2B5EF4-FFF2-40B4-BE49-F238E27FC236}">
                <a16:creationId xmlns:a16="http://schemas.microsoft.com/office/drawing/2014/main" id="{0A866328-B318-479F-A628-55B0FF84FB24}"/>
              </a:ext>
            </a:extLst>
          </p:cNvPr>
          <p:cNvSpPr txBox="1"/>
          <p:nvPr/>
        </p:nvSpPr>
        <p:spPr>
          <a:xfrm>
            <a:off x="1851131" y="1750480"/>
            <a:ext cx="744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下标</a:t>
            </a:r>
          </a:p>
        </p:txBody>
      </p:sp>
      <p:sp>
        <p:nvSpPr>
          <p:cNvPr id="67" name="TextBox 1_1">
            <a:extLst>
              <a:ext uri="{FF2B5EF4-FFF2-40B4-BE49-F238E27FC236}">
                <a16:creationId xmlns:a16="http://schemas.microsoft.com/office/drawing/2014/main" id="{0422DB3D-31F3-418D-959C-AC1452EB56D2}"/>
              </a:ext>
            </a:extLst>
          </p:cNvPr>
          <p:cNvSpPr txBox="1"/>
          <p:nvPr/>
        </p:nvSpPr>
        <p:spPr>
          <a:xfrm>
            <a:off x="1847868" y="2294605"/>
            <a:ext cx="744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元素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8A55D5E4-AC20-4155-AF1E-D28BB49C1474}"/>
              </a:ext>
            </a:extLst>
          </p:cNvPr>
          <p:cNvSpPr txBox="1"/>
          <p:nvPr/>
        </p:nvSpPr>
        <p:spPr>
          <a:xfrm>
            <a:off x="5060740" y="3322429"/>
            <a:ext cx="2070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v = arr[L]=</a:t>
            </a:r>
            <a:r>
              <a:rPr lang="en-US" altLang="zh-CN" sz="16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arr[0]</a:t>
            </a:r>
            <a:r>
              <a:rPr lang="en-US" altLang="zh-CN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=8</a:t>
            </a:r>
            <a:endParaRPr lang="zh-CN" altLang="en-US" sz="160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4" name="PA-组合 3">
            <a:extLst>
              <a:ext uri="{FF2B5EF4-FFF2-40B4-BE49-F238E27FC236}">
                <a16:creationId xmlns:a16="http://schemas.microsoft.com/office/drawing/2014/main" id="{7F32DC50-6308-44A5-AE2F-C1BDBE94AFC2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6647273" y="2838730"/>
            <a:ext cx="596269" cy="585868"/>
            <a:chOff x="3546677" y="2838730"/>
            <a:chExt cx="596269" cy="585868"/>
          </a:xfrm>
        </p:grpSpPr>
        <p:sp>
          <p:nvSpPr>
            <p:cNvPr id="71" name="PA-文本框 27_1">
              <a:extLst>
                <a:ext uri="{FF2B5EF4-FFF2-40B4-BE49-F238E27FC236}">
                  <a16:creationId xmlns:a16="http://schemas.microsoft.com/office/drawing/2014/main" id="{DDEBAB47-817C-4958-A12A-E279D3D573D1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3546677" y="3055266"/>
              <a:ext cx="596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i</a:t>
              </a:r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" name="PA-等腰三角形 2">
              <a:extLst>
                <a:ext uri="{FF2B5EF4-FFF2-40B4-BE49-F238E27FC236}">
                  <a16:creationId xmlns:a16="http://schemas.microsoft.com/office/drawing/2014/main" id="{BF784120-3C97-4741-AE72-4B7B06C01208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3792612" y="2838730"/>
              <a:ext cx="104395" cy="16869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2" name="PA-组合 71">
            <a:extLst>
              <a:ext uri="{FF2B5EF4-FFF2-40B4-BE49-F238E27FC236}">
                <a16:creationId xmlns:a16="http://schemas.microsoft.com/office/drawing/2014/main" id="{990AFFAB-3399-48E1-820F-1D47C040EC3D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5096975" y="2832671"/>
            <a:ext cx="596269" cy="585868"/>
            <a:chOff x="3546677" y="2838730"/>
            <a:chExt cx="596269" cy="585868"/>
          </a:xfrm>
        </p:grpSpPr>
        <p:sp>
          <p:nvSpPr>
            <p:cNvPr id="73" name="PA-文本框 27_1">
              <a:extLst>
                <a:ext uri="{FF2B5EF4-FFF2-40B4-BE49-F238E27FC236}">
                  <a16:creationId xmlns:a16="http://schemas.microsoft.com/office/drawing/2014/main" id="{614C1D3C-1E92-4506-9E91-B85091303830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3546677" y="3055266"/>
              <a:ext cx="596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j</a:t>
              </a:r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PA-等腰三角形 73">
              <a:extLst>
                <a:ext uri="{FF2B5EF4-FFF2-40B4-BE49-F238E27FC236}">
                  <a16:creationId xmlns:a16="http://schemas.microsoft.com/office/drawing/2014/main" id="{D278E45B-D35A-4C18-A923-0A3241AE288B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3792612" y="2838730"/>
              <a:ext cx="104395" cy="168691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5" name="标题 1_1">
            <a:extLst>
              <a:ext uri="{FF2B5EF4-FFF2-40B4-BE49-F238E27FC236}">
                <a16:creationId xmlns:a16="http://schemas.microsoft.com/office/drawing/2014/main" id="{E6E023D7-93D4-4F1E-8E6D-333DE3773EC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011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altLang="zh-CN" sz="32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partition</a:t>
            </a:r>
            <a:endParaRPr lang="zh-CN" altLang="en-US" sz="320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38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59259E-6 L 0.06406 -0.00162 " pathEditMode="relative" ptsTypes="">
                                      <p:cBhvr>
                                        <p:cTn id="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07407E-6 L 0.06341 -0.00231 " pathEditMode="relative" ptsTypes="">
                                      <p:cBhvr>
                                        <p:cTn id="1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07407E-6 L -0.06367 7.40741E-7 " pathEditMode="relative" ptsTypes="">
                                      <p:cBhvr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59259E-6 L 0.06406 -0.00162 " pathEditMode="relative" ptsTypes="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 autoUpdateAnimBg="0"/>
      <p:bldP spid="51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-内容占位符 3">
            <a:extLst>
              <a:ext uri="{FF2B5EF4-FFF2-40B4-BE49-F238E27FC236}">
                <a16:creationId xmlns:a16="http://schemas.microsoft.com/office/drawing/2014/main" id="{3E398309-5C97-4357-9A20-87662A71E88C}"/>
              </a:ext>
            </a:extLst>
          </p:cNvPr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3720237"/>
            <a:ext cx="10515600" cy="29964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arr[i]=arr[6]=0 &lt; v=8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，成立</a:t>
            </a:r>
            <a:endParaRPr lang="en-US" altLang="zh-CN" sz="200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j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加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变为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5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，然后交换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arr[i]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，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arr[j]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的位置，即交换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arr[5]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与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arr[6]</a:t>
            </a:r>
          </a:p>
          <a:p>
            <a:pPr lvl="1">
              <a:lnSpc>
                <a:spcPct val="150000"/>
              </a:lnSpc>
            </a:pP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i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加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变为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7</a:t>
            </a:r>
          </a:p>
          <a:p>
            <a:pPr lvl="1">
              <a:lnSpc>
                <a:spcPct val="150000"/>
              </a:lnSpc>
            </a:pPr>
            <a:endParaRPr lang="en-US" altLang="zh-CN" sz="200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6" name="PA-圆角矩形 4">
            <a:extLst>
              <a:ext uri="{FF2B5EF4-FFF2-40B4-BE49-F238E27FC236}">
                <a16:creationId xmlns:a16="http://schemas.microsoft.com/office/drawing/2014/main" id="{420616D1-3CC8-4AF3-90BA-A862F2608D8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771528" y="2156693"/>
            <a:ext cx="596268" cy="645157"/>
          </a:xfrm>
          <a:prstGeom prst="round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8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3686BF86-4274-4534-ACA0-746A53ABB176}"/>
              </a:ext>
            </a:extLst>
          </p:cNvPr>
          <p:cNvSpPr/>
          <p:nvPr/>
        </p:nvSpPr>
        <p:spPr>
          <a:xfrm>
            <a:off x="3546677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6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C49F488E-892D-4E84-9269-459A243D8AF6}"/>
              </a:ext>
            </a:extLst>
          </p:cNvPr>
          <p:cNvSpPr/>
          <p:nvPr/>
        </p:nvSpPr>
        <p:spPr>
          <a:xfrm>
            <a:off x="4321826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9" name="PA-圆角矩形 48">
            <a:extLst>
              <a:ext uri="{FF2B5EF4-FFF2-40B4-BE49-F238E27FC236}">
                <a16:creationId xmlns:a16="http://schemas.microsoft.com/office/drawing/2014/main" id="{813AF2C2-5FF8-4D79-8836-2882D1D42E9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096975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0" name="PA-圆角矩形 8">
            <a:extLst>
              <a:ext uri="{FF2B5EF4-FFF2-40B4-BE49-F238E27FC236}">
                <a16:creationId xmlns:a16="http://schemas.microsoft.com/office/drawing/2014/main" id="{528EE9FF-D4E3-4D02-BBA8-C0F9753C3EE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5872124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5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1" name="PA-圆角矩形 50">
            <a:extLst>
              <a:ext uri="{FF2B5EF4-FFF2-40B4-BE49-F238E27FC236}">
                <a16:creationId xmlns:a16="http://schemas.microsoft.com/office/drawing/2014/main" id="{439A5BBA-E7FB-4326-9251-EFF4B6F8A2D2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647273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9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2" name="PA-圆角矩形 51">
            <a:extLst>
              <a:ext uri="{FF2B5EF4-FFF2-40B4-BE49-F238E27FC236}">
                <a16:creationId xmlns:a16="http://schemas.microsoft.com/office/drawing/2014/main" id="{24B7995B-1193-441D-B9E6-86205C6982DE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22422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C777E882-076D-4C69-A90D-64C3D73A19B0}"/>
              </a:ext>
            </a:extLst>
          </p:cNvPr>
          <p:cNvSpPr/>
          <p:nvPr/>
        </p:nvSpPr>
        <p:spPr>
          <a:xfrm>
            <a:off x="8197571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4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575B64D3-C987-431A-8FBC-709E59BEDDB6}"/>
              </a:ext>
            </a:extLst>
          </p:cNvPr>
          <p:cNvSpPr/>
          <p:nvPr/>
        </p:nvSpPr>
        <p:spPr>
          <a:xfrm>
            <a:off x="8972720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7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1F0EB282-F7E1-49D5-B298-67550D18F8FD}"/>
              </a:ext>
            </a:extLst>
          </p:cNvPr>
          <p:cNvSpPr/>
          <p:nvPr/>
        </p:nvSpPr>
        <p:spPr>
          <a:xfrm>
            <a:off x="9747865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TextBox 1_1">
            <a:extLst>
              <a:ext uri="{FF2B5EF4-FFF2-40B4-BE49-F238E27FC236}">
                <a16:creationId xmlns:a16="http://schemas.microsoft.com/office/drawing/2014/main" id="{60344CB9-A0AB-4A91-925D-78C8586344B5}"/>
              </a:ext>
            </a:extLst>
          </p:cNvPr>
          <p:cNvSpPr txBox="1"/>
          <p:nvPr/>
        </p:nvSpPr>
        <p:spPr>
          <a:xfrm>
            <a:off x="2771528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  <a:endParaRPr lang="zh-CN" altLang="en-US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extBox 27_1">
            <a:extLst>
              <a:ext uri="{FF2B5EF4-FFF2-40B4-BE49-F238E27FC236}">
                <a16:creationId xmlns:a16="http://schemas.microsoft.com/office/drawing/2014/main" id="{DFA381FB-7635-4D96-9FEB-6EA0232E0F92}"/>
              </a:ext>
            </a:extLst>
          </p:cNvPr>
          <p:cNvSpPr txBox="1"/>
          <p:nvPr/>
        </p:nvSpPr>
        <p:spPr>
          <a:xfrm>
            <a:off x="3546677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1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8" name="TextBox 28_1">
            <a:extLst>
              <a:ext uri="{FF2B5EF4-FFF2-40B4-BE49-F238E27FC236}">
                <a16:creationId xmlns:a16="http://schemas.microsoft.com/office/drawing/2014/main" id="{926162D8-16A0-4D37-9296-3D1E37751A02}"/>
              </a:ext>
            </a:extLst>
          </p:cNvPr>
          <p:cNvSpPr txBox="1"/>
          <p:nvPr/>
        </p:nvSpPr>
        <p:spPr>
          <a:xfrm>
            <a:off x="4321826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2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9" name="TextBox 29_1">
            <a:extLst>
              <a:ext uri="{FF2B5EF4-FFF2-40B4-BE49-F238E27FC236}">
                <a16:creationId xmlns:a16="http://schemas.microsoft.com/office/drawing/2014/main" id="{72D7698F-EDC3-416E-ADE4-3C32B9C10AD5}"/>
              </a:ext>
            </a:extLst>
          </p:cNvPr>
          <p:cNvSpPr txBox="1"/>
          <p:nvPr/>
        </p:nvSpPr>
        <p:spPr>
          <a:xfrm>
            <a:off x="5872124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4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0" name="TextBox 30_1">
            <a:extLst>
              <a:ext uri="{FF2B5EF4-FFF2-40B4-BE49-F238E27FC236}">
                <a16:creationId xmlns:a16="http://schemas.microsoft.com/office/drawing/2014/main" id="{B6718135-1626-4112-AA93-0B44301718A9}"/>
              </a:ext>
            </a:extLst>
          </p:cNvPr>
          <p:cNvSpPr txBox="1"/>
          <p:nvPr/>
        </p:nvSpPr>
        <p:spPr>
          <a:xfrm>
            <a:off x="7422422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6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1" name="TextBox 31_1">
            <a:extLst>
              <a:ext uri="{FF2B5EF4-FFF2-40B4-BE49-F238E27FC236}">
                <a16:creationId xmlns:a16="http://schemas.microsoft.com/office/drawing/2014/main" id="{C96D0CFE-DF62-40CA-8BD1-72FBDD9F2F96}"/>
              </a:ext>
            </a:extLst>
          </p:cNvPr>
          <p:cNvSpPr txBox="1"/>
          <p:nvPr/>
        </p:nvSpPr>
        <p:spPr>
          <a:xfrm>
            <a:off x="8197571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7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2" name="TextBox 32_1">
            <a:extLst>
              <a:ext uri="{FF2B5EF4-FFF2-40B4-BE49-F238E27FC236}">
                <a16:creationId xmlns:a16="http://schemas.microsoft.com/office/drawing/2014/main" id="{11875312-CE34-46BE-9F43-77F667763146}"/>
              </a:ext>
            </a:extLst>
          </p:cNvPr>
          <p:cNvSpPr txBox="1"/>
          <p:nvPr/>
        </p:nvSpPr>
        <p:spPr>
          <a:xfrm>
            <a:off x="8972720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8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3" name="TextBox 33_1">
            <a:extLst>
              <a:ext uri="{FF2B5EF4-FFF2-40B4-BE49-F238E27FC236}">
                <a16:creationId xmlns:a16="http://schemas.microsoft.com/office/drawing/2014/main" id="{CB174AE9-E09E-4DE0-A548-CA4D22DB6E79}"/>
              </a:ext>
            </a:extLst>
          </p:cNvPr>
          <p:cNvSpPr txBox="1"/>
          <p:nvPr/>
        </p:nvSpPr>
        <p:spPr>
          <a:xfrm>
            <a:off x="9747865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9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4" name="TextBox 34_1">
            <a:extLst>
              <a:ext uri="{FF2B5EF4-FFF2-40B4-BE49-F238E27FC236}">
                <a16:creationId xmlns:a16="http://schemas.microsoft.com/office/drawing/2014/main" id="{8227317A-B337-4A00-92ED-4594096E7560}"/>
              </a:ext>
            </a:extLst>
          </p:cNvPr>
          <p:cNvSpPr txBox="1"/>
          <p:nvPr/>
        </p:nvSpPr>
        <p:spPr>
          <a:xfrm>
            <a:off x="5096975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3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5" name="TextBox 35_1">
            <a:extLst>
              <a:ext uri="{FF2B5EF4-FFF2-40B4-BE49-F238E27FC236}">
                <a16:creationId xmlns:a16="http://schemas.microsoft.com/office/drawing/2014/main" id="{B21AD80C-1EA6-4F37-97FD-A4BC17822888}"/>
              </a:ext>
            </a:extLst>
          </p:cNvPr>
          <p:cNvSpPr txBox="1"/>
          <p:nvPr/>
        </p:nvSpPr>
        <p:spPr>
          <a:xfrm>
            <a:off x="6647273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5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6" name="TextBox 1_1">
            <a:extLst>
              <a:ext uri="{FF2B5EF4-FFF2-40B4-BE49-F238E27FC236}">
                <a16:creationId xmlns:a16="http://schemas.microsoft.com/office/drawing/2014/main" id="{0A866328-B318-479F-A628-55B0FF84FB24}"/>
              </a:ext>
            </a:extLst>
          </p:cNvPr>
          <p:cNvSpPr txBox="1"/>
          <p:nvPr/>
        </p:nvSpPr>
        <p:spPr>
          <a:xfrm>
            <a:off x="1851131" y="1750480"/>
            <a:ext cx="744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下标</a:t>
            </a:r>
          </a:p>
        </p:txBody>
      </p:sp>
      <p:sp>
        <p:nvSpPr>
          <p:cNvPr id="67" name="TextBox 1_1">
            <a:extLst>
              <a:ext uri="{FF2B5EF4-FFF2-40B4-BE49-F238E27FC236}">
                <a16:creationId xmlns:a16="http://schemas.microsoft.com/office/drawing/2014/main" id="{0422DB3D-31F3-418D-959C-AC1452EB56D2}"/>
              </a:ext>
            </a:extLst>
          </p:cNvPr>
          <p:cNvSpPr txBox="1"/>
          <p:nvPr/>
        </p:nvSpPr>
        <p:spPr>
          <a:xfrm>
            <a:off x="1847868" y="2294605"/>
            <a:ext cx="744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元素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8A55D5E4-AC20-4155-AF1E-D28BB49C1474}"/>
              </a:ext>
            </a:extLst>
          </p:cNvPr>
          <p:cNvSpPr txBox="1"/>
          <p:nvPr/>
        </p:nvSpPr>
        <p:spPr>
          <a:xfrm>
            <a:off x="5060740" y="3322429"/>
            <a:ext cx="2070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v = arr[L]=</a:t>
            </a:r>
            <a:r>
              <a:rPr lang="en-US" altLang="zh-CN" sz="16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arr[0]</a:t>
            </a:r>
            <a:r>
              <a:rPr lang="en-US" altLang="zh-CN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=8</a:t>
            </a:r>
            <a:endParaRPr lang="zh-CN" altLang="en-US" sz="160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4" name="PA-组合 3">
            <a:extLst>
              <a:ext uri="{FF2B5EF4-FFF2-40B4-BE49-F238E27FC236}">
                <a16:creationId xmlns:a16="http://schemas.microsoft.com/office/drawing/2014/main" id="{7F32DC50-6308-44A5-AE2F-C1BDBE94AFC2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7422421" y="2838730"/>
            <a:ext cx="596269" cy="585868"/>
            <a:chOff x="3546677" y="2838730"/>
            <a:chExt cx="596269" cy="585868"/>
          </a:xfrm>
        </p:grpSpPr>
        <p:sp>
          <p:nvSpPr>
            <p:cNvPr id="71" name="PA-文本框 27_1">
              <a:extLst>
                <a:ext uri="{FF2B5EF4-FFF2-40B4-BE49-F238E27FC236}">
                  <a16:creationId xmlns:a16="http://schemas.microsoft.com/office/drawing/2014/main" id="{DDEBAB47-817C-4958-A12A-E279D3D573D1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3546677" y="3055266"/>
              <a:ext cx="596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i</a:t>
              </a:r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" name="PA-等腰三角形 2">
              <a:extLst>
                <a:ext uri="{FF2B5EF4-FFF2-40B4-BE49-F238E27FC236}">
                  <a16:creationId xmlns:a16="http://schemas.microsoft.com/office/drawing/2014/main" id="{BF784120-3C97-4741-AE72-4B7B06C01208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3792612" y="2838730"/>
              <a:ext cx="104395" cy="16869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2" name="PA-组合 71">
            <a:extLst>
              <a:ext uri="{FF2B5EF4-FFF2-40B4-BE49-F238E27FC236}">
                <a16:creationId xmlns:a16="http://schemas.microsoft.com/office/drawing/2014/main" id="{990AFFAB-3399-48E1-820F-1D47C040EC3D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5872123" y="2832671"/>
            <a:ext cx="596269" cy="585868"/>
            <a:chOff x="3546677" y="2838730"/>
            <a:chExt cx="596269" cy="585868"/>
          </a:xfrm>
        </p:grpSpPr>
        <p:sp>
          <p:nvSpPr>
            <p:cNvPr id="73" name="PA-文本框 27_1">
              <a:extLst>
                <a:ext uri="{FF2B5EF4-FFF2-40B4-BE49-F238E27FC236}">
                  <a16:creationId xmlns:a16="http://schemas.microsoft.com/office/drawing/2014/main" id="{614C1D3C-1E92-4506-9E91-B85091303830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3546677" y="3055266"/>
              <a:ext cx="596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j</a:t>
              </a:r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PA-等腰三角形 73">
              <a:extLst>
                <a:ext uri="{FF2B5EF4-FFF2-40B4-BE49-F238E27FC236}">
                  <a16:creationId xmlns:a16="http://schemas.microsoft.com/office/drawing/2014/main" id="{D278E45B-D35A-4C18-A923-0A3241AE288B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3792612" y="2838730"/>
              <a:ext cx="104395" cy="168691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5" name="标题 1_1">
            <a:extLst>
              <a:ext uri="{FF2B5EF4-FFF2-40B4-BE49-F238E27FC236}">
                <a16:creationId xmlns:a16="http://schemas.microsoft.com/office/drawing/2014/main" id="{DBFA1F34-888C-4634-889A-64E818E2920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011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altLang="zh-CN" sz="32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partition</a:t>
            </a:r>
            <a:endParaRPr lang="zh-CN" altLang="en-US" sz="320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19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44444E-6 L 0.06406 -0.0016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03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07407E-6 L 0.06341 -0.00231 " pathEditMode="relative" ptsTypes="">
                                      <p:cBhvr>
                                        <p:cTn id="1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07407E-6 L -0.06367 7.40741E-7 " pathEditMode="relative" ptsTypes="">
                                      <p:cBhvr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48148E-6 L 0.06407 -0.00162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03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 autoUpdateAnimBg="0"/>
      <p:bldP spid="52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-内容占位符 3">
            <a:extLst>
              <a:ext uri="{FF2B5EF4-FFF2-40B4-BE49-F238E27FC236}">
                <a16:creationId xmlns:a16="http://schemas.microsoft.com/office/drawing/2014/main" id="{3E398309-5C97-4357-9A20-87662A71E88C}"/>
              </a:ext>
            </a:extLst>
          </p:cNvPr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3720237"/>
            <a:ext cx="10515600" cy="29964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arr[i]=arr[7]=4 &lt; v=8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，成立</a:t>
            </a:r>
            <a:endParaRPr lang="en-US" altLang="zh-CN" sz="200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j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加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变为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6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，然后交换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arr[i]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，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arr[j]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的位置，即交换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arr[6]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与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arr[7]</a:t>
            </a:r>
          </a:p>
          <a:p>
            <a:pPr lvl="1">
              <a:lnSpc>
                <a:spcPct val="150000"/>
              </a:lnSpc>
            </a:pP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i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加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变为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8</a:t>
            </a:r>
          </a:p>
          <a:p>
            <a:pPr lvl="1">
              <a:lnSpc>
                <a:spcPct val="150000"/>
              </a:lnSpc>
            </a:pPr>
            <a:endParaRPr lang="en-US" altLang="zh-CN" sz="200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6" name="PA-圆角矩形 4">
            <a:extLst>
              <a:ext uri="{FF2B5EF4-FFF2-40B4-BE49-F238E27FC236}">
                <a16:creationId xmlns:a16="http://schemas.microsoft.com/office/drawing/2014/main" id="{420616D1-3CC8-4AF3-90BA-A862F2608D8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771528" y="2156693"/>
            <a:ext cx="596268" cy="645157"/>
          </a:xfrm>
          <a:prstGeom prst="round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8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3686BF86-4274-4534-ACA0-746A53ABB176}"/>
              </a:ext>
            </a:extLst>
          </p:cNvPr>
          <p:cNvSpPr/>
          <p:nvPr/>
        </p:nvSpPr>
        <p:spPr>
          <a:xfrm>
            <a:off x="3546677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6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C49F488E-892D-4E84-9269-459A243D8AF6}"/>
              </a:ext>
            </a:extLst>
          </p:cNvPr>
          <p:cNvSpPr/>
          <p:nvPr/>
        </p:nvSpPr>
        <p:spPr>
          <a:xfrm>
            <a:off x="4321826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9" name="PA-圆角矩形 48">
            <a:extLst>
              <a:ext uri="{FF2B5EF4-FFF2-40B4-BE49-F238E27FC236}">
                <a16:creationId xmlns:a16="http://schemas.microsoft.com/office/drawing/2014/main" id="{813AF2C2-5FF8-4D79-8836-2882D1D42E9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096975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0" name="PA-圆角矩形 8">
            <a:extLst>
              <a:ext uri="{FF2B5EF4-FFF2-40B4-BE49-F238E27FC236}">
                <a16:creationId xmlns:a16="http://schemas.microsoft.com/office/drawing/2014/main" id="{528EE9FF-D4E3-4D02-BBA8-C0F9753C3EE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5872124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5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1" name="PA-圆角矩形 50">
            <a:extLst>
              <a:ext uri="{FF2B5EF4-FFF2-40B4-BE49-F238E27FC236}">
                <a16:creationId xmlns:a16="http://schemas.microsoft.com/office/drawing/2014/main" id="{439A5BBA-E7FB-4326-9251-EFF4B6F8A2D2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647273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2" name="PA-圆角矩形 51">
            <a:extLst>
              <a:ext uri="{FF2B5EF4-FFF2-40B4-BE49-F238E27FC236}">
                <a16:creationId xmlns:a16="http://schemas.microsoft.com/office/drawing/2014/main" id="{24B7995B-1193-441D-B9E6-86205C6982DE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22422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9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3" name="PA-圆角矩形 52">
            <a:extLst>
              <a:ext uri="{FF2B5EF4-FFF2-40B4-BE49-F238E27FC236}">
                <a16:creationId xmlns:a16="http://schemas.microsoft.com/office/drawing/2014/main" id="{C777E882-076D-4C69-A90D-64C3D73A19B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8197571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4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575B64D3-C987-431A-8FBC-709E59BEDDB6}"/>
              </a:ext>
            </a:extLst>
          </p:cNvPr>
          <p:cNvSpPr/>
          <p:nvPr/>
        </p:nvSpPr>
        <p:spPr>
          <a:xfrm>
            <a:off x="8972720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7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1F0EB282-F7E1-49D5-B298-67550D18F8FD}"/>
              </a:ext>
            </a:extLst>
          </p:cNvPr>
          <p:cNvSpPr/>
          <p:nvPr/>
        </p:nvSpPr>
        <p:spPr>
          <a:xfrm>
            <a:off x="9747865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TextBox 1_1">
            <a:extLst>
              <a:ext uri="{FF2B5EF4-FFF2-40B4-BE49-F238E27FC236}">
                <a16:creationId xmlns:a16="http://schemas.microsoft.com/office/drawing/2014/main" id="{60344CB9-A0AB-4A91-925D-78C8586344B5}"/>
              </a:ext>
            </a:extLst>
          </p:cNvPr>
          <p:cNvSpPr txBox="1"/>
          <p:nvPr/>
        </p:nvSpPr>
        <p:spPr>
          <a:xfrm>
            <a:off x="2771528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  <a:endParaRPr lang="zh-CN" altLang="en-US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extBox 27_1">
            <a:extLst>
              <a:ext uri="{FF2B5EF4-FFF2-40B4-BE49-F238E27FC236}">
                <a16:creationId xmlns:a16="http://schemas.microsoft.com/office/drawing/2014/main" id="{DFA381FB-7635-4D96-9FEB-6EA0232E0F92}"/>
              </a:ext>
            </a:extLst>
          </p:cNvPr>
          <p:cNvSpPr txBox="1"/>
          <p:nvPr/>
        </p:nvSpPr>
        <p:spPr>
          <a:xfrm>
            <a:off x="3546677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1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8" name="TextBox 28_1">
            <a:extLst>
              <a:ext uri="{FF2B5EF4-FFF2-40B4-BE49-F238E27FC236}">
                <a16:creationId xmlns:a16="http://schemas.microsoft.com/office/drawing/2014/main" id="{926162D8-16A0-4D37-9296-3D1E37751A02}"/>
              </a:ext>
            </a:extLst>
          </p:cNvPr>
          <p:cNvSpPr txBox="1"/>
          <p:nvPr/>
        </p:nvSpPr>
        <p:spPr>
          <a:xfrm>
            <a:off x="4321826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2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9" name="TextBox 29_1">
            <a:extLst>
              <a:ext uri="{FF2B5EF4-FFF2-40B4-BE49-F238E27FC236}">
                <a16:creationId xmlns:a16="http://schemas.microsoft.com/office/drawing/2014/main" id="{72D7698F-EDC3-416E-ADE4-3C32B9C10AD5}"/>
              </a:ext>
            </a:extLst>
          </p:cNvPr>
          <p:cNvSpPr txBox="1"/>
          <p:nvPr/>
        </p:nvSpPr>
        <p:spPr>
          <a:xfrm>
            <a:off x="5872124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4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0" name="TextBox 30_1">
            <a:extLst>
              <a:ext uri="{FF2B5EF4-FFF2-40B4-BE49-F238E27FC236}">
                <a16:creationId xmlns:a16="http://schemas.microsoft.com/office/drawing/2014/main" id="{B6718135-1626-4112-AA93-0B44301718A9}"/>
              </a:ext>
            </a:extLst>
          </p:cNvPr>
          <p:cNvSpPr txBox="1"/>
          <p:nvPr/>
        </p:nvSpPr>
        <p:spPr>
          <a:xfrm>
            <a:off x="7422422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6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1" name="TextBox 31_1">
            <a:extLst>
              <a:ext uri="{FF2B5EF4-FFF2-40B4-BE49-F238E27FC236}">
                <a16:creationId xmlns:a16="http://schemas.microsoft.com/office/drawing/2014/main" id="{C96D0CFE-DF62-40CA-8BD1-72FBDD9F2F96}"/>
              </a:ext>
            </a:extLst>
          </p:cNvPr>
          <p:cNvSpPr txBox="1"/>
          <p:nvPr/>
        </p:nvSpPr>
        <p:spPr>
          <a:xfrm>
            <a:off x="8197571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7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2" name="TextBox 32_1">
            <a:extLst>
              <a:ext uri="{FF2B5EF4-FFF2-40B4-BE49-F238E27FC236}">
                <a16:creationId xmlns:a16="http://schemas.microsoft.com/office/drawing/2014/main" id="{11875312-CE34-46BE-9F43-77F667763146}"/>
              </a:ext>
            </a:extLst>
          </p:cNvPr>
          <p:cNvSpPr txBox="1"/>
          <p:nvPr/>
        </p:nvSpPr>
        <p:spPr>
          <a:xfrm>
            <a:off x="8972720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8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3" name="TextBox 33_1">
            <a:extLst>
              <a:ext uri="{FF2B5EF4-FFF2-40B4-BE49-F238E27FC236}">
                <a16:creationId xmlns:a16="http://schemas.microsoft.com/office/drawing/2014/main" id="{CB174AE9-E09E-4DE0-A548-CA4D22DB6E79}"/>
              </a:ext>
            </a:extLst>
          </p:cNvPr>
          <p:cNvSpPr txBox="1"/>
          <p:nvPr/>
        </p:nvSpPr>
        <p:spPr>
          <a:xfrm>
            <a:off x="9747865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9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4" name="TextBox 34_1">
            <a:extLst>
              <a:ext uri="{FF2B5EF4-FFF2-40B4-BE49-F238E27FC236}">
                <a16:creationId xmlns:a16="http://schemas.microsoft.com/office/drawing/2014/main" id="{8227317A-B337-4A00-92ED-4594096E7560}"/>
              </a:ext>
            </a:extLst>
          </p:cNvPr>
          <p:cNvSpPr txBox="1"/>
          <p:nvPr/>
        </p:nvSpPr>
        <p:spPr>
          <a:xfrm>
            <a:off x="5096975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3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5" name="TextBox 35_1">
            <a:extLst>
              <a:ext uri="{FF2B5EF4-FFF2-40B4-BE49-F238E27FC236}">
                <a16:creationId xmlns:a16="http://schemas.microsoft.com/office/drawing/2014/main" id="{B21AD80C-1EA6-4F37-97FD-A4BC17822888}"/>
              </a:ext>
            </a:extLst>
          </p:cNvPr>
          <p:cNvSpPr txBox="1"/>
          <p:nvPr/>
        </p:nvSpPr>
        <p:spPr>
          <a:xfrm>
            <a:off x="6647273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5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6" name="TextBox 1_1">
            <a:extLst>
              <a:ext uri="{FF2B5EF4-FFF2-40B4-BE49-F238E27FC236}">
                <a16:creationId xmlns:a16="http://schemas.microsoft.com/office/drawing/2014/main" id="{0A866328-B318-479F-A628-55B0FF84FB24}"/>
              </a:ext>
            </a:extLst>
          </p:cNvPr>
          <p:cNvSpPr txBox="1"/>
          <p:nvPr/>
        </p:nvSpPr>
        <p:spPr>
          <a:xfrm>
            <a:off x="1851131" y="1750480"/>
            <a:ext cx="744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下标</a:t>
            </a:r>
          </a:p>
        </p:txBody>
      </p:sp>
      <p:sp>
        <p:nvSpPr>
          <p:cNvPr id="67" name="TextBox 1_1">
            <a:extLst>
              <a:ext uri="{FF2B5EF4-FFF2-40B4-BE49-F238E27FC236}">
                <a16:creationId xmlns:a16="http://schemas.microsoft.com/office/drawing/2014/main" id="{0422DB3D-31F3-418D-959C-AC1452EB56D2}"/>
              </a:ext>
            </a:extLst>
          </p:cNvPr>
          <p:cNvSpPr txBox="1"/>
          <p:nvPr/>
        </p:nvSpPr>
        <p:spPr>
          <a:xfrm>
            <a:off x="1847868" y="2294605"/>
            <a:ext cx="744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元素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8A55D5E4-AC20-4155-AF1E-D28BB49C1474}"/>
              </a:ext>
            </a:extLst>
          </p:cNvPr>
          <p:cNvSpPr txBox="1"/>
          <p:nvPr/>
        </p:nvSpPr>
        <p:spPr>
          <a:xfrm>
            <a:off x="5060740" y="3322429"/>
            <a:ext cx="2070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v = arr[L]=</a:t>
            </a:r>
            <a:r>
              <a:rPr lang="en-US" altLang="zh-CN" sz="16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arr[0]</a:t>
            </a:r>
            <a:r>
              <a:rPr lang="en-US" altLang="zh-CN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=8</a:t>
            </a:r>
            <a:endParaRPr lang="zh-CN" altLang="en-US" sz="160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4" name="PA-组合 3">
            <a:extLst>
              <a:ext uri="{FF2B5EF4-FFF2-40B4-BE49-F238E27FC236}">
                <a16:creationId xmlns:a16="http://schemas.microsoft.com/office/drawing/2014/main" id="{7F32DC50-6308-44A5-AE2F-C1BDBE94AFC2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8197571" y="2838730"/>
            <a:ext cx="596269" cy="585868"/>
            <a:chOff x="3546677" y="2838730"/>
            <a:chExt cx="596269" cy="585868"/>
          </a:xfrm>
        </p:grpSpPr>
        <p:sp>
          <p:nvSpPr>
            <p:cNvPr id="71" name="PA-文本框 27_1">
              <a:extLst>
                <a:ext uri="{FF2B5EF4-FFF2-40B4-BE49-F238E27FC236}">
                  <a16:creationId xmlns:a16="http://schemas.microsoft.com/office/drawing/2014/main" id="{DDEBAB47-817C-4958-A12A-E279D3D573D1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3546677" y="3055266"/>
              <a:ext cx="596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i</a:t>
              </a:r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" name="PA-等腰三角形 2">
              <a:extLst>
                <a:ext uri="{FF2B5EF4-FFF2-40B4-BE49-F238E27FC236}">
                  <a16:creationId xmlns:a16="http://schemas.microsoft.com/office/drawing/2014/main" id="{BF784120-3C97-4741-AE72-4B7B06C01208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3792612" y="2838730"/>
              <a:ext cx="104395" cy="16869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2" name="PA-组合 71">
            <a:extLst>
              <a:ext uri="{FF2B5EF4-FFF2-40B4-BE49-F238E27FC236}">
                <a16:creationId xmlns:a16="http://schemas.microsoft.com/office/drawing/2014/main" id="{990AFFAB-3399-48E1-820F-1D47C040EC3D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6647272" y="2832671"/>
            <a:ext cx="596269" cy="585868"/>
            <a:chOff x="3546677" y="2838730"/>
            <a:chExt cx="596269" cy="585868"/>
          </a:xfrm>
        </p:grpSpPr>
        <p:sp>
          <p:nvSpPr>
            <p:cNvPr id="73" name="PA-文本框 27_1">
              <a:extLst>
                <a:ext uri="{FF2B5EF4-FFF2-40B4-BE49-F238E27FC236}">
                  <a16:creationId xmlns:a16="http://schemas.microsoft.com/office/drawing/2014/main" id="{614C1D3C-1E92-4506-9E91-B85091303830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3546677" y="3055266"/>
              <a:ext cx="596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j</a:t>
              </a:r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PA-等腰三角形 73">
              <a:extLst>
                <a:ext uri="{FF2B5EF4-FFF2-40B4-BE49-F238E27FC236}">
                  <a16:creationId xmlns:a16="http://schemas.microsoft.com/office/drawing/2014/main" id="{D278E45B-D35A-4C18-A923-0A3241AE288B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3792612" y="2838730"/>
              <a:ext cx="104395" cy="168691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5" name="标题 1_1">
            <a:extLst>
              <a:ext uri="{FF2B5EF4-FFF2-40B4-BE49-F238E27FC236}">
                <a16:creationId xmlns:a16="http://schemas.microsoft.com/office/drawing/2014/main" id="{7360B2E6-A2EB-4B19-857E-B927A4292F0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011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altLang="zh-CN" sz="32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partition</a:t>
            </a:r>
            <a:endParaRPr lang="zh-CN" altLang="en-US" sz="320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18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44444E-6 L 0.06406 -0.0016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03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07407E-6 L 0.06341 -0.00231 " pathEditMode="relative" ptsTypes="">
                                      <p:cBhvr>
                                        <p:cTn id="1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07407E-6 L -0.06367 7.40741E-7 " pathEditMode="relative" ptsTypes="">
                                      <p:cBhvr>
                                        <p:cTn id="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48148E-6 L 0.06407 -0.00162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03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 autoUpdateAnimBg="0"/>
      <p:bldP spid="53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-内容占位符 3">
            <a:extLst>
              <a:ext uri="{FF2B5EF4-FFF2-40B4-BE49-F238E27FC236}">
                <a16:creationId xmlns:a16="http://schemas.microsoft.com/office/drawing/2014/main" id="{3E398309-5C97-4357-9A20-87662A71E88C}"/>
              </a:ext>
            </a:extLst>
          </p:cNvPr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3720237"/>
            <a:ext cx="10515600" cy="29964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arr[i]=arr[8]=7 &lt; v=8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，成立</a:t>
            </a:r>
            <a:endParaRPr lang="en-US" altLang="zh-CN" sz="200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j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加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变为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7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，然后交换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arr[i]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，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arr[j]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的位置，即交换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arr[7]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与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arr[8]</a:t>
            </a:r>
          </a:p>
          <a:p>
            <a:pPr lvl="1">
              <a:lnSpc>
                <a:spcPct val="150000"/>
              </a:lnSpc>
            </a:pP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i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加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变为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9</a:t>
            </a:r>
          </a:p>
          <a:p>
            <a:pPr lvl="1">
              <a:lnSpc>
                <a:spcPct val="150000"/>
              </a:lnSpc>
            </a:pPr>
            <a:endParaRPr lang="en-US" altLang="zh-CN" sz="200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6" name="PA-圆角矩形 4">
            <a:extLst>
              <a:ext uri="{FF2B5EF4-FFF2-40B4-BE49-F238E27FC236}">
                <a16:creationId xmlns:a16="http://schemas.microsoft.com/office/drawing/2014/main" id="{420616D1-3CC8-4AF3-90BA-A862F2608D8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771528" y="2156693"/>
            <a:ext cx="596268" cy="645157"/>
          </a:xfrm>
          <a:prstGeom prst="round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8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3686BF86-4274-4534-ACA0-746A53ABB176}"/>
              </a:ext>
            </a:extLst>
          </p:cNvPr>
          <p:cNvSpPr/>
          <p:nvPr/>
        </p:nvSpPr>
        <p:spPr>
          <a:xfrm>
            <a:off x="3546677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6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C49F488E-892D-4E84-9269-459A243D8AF6}"/>
              </a:ext>
            </a:extLst>
          </p:cNvPr>
          <p:cNvSpPr/>
          <p:nvPr/>
        </p:nvSpPr>
        <p:spPr>
          <a:xfrm>
            <a:off x="4321826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9" name="PA-圆角矩形 48">
            <a:extLst>
              <a:ext uri="{FF2B5EF4-FFF2-40B4-BE49-F238E27FC236}">
                <a16:creationId xmlns:a16="http://schemas.microsoft.com/office/drawing/2014/main" id="{813AF2C2-5FF8-4D79-8836-2882D1D42E9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096975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0" name="PA-圆角矩形 8">
            <a:extLst>
              <a:ext uri="{FF2B5EF4-FFF2-40B4-BE49-F238E27FC236}">
                <a16:creationId xmlns:a16="http://schemas.microsoft.com/office/drawing/2014/main" id="{528EE9FF-D4E3-4D02-BBA8-C0F9753C3EE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5872124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5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1" name="PA-圆角矩形 50">
            <a:extLst>
              <a:ext uri="{FF2B5EF4-FFF2-40B4-BE49-F238E27FC236}">
                <a16:creationId xmlns:a16="http://schemas.microsoft.com/office/drawing/2014/main" id="{439A5BBA-E7FB-4326-9251-EFF4B6F8A2D2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647273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2" name="PA-圆角矩形 51">
            <a:extLst>
              <a:ext uri="{FF2B5EF4-FFF2-40B4-BE49-F238E27FC236}">
                <a16:creationId xmlns:a16="http://schemas.microsoft.com/office/drawing/2014/main" id="{24B7995B-1193-441D-B9E6-86205C6982DE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22422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4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3" name="PA-圆角矩形 52">
            <a:extLst>
              <a:ext uri="{FF2B5EF4-FFF2-40B4-BE49-F238E27FC236}">
                <a16:creationId xmlns:a16="http://schemas.microsoft.com/office/drawing/2014/main" id="{C777E882-076D-4C69-A90D-64C3D73A19B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8197571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9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4" name="PA-圆角矩形 53">
            <a:extLst>
              <a:ext uri="{FF2B5EF4-FFF2-40B4-BE49-F238E27FC236}">
                <a16:creationId xmlns:a16="http://schemas.microsoft.com/office/drawing/2014/main" id="{575B64D3-C987-431A-8FBC-709E59BEDDB6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972720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7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1F0EB282-F7E1-49D5-B298-67550D18F8FD}"/>
              </a:ext>
            </a:extLst>
          </p:cNvPr>
          <p:cNvSpPr/>
          <p:nvPr/>
        </p:nvSpPr>
        <p:spPr>
          <a:xfrm>
            <a:off x="9747865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TextBox 1_1">
            <a:extLst>
              <a:ext uri="{FF2B5EF4-FFF2-40B4-BE49-F238E27FC236}">
                <a16:creationId xmlns:a16="http://schemas.microsoft.com/office/drawing/2014/main" id="{60344CB9-A0AB-4A91-925D-78C8586344B5}"/>
              </a:ext>
            </a:extLst>
          </p:cNvPr>
          <p:cNvSpPr txBox="1"/>
          <p:nvPr/>
        </p:nvSpPr>
        <p:spPr>
          <a:xfrm>
            <a:off x="2771528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  <a:endParaRPr lang="zh-CN" altLang="en-US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extBox 27_1">
            <a:extLst>
              <a:ext uri="{FF2B5EF4-FFF2-40B4-BE49-F238E27FC236}">
                <a16:creationId xmlns:a16="http://schemas.microsoft.com/office/drawing/2014/main" id="{DFA381FB-7635-4D96-9FEB-6EA0232E0F92}"/>
              </a:ext>
            </a:extLst>
          </p:cNvPr>
          <p:cNvSpPr txBox="1"/>
          <p:nvPr/>
        </p:nvSpPr>
        <p:spPr>
          <a:xfrm>
            <a:off x="3546677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1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8" name="TextBox 28_1">
            <a:extLst>
              <a:ext uri="{FF2B5EF4-FFF2-40B4-BE49-F238E27FC236}">
                <a16:creationId xmlns:a16="http://schemas.microsoft.com/office/drawing/2014/main" id="{926162D8-16A0-4D37-9296-3D1E37751A02}"/>
              </a:ext>
            </a:extLst>
          </p:cNvPr>
          <p:cNvSpPr txBox="1"/>
          <p:nvPr/>
        </p:nvSpPr>
        <p:spPr>
          <a:xfrm>
            <a:off x="4321826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2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9" name="TextBox 29_1">
            <a:extLst>
              <a:ext uri="{FF2B5EF4-FFF2-40B4-BE49-F238E27FC236}">
                <a16:creationId xmlns:a16="http://schemas.microsoft.com/office/drawing/2014/main" id="{72D7698F-EDC3-416E-ADE4-3C32B9C10AD5}"/>
              </a:ext>
            </a:extLst>
          </p:cNvPr>
          <p:cNvSpPr txBox="1"/>
          <p:nvPr/>
        </p:nvSpPr>
        <p:spPr>
          <a:xfrm>
            <a:off x="5872124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4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0" name="TextBox 30_1">
            <a:extLst>
              <a:ext uri="{FF2B5EF4-FFF2-40B4-BE49-F238E27FC236}">
                <a16:creationId xmlns:a16="http://schemas.microsoft.com/office/drawing/2014/main" id="{B6718135-1626-4112-AA93-0B44301718A9}"/>
              </a:ext>
            </a:extLst>
          </p:cNvPr>
          <p:cNvSpPr txBox="1"/>
          <p:nvPr/>
        </p:nvSpPr>
        <p:spPr>
          <a:xfrm>
            <a:off x="7422422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6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1" name="TextBox 31_1">
            <a:extLst>
              <a:ext uri="{FF2B5EF4-FFF2-40B4-BE49-F238E27FC236}">
                <a16:creationId xmlns:a16="http://schemas.microsoft.com/office/drawing/2014/main" id="{C96D0CFE-DF62-40CA-8BD1-72FBDD9F2F96}"/>
              </a:ext>
            </a:extLst>
          </p:cNvPr>
          <p:cNvSpPr txBox="1"/>
          <p:nvPr/>
        </p:nvSpPr>
        <p:spPr>
          <a:xfrm>
            <a:off x="8197571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7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2" name="TextBox 32_1">
            <a:extLst>
              <a:ext uri="{FF2B5EF4-FFF2-40B4-BE49-F238E27FC236}">
                <a16:creationId xmlns:a16="http://schemas.microsoft.com/office/drawing/2014/main" id="{11875312-CE34-46BE-9F43-77F667763146}"/>
              </a:ext>
            </a:extLst>
          </p:cNvPr>
          <p:cNvSpPr txBox="1"/>
          <p:nvPr/>
        </p:nvSpPr>
        <p:spPr>
          <a:xfrm>
            <a:off x="8972720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8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3" name="TextBox 33_1">
            <a:extLst>
              <a:ext uri="{FF2B5EF4-FFF2-40B4-BE49-F238E27FC236}">
                <a16:creationId xmlns:a16="http://schemas.microsoft.com/office/drawing/2014/main" id="{CB174AE9-E09E-4DE0-A548-CA4D22DB6E79}"/>
              </a:ext>
            </a:extLst>
          </p:cNvPr>
          <p:cNvSpPr txBox="1"/>
          <p:nvPr/>
        </p:nvSpPr>
        <p:spPr>
          <a:xfrm>
            <a:off x="9747865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9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4" name="TextBox 34_1">
            <a:extLst>
              <a:ext uri="{FF2B5EF4-FFF2-40B4-BE49-F238E27FC236}">
                <a16:creationId xmlns:a16="http://schemas.microsoft.com/office/drawing/2014/main" id="{8227317A-B337-4A00-92ED-4594096E7560}"/>
              </a:ext>
            </a:extLst>
          </p:cNvPr>
          <p:cNvSpPr txBox="1"/>
          <p:nvPr/>
        </p:nvSpPr>
        <p:spPr>
          <a:xfrm>
            <a:off x="5096975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3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5" name="TextBox 35_1">
            <a:extLst>
              <a:ext uri="{FF2B5EF4-FFF2-40B4-BE49-F238E27FC236}">
                <a16:creationId xmlns:a16="http://schemas.microsoft.com/office/drawing/2014/main" id="{B21AD80C-1EA6-4F37-97FD-A4BC17822888}"/>
              </a:ext>
            </a:extLst>
          </p:cNvPr>
          <p:cNvSpPr txBox="1"/>
          <p:nvPr/>
        </p:nvSpPr>
        <p:spPr>
          <a:xfrm>
            <a:off x="6647273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5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6" name="TextBox 1_1">
            <a:extLst>
              <a:ext uri="{FF2B5EF4-FFF2-40B4-BE49-F238E27FC236}">
                <a16:creationId xmlns:a16="http://schemas.microsoft.com/office/drawing/2014/main" id="{0A866328-B318-479F-A628-55B0FF84FB24}"/>
              </a:ext>
            </a:extLst>
          </p:cNvPr>
          <p:cNvSpPr txBox="1"/>
          <p:nvPr/>
        </p:nvSpPr>
        <p:spPr>
          <a:xfrm>
            <a:off x="1851131" y="1750480"/>
            <a:ext cx="744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下标</a:t>
            </a:r>
          </a:p>
        </p:txBody>
      </p:sp>
      <p:sp>
        <p:nvSpPr>
          <p:cNvPr id="67" name="TextBox 1_1">
            <a:extLst>
              <a:ext uri="{FF2B5EF4-FFF2-40B4-BE49-F238E27FC236}">
                <a16:creationId xmlns:a16="http://schemas.microsoft.com/office/drawing/2014/main" id="{0422DB3D-31F3-418D-959C-AC1452EB56D2}"/>
              </a:ext>
            </a:extLst>
          </p:cNvPr>
          <p:cNvSpPr txBox="1"/>
          <p:nvPr/>
        </p:nvSpPr>
        <p:spPr>
          <a:xfrm>
            <a:off x="1847868" y="2294605"/>
            <a:ext cx="744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元素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8A55D5E4-AC20-4155-AF1E-D28BB49C1474}"/>
              </a:ext>
            </a:extLst>
          </p:cNvPr>
          <p:cNvSpPr txBox="1"/>
          <p:nvPr/>
        </p:nvSpPr>
        <p:spPr>
          <a:xfrm>
            <a:off x="5060740" y="3322429"/>
            <a:ext cx="2070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v = arr[L]=</a:t>
            </a:r>
            <a:r>
              <a:rPr lang="en-US" altLang="zh-CN" sz="16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arr[0]</a:t>
            </a:r>
            <a:r>
              <a:rPr lang="en-US" altLang="zh-CN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=8</a:t>
            </a:r>
            <a:endParaRPr lang="zh-CN" altLang="en-US" sz="160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4" name="PA-组合 3">
            <a:extLst>
              <a:ext uri="{FF2B5EF4-FFF2-40B4-BE49-F238E27FC236}">
                <a16:creationId xmlns:a16="http://schemas.microsoft.com/office/drawing/2014/main" id="{7F32DC50-6308-44A5-AE2F-C1BDBE94AFC2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8972719" y="2838730"/>
            <a:ext cx="596269" cy="585868"/>
            <a:chOff x="3546677" y="2838730"/>
            <a:chExt cx="596269" cy="585868"/>
          </a:xfrm>
        </p:grpSpPr>
        <p:sp>
          <p:nvSpPr>
            <p:cNvPr id="71" name="PA-文本框 27_1">
              <a:extLst>
                <a:ext uri="{FF2B5EF4-FFF2-40B4-BE49-F238E27FC236}">
                  <a16:creationId xmlns:a16="http://schemas.microsoft.com/office/drawing/2014/main" id="{DDEBAB47-817C-4958-A12A-E279D3D573D1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3546677" y="3055266"/>
              <a:ext cx="596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i</a:t>
              </a:r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" name="PA-等腰三角形 2">
              <a:extLst>
                <a:ext uri="{FF2B5EF4-FFF2-40B4-BE49-F238E27FC236}">
                  <a16:creationId xmlns:a16="http://schemas.microsoft.com/office/drawing/2014/main" id="{BF784120-3C97-4741-AE72-4B7B06C01208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3792612" y="2838730"/>
              <a:ext cx="104395" cy="16869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2" name="PA-组合 71">
            <a:extLst>
              <a:ext uri="{FF2B5EF4-FFF2-40B4-BE49-F238E27FC236}">
                <a16:creationId xmlns:a16="http://schemas.microsoft.com/office/drawing/2014/main" id="{990AFFAB-3399-48E1-820F-1D47C040EC3D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7422421" y="2832671"/>
            <a:ext cx="596269" cy="585868"/>
            <a:chOff x="3546677" y="2838730"/>
            <a:chExt cx="596269" cy="585868"/>
          </a:xfrm>
        </p:grpSpPr>
        <p:sp>
          <p:nvSpPr>
            <p:cNvPr id="73" name="PA-文本框 27_1">
              <a:extLst>
                <a:ext uri="{FF2B5EF4-FFF2-40B4-BE49-F238E27FC236}">
                  <a16:creationId xmlns:a16="http://schemas.microsoft.com/office/drawing/2014/main" id="{614C1D3C-1E92-4506-9E91-B85091303830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3546677" y="3055266"/>
              <a:ext cx="596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j</a:t>
              </a:r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PA-等腰三角形 73">
              <a:extLst>
                <a:ext uri="{FF2B5EF4-FFF2-40B4-BE49-F238E27FC236}">
                  <a16:creationId xmlns:a16="http://schemas.microsoft.com/office/drawing/2014/main" id="{D278E45B-D35A-4C18-A923-0A3241AE288B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3792612" y="2838730"/>
              <a:ext cx="104395" cy="168691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5" name="标题 1_1">
            <a:extLst>
              <a:ext uri="{FF2B5EF4-FFF2-40B4-BE49-F238E27FC236}">
                <a16:creationId xmlns:a16="http://schemas.microsoft.com/office/drawing/2014/main" id="{9F4DF8D4-75B0-4E37-9BAD-0E5E66F8A32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011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altLang="zh-CN" sz="32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partition</a:t>
            </a:r>
            <a:endParaRPr lang="zh-CN" altLang="en-US" sz="320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4.44444E-6 L 0.06407 -0.0016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03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07407E-6 L 0.06341 -0.00231 " pathEditMode="relative" ptsTypes="">
                                      <p:cBhvr>
                                        <p:cTn id="1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07407E-6 L -0.06367 7.40741E-7 " pathEditMode="relative" ptsTypes="">
                                      <p:cBhvr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48148E-6 L 0.06406 -0.00162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03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 autoUpdateAnimBg="0"/>
      <p:bldP spid="54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-内容占位符 3">
            <a:extLst>
              <a:ext uri="{FF2B5EF4-FFF2-40B4-BE49-F238E27FC236}">
                <a16:creationId xmlns:a16="http://schemas.microsoft.com/office/drawing/2014/main" id="{3E398309-5C97-4357-9A20-87662A71E88C}"/>
              </a:ext>
            </a:extLst>
          </p:cNvPr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3720237"/>
            <a:ext cx="10515600" cy="29964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arr[i]=arr[9]=3 &lt; v=8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，成立</a:t>
            </a:r>
            <a:endParaRPr lang="en-US" altLang="zh-CN" sz="200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j 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加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变为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8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，然后交换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arr[i]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，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arr[j]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的位置，即交换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arr[8]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与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arr[9]</a:t>
            </a:r>
          </a:p>
          <a:p>
            <a:pPr lvl="1">
              <a:lnSpc>
                <a:spcPct val="150000"/>
              </a:lnSpc>
            </a:pP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i 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加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变为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10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，大于数组排序范围右边界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9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，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i 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终止遍历</a:t>
            </a:r>
            <a:endParaRPr lang="en-US" altLang="zh-CN" sz="200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zh-CN" sz="200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6" name="PA-圆角矩形 4">
            <a:extLst>
              <a:ext uri="{FF2B5EF4-FFF2-40B4-BE49-F238E27FC236}">
                <a16:creationId xmlns:a16="http://schemas.microsoft.com/office/drawing/2014/main" id="{420616D1-3CC8-4AF3-90BA-A862F2608D8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771528" y="2156693"/>
            <a:ext cx="596268" cy="645157"/>
          </a:xfrm>
          <a:prstGeom prst="round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8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3686BF86-4274-4534-ACA0-746A53ABB176}"/>
              </a:ext>
            </a:extLst>
          </p:cNvPr>
          <p:cNvSpPr/>
          <p:nvPr/>
        </p:nvSpPr>
        <p:spPr>
          <a:xfrm>
            <a:off x="3546677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6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C49F488E-892D-4E84-9269-459A243D8AF6}"/>
              </a:ext>
            </a:extLst>
          </p:cNvPr>
          <p:cNvSpPr/>
          <p:nvPr/>
        </p:nvSpPr>
        <p:spPr>
          <a:xfrm>
            <a:off x="4321826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9" name="PA-圆角矩形 48">
            <a:extLst>
              <a:ext uri="{FF2B5EF4-FFF2-40B4-BE49-F238E27FC236}">
                <a16:creationId xmlns:a16="http://schemas.microsoft.com/office/drawing/2014/main" id="{813AF2C2-5FF8-4D79-8836-2882D1D42E9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096975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0" name="PA-圆角矩形 8">
            <a:extLst>
              <a:ext uri="{FF2B5EF4-FFF2-40B4-BE49-F238E27FC236}">
                <a16:creationId xmlns:a16="http://schemas.microsoft.com/office/drawing/2014/main" id="{528EE9FF-D4E3-4D02-BBA8-C0F9753C3EE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5872124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5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1" name="PA-圆角矩形 50">
            <a:extLst>
              <a:ext uri="{FF2B5EF4-FFF2-40B4-BE49-F238E27FC236}">
                <a16:creationId xmlns:a16="http://schemas.microsoft.com/office/drawing/2014/main" id="{439A5BBA-E7FB-4326-9251-EFF4B6F8A2D2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647273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2" name="PA-圆角矩形 51">
            <a:extLst>
              <a:ext uri="{FF2B5EF4-FFF2-40B4-BE49-F238E27FC236}">
                <a16:creationId xmlns:a16="http://schemas.microsoft.com/office/drawing/2014/main" id="{24B7995B-1193-441D-B9E6-86205C6982DE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22422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4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3" name="PA-圆角矩形 52">
            <a:extLst>
              <a:ext uri="{FF2B5EF4-FFF2-40B4-BE49-F238E27FC236}">
                <a16:creationId xmlns:a16="http://schemas.microsoft.com/office/drawing/2014/main" id="{C777E882-076D-4C69-A90D-64C3D73A19B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8197571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7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4" name="PA-圆角矩形 53">
            <a:extLst>
              <a:ext uri="{FF2B5EF4-FFF2-40B4-BE49-F238E27FC236}">
                <a16:creationId xmlns:a16="http://schemas.microsoft.com/office/drawing/2014/main" id="{575B64D3-C987-431A-8FBC-709E59BEDDB6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972720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9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5" name="PA-圆角矩形 54">
            <a:extLst>
              <a:ext uri="{FF2B5EF4-FFF2-40B4-BE49-F238E27FC236}">
                <a16:creationId xmlns:a16="http://schemas.microsoft.com/office/drawing/2014/main" id="{1F0EB282-F7E1-49D5-B298-67550D18F8FD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9747865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TextBox 1_1">
            <a:extLst>
              <a:ext uri="{FF2B5EF4-FFF2-40B4-BE49-F238E27FC236}">
                <a16:creationId xmlns:a16="http://schemas.microsoft.com/office/drawing/2014/main" id="{60344CB9-A0AB-4A91-925D-78C8586344B5}"/>
              </a:ext>
            </a:extLst>
          </p:cNvPr>
          <p:cNvSpPr txBox="1"/>
          <p:nvPr/>
        </p:nvSpPr>
        <p:spPr>
          <a:xfrm>
            <a:off x="2771528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  <a:endParaRPr lang="zh-CN" altLang="en-US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extBox 27_1">
            <a:extLst>
              <a:ext uri="{FF2B5EF4-FFF2-40B4-BE49-F238E27FC236}">
                <a16:creationId xmlns:a16="http://schemas.microsoft.com/office/drawing/2014/main" id="{DFA381FB-7635-4D96-9FEB-6EA0232E0F92}"/>
              </a:ext>
            </a:extLst>
          </p:cNvPr>
          <p:cNvSpPr txBox="1"/>
          <p:nvPr/>
        </p:nvSpPr>
        <p:spPr>
          <a:xfrm>
            <a:off x="3546677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1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8" name="TextBox 28_1">
            <a:extLst>
              <a:ext uri="{FF2B5EF4-FFF2-40B4-BE49-F238E27FC236}">
                <a16:creationId xmlns:a16="http://schemas.microsoft.com/office/drawing/2014/main" id="{926162D8-16A0-4D37-9296-3D1E37751A02}"/>
              </a:ext>
            </a:extLst>
          </p:cNvPr>
          <p:cNvSpPr txBox="1"/>
          <p:nvPr/>
        </p:nvSpPr>
        <p:spPr>
          <a:xfrm>
            <a:off x="4321826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2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9" name="TextBox 29_1">
            <a:extLst>
              <a:ext uri="{FF2B5EF4-FFF2-40B4-BE49-F238E27FC236}">
                <a16:creationId xmlns:a16="http://schemas.microsoft.com/office/drawing/2014/main" id="{72D7698F-EDC3-416E-ADE4-3C32B9C10AD5}"/>
              </a:ext>
            </a:extLst>
          </p:cNvPr>
          <p:cNvSpPr txBox="1"/>
          <p:nvPr/>
        </p:nvSpPr>
        <p:spPr>
          <a:xfrm>
            <a:off x="5872124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4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0" name="TextBox 30_1">
            <a:extLst>
              <a:ext uri="{FF2B5EF4-FFF2-40B4-BE49-F238E27FC236}">
                <a16:creationId xmlns:a16="http://schemas.microsoft.com/office/drawing/2014/main" id="{B6718135-1626-4112-AA93-0B44301718A9}"/>
              </a:ext>
            </a:extLst>
          </p:cNvPr>
          <p:cNvSpPr txBox="1"/>
          <p:nvPr/>
        </p:nvSpPr>
        <p:spPr>
          <a:xfrm>
            <a:off x="7422422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6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1" name="TextBox 31_1">
            <a:extLst>
              <a:ext uri="{FF2B5EF4-FFF2-40B4-BE49-F238E27FC236}">
                <a16:creationId xmlns:a16="http://schemas.microsoft.com/office/drawing/2014/main" id="{C96D0CFE-DF62-40CA-8BD1-72FBDD9F2F96}"/>
              </a:ext>
            </a:extLst>
          </p:cNvPr>
          <p:cNvSpPr txBox="1"/>
          <p:nvPr/>
        </p:nvSpPr>
        <p:spPr>
          <a:xfrm>
            <a:off x="8197571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7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2" name="TextBox 32_1">
            <a:extLst>
              <a:ext uri="{FF2B5EF4-FFF2-40B4-BE49-F238E27FC236}">
                <a16:creationId xmlns:a16="http://schemas.microsoft.com/office/drawing/2014/main" id="{11875312-CE34-46BE-9F43-77F667763146}"/>
              </a:ext>
            </a:extLst>
          </p:cNvPr>
          <p:cNvSpPr txBox="1"/>
          <p:nvPr/>
        </p:nvSpPr>
        <p:spPr>
          <a:xfrm>
            <a:off x="8972720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8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3" name="TextBox 33_1">
            <a:extLst>
              <a:ext uri="{FF2B5EF4-FFF2-40B4-BE49-F238E27FC236}">
                <a16:creationId xmlns:a16="http://schemas.microsoft.com/office/drawing/2014/main" id="{CB174AE9-E09E-4DE0-A548-CA4D22DB6E79}"/>
              </a:ext>
            </a:extLst>
          </p:cNvPr>
          <p:cNvSpPr txBox="1"/>
          <p:nvPr/>
        </p:nvSpPr>
        <p:spPr>
          <a:xfrm>
            <a:off x="9747865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9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4" name="TextBox 34_1">
            <a:extLst>
              <a:ext uri="{FF2B5EF4-FFF2-40B4-BE49-F238E27FC236}">
                <a16:creationId xmlns:a16="http://schemas.microsoft.com/office/drawing/2014/main" id="{8227317A-B337-4A00-92ED-4594096E7560}"/>
              </a:ext>
            </a:extLst>
          </p:cNvPr>
          <p:cNvSpPr txBox="1"/>
          <p:nvPr/>
        </p:nvSpPr>
        <p:spPr>
          <a:xfrm>
            <a:off x="5096975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3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5" name="TextBox 35_1">
            <a:extLst>
              <a:ext uri="{FF2B5EF4-FFF2-40B4-BE49-F238E27FC236}">
                <a16:creationId xmlns:a16="http://schemas.microsoft.com/office/drawing/2014/main" id="{B21AD80C-1EA6-4F37-97FD-A4BC17822888}"/>
              </a:ext>
            </a:extLst>
          </p:cNvPr>
          <p:cNvSpPr txBox="1"/>
          <p:nvPr/>
        </p:nvSpPr>
        <p:spPr>
          <a:xfrm>
            <a:off x="6647273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5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6" name="TextBox 1_1">
            <a:extLst>
              <a:ext uri="{FF2B5EF4-FFF2-40B4-BE49-F238E27FC236}">
                <a16:creationId xmlns:a16="http://schemas.microsoft.com/office/drawing/2014/main" id="{0A866328-B318-479F-A628-55B0FF84FB24}"/>
              </a:ext>
            </a:extLst>
          </p:cNvPr>
          <p:cNvSpPr txBox="1"/>
          <p:nvPr/>
        </p:nvSpPr>
        <p:spPr>
          <a:xfrm>
            <a:off x="1851131" y="1750480"/>
            <a:ext cx="744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下标</a:t>
            </a:r>
          </a:p>
        </p:txBody>
      </p:sp>
      <p:sp>
        <p:nvSpPr>
          <p:cNvPr id="67" name="TextBox 1_1">
            <a:extLst>
              <a:ext uri="{FF2B5EF4-FFF2-40B4-BE49-F238E27FC236}">
                <a16:creationId xmlns:a16="http://schemas.microsoft.com/office/drawing/2014/main" id="{0422DB3D-31F3-418D-959C-AC1452EB56D2}"/>
              </a:ext>
            </a:extLst>
          </p:cNvPr>
          <p:cNvSpPr txBox="1"/>
          <p:nvPr/>
        </p:nvSpPr>
        <p:spPr>
          <a:xfrm>
            <a:off x="1847868" y="2294605"/>
            <a:ext cx="744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元素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8A55D5E4-AC20-4155-AF1E-D28BB49C1474}"/>
              </a:ext>
            </a:extLst>
          </p:cNvPr>
          <p:cNvSpPr txBox="1"/>
          <p:nvPr/>
        </p:nvSpPr>
        <p:spPr>
          <a:xfrm>
            <a:off x="5060740" y="3322429"/>
            <a:ext cx="2070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v = arr[L]=</a:t>
            </a:r>
            <a:r>
              <a:rPr lang="en-US" altLang="zh-CN" sz="16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arr[0]</a:t>
            </a:r>
            <a:r>
              <a:rPr lang="en-US" altLang="zh-CN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=8</a:t>
            </a:r>
            <a:endParaRPr lang="zh-CN" altLang="en-US" sz="160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4" name="PA-组合 3">
            <a:extLst>
              <a:ext uri="{FF2B5EF4-FFF2-40B4-BE49-F238E27FC236}">
                <a16:creationId xmlns:a16="http://schemas.microsoft.com/office/drawing/2014/main" id="{7F32DC50-6308-44A5-AE2F-C1BDBE94AFC2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9747864" y="2838730"/>
            <a:ext cx="596269" cy="585868"/>
            <a:chOff x="3546677" y="2838730"/>
            <a:chExt cx="596269" cy="585868"/>
          </a:xfrm>
        </p:grpSpPr>
        <p:sp>
          <p:nvSpPr>
            <p:cNvPr id="71" name="PA-文本框 27_1">
              <a:extLst>
                <a:ext uri="{FF2B5EF4-FFF2-40B4-BE49-F238E27FC236}">
                  <a16:creationId xmlns:a16="http://schemas.microsoft.com/office/drawing/2014/main" id="{DDEBAB47-817C-4958-A12A-E279D3D573D1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3546677" y="3055266"/>
              <a:ext cx="596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i</a:t>
              </a:r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" name="PA-等腰三角形 2">
              <a:extLst>
                <a:ext uri="{FF2B5EF4-FFF2-40B4-BE49-F238E27FC236}">
                  <a16:creationId xmlns:a16="http://schemas.microsoft.com/office/drawing/2014/main" id="{BF784120-3C97-4741-AE72-4B7B06C01208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3792612" y="2838730"/>
              <a:ext cx="104395" cy="16869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2" name="PA-组合 71">
            <a:extLst>
              <a:ext uri="{FF2B5EF4-FFF2-40B4-BE49-F238E27FC236}">
                <a16:creationId xmlns:a16="http://schemas.microsoft.com/office/drawing/2014/main" id="{990AFFAB-3399-48E1-820F-1D47C040EC3D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8197571" y="2832671"/>
            <a:ext cx="596269" cy="585868"/>
            <a:chOff x="3546677" y="2838730"/>
            <a:chExt cx="596269" cy="585868"/>
          </a:xfrm>
        </p:grpSpPr>
        <p:sp>
          <p:nvSpPr>
            <p:cNvPr id="73" name="PA-文本框 27_1">
              <a:extLst>
                <a:ext uri="{FF2B5EF4-FFF2-40B4-BE49-F238E27FC236}">
                  <a16:creationId xmlns:a16="http://schemas.microsoft.com/office/drawing/2014/main" id="{614C1D3C-1E92-4506-9E91-B85091303830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3546677" y="3055266"/>
              <a:ext cx="596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j</a:t>
              </a:r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PA-等腰三角形 73">
              <a:extLst>
                <a:ext uri="{FF2B5EF4-FFF2-40B4-BE49-F238E27FC236}">
                  <a16:creationId xmlns:a16="http://schemas.microsoft.com/office/drawing/2014/main" id="{D278E45B-D35A-4C18-A923-0A3241AE288B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3792612" y="2838730"/>
              <a:ext cx="104395" cy="168691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5" name="标题 1_1">
            <a:extLst>
              <a:ext uri="{FF2B5EF4-FFF2-40B4-BE49-F238E27FC236}">
                <a16:creationId xmlns:a16="http://schemas.microsoft.com/office/drawing/2014/main" id="{B85B5E45-F6D7-47C0-ABC9-79FE82DE42D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011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altLang="zh-CN" sz="32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partition</a:t>
            </a:r>
            <a:endParaRPr lang="zh-CN" altLang="en-US" sz="320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28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4.44444E-6 L 0.06407 -0.0016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03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07407E-6 L 0.06341 -0.00231 " pathEditMode="relative" ptsTypes="">
                                      <p:cBhvr>
                                        <p:cTn id="1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07407E-6 L -0.06367 7.40741E-7 " pathEditMode="relative" ptsTypes="">
                                      <p:cBhvr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L 0.06406 -0.00162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03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 autoUpdateAnimBg="0"/>
      <p:bldP spid="55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-内容占位符 3">
            <a:extLst>
              <a:ext uri="{FF2B5EF4-FFF2-40B4-BE49-F238E27FC236}">
                <a16:creationId xmlns:a16="http://schemas.microsoft.com/office/drawing/2014/main" id="{3E398309-5C97-4357-9A20-87662A71E88C}"/>
              </a:ext>
            </a:extLst>
          </p:cNvPr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3720237"/>
            <a:ext cx="10515600" cy="29964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i 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终止遍历，交换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arr[L]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和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arr[j]</a:t>
            </a:r>
          </a:p>
        </p:txBody>
      </p:sp>
      <p:sp>
        <p:nvSpPr>
          <p:cNvPr id="46" name="PA-圆角矩形 4">
            <a:extLst>
              <a:ext uri="{FF2B5EF4-FFF2-40B4-BE49-F238E27FC236}">
                <a16:creationId xmlns:a16="http://schemas.microsoft.com/office/drawing/2014/main" id="{420616D1-3CC8-4AF3-90BA-A862F2608D8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771528" y="2156693"/>
            <a:ext cx="596268" cy="645157"/>
          </a:xfrm>
          <a:prstGeom prst="round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8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3686BF86-4274-4534-ACA0-746A53ABB176}"/>
              </a:ext>
            </a:extLst>
          </p:cNvPr>
          <p:cNvSpPr/>
          <p:nvPr/>
        </p:nvSpPr>
        <p:spPr>
          <a:xfrm>
            <a:off x="3546677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6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C49F488E-892D-4E84-9269-459A243D8AF6}"/>
              </a:ext>
            </a:extLst>
          </p:cNvPr>
          <p:cNvSpPr/>
          <p:nvPr/>
        </p:nvSpPr>
        <p:spPr>
          <a:xfrm>
            <a:off x="4321826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9" name="PA-圆角矩形 48">
            <a:extLst>
              <a:ext uri="{FF2B5EF4-FFF2-40B4-BE49-F238E27FC236}">
                <a16:creationId xmlns:a16="http://schemas.microsoft.com/office/drawing/2014/main" id="{813AF2C2-5FF8-4D79-8836-2882D1D42E9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096975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0" name="PA-圆角矩形 8">
            <a:extLst>
              <a:ext uri="{FF2B5EF4-FFF2-40B4-BE49-F238E27FC236}">
                <a16:creationId xmlns:a16="http://schemas.microsoft.com/office/drawing/2014/main" id="{528EE9FF-D4E3-4D02-BBA8-C0F9753C3EE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5872124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5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1" name="PA-圆角矩形 50">
            <a:extLst>
              <a:ext uri="{FF2B5EF4-FFF2-40B4-BE49-F238E27FC236}">
                <a16:creationId xmlns:a16="http://schemas.microsoft.com/office/drawing/2014/main" id="{439A5BBA-E7FB-4326-9251-EFF4B6F8A2D2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647273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2" name="PA-圆角矩形 51">
            <a:extLst>
              <a:ext uri="{FF2B5EF4-FFF2-40B4-BE49-F238E27FC236}">
                <a16:creationId xmlns:a16="http://schemas.microsoft.com/office/drawing/2014/main" id="{24B7995B-1193-441D-B9E6-86205C6982DE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22422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4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3" name="PA-圆角矩形 52">
            <a:extLst>
              <a:ext uri="{FF2B5EF4-FFF2-40B4-BE49-F238E27FC236}">
                <a16:creationId xmlns:a16="http://schemas.microsoft.com/office/drawing/2014/main" id="{C777E882-076D-4C69-A90D-64C3D73A19B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8197571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7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4" name="PA-圆角矩形 53">
            <a:extLst>
              <a:ext uri="{FF2B5EF4-FFF2-40B4-BE49-F238E27FC236}">
                <a16:creationId xmlns:a16="http://schemas.microsoft.com/office/drawing/2014/main" id="{575B64D3-C987-431A-8FBC-709E59BEDDB6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972720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5" name="PA-圆角矩形 54">
            <a:extLst>
              <a:ext uri="{FF2B5EF4-FFF2-40B4-BE49-F238E27FC236}">
                <a16:creationId xmlns:a16="http://schemas.microsoft.com/office/drawing/2014/main" id="{1F0EB282-F7E1-49D5-B298-67550D18F8FD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9747865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9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TextBox 1_1">
            <a:extLst>
              <a:ext uri="{FF2B5EF4-FFF2-40B4-BE49-F238E27FC236}">
                <a16:creationId xmlns:a16="http://schemas.microsoft.com/office/drawing/2014/main" id="{60344CB9-A0AB-4A91-925D-78C8586344B5}"/>
              </a:ext>
            </a:extLst>
          </p:cNvPr>
          <p:cNvSpPr txBox="1"/>
          <p:nvPr/>
        </p:nvSpPr>
        <p:spPr>
          <a:xfrm>
            <a:off x="2771528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  <a:endParaRPr lang="zh-CN" altLang="en-US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extBox 27_1">
            <a:extLst>
              <a:ext uri="{FF2B5EF4-FFF2-40B4-BE49-F238E27FC236}">
                <a16:creationId xmlns:a16="http://schemas.microsoft.com/office/drawing/2014/main" id="{DFA381FB-7635-4D96-9FEB-6EA0232E0F92}"/>
              </a:ext>
            </a:extLst>
          </p:cNvPr>
          <p:cNvSpPr txBox="1"/>
          <p:nvPr/>
        </p:nvSpPr>
        <p:spPr>
          <a:xfrm>
            <a:off x="3546677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1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8" name="TextBox 28_1">
            <a:extLst>
              <a:ext uri="{FF2B5EF4-FFF2-40B4-BE49-F238E27FC236}">
                <a16:creationId xmlns:a16="http://schemas.microsoft.com/office/drawing/2014/main" id="{926162D8-16A0-4D37-9296-3D1E37751A02}"/>
              </a:ext>
            </a:extLst>
          </p:cNvPr>
          <p:cNvSpPr txBox="1"/>
          <p:nvPr/>
        </p:nvSpPr>
        <p:spPr>
          <a:xfrm>
            <a:off x="4321826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2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9" name="TextBox 29_1">
            <a:extLst>
              <a:ext uri="{FF2B5EF4-FFF2-40B4-BE49-F238E27FC236}">
                <a16:creationId xmlns:a16="http://schemas.microsoft.com/office/drawing/2014/main" id="{72D7698F-EDC3-416E-ADE4-3C32B9C10AD5}"/>
              </a:ext>
            </a:extLst>
          </p:cNvPr>
          <p:cNvSpPr txBox="1"/>
          <p:nvPr/>
        </p:nvSpPr>
        <p:spPr>
          <a:xfrm>
            <a:off x="5872124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4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0" name="TextBox 30_1">
            <a:extLst>
              <a:ext uri="{FF2B5EF4-FFF2-40B4-BE49-F238E27FC236}">
                <a16:creationId xmlns:a16="http://schemas.microsoft.com/office/drawing/2014/main" id="{B6718135-1626-4112-AA93-0B44301718A9}"/>
              </a:ext>
            </a:extLst>
          </p:cNvPr>
          <p:cNvSpPr txBox="1"/>
          <p:nvPr/>
        </p:nvSpPr>
        <p:spPr>
          <a:xfrm>
            <a:off x="7422422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6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1" name="TextBox 31_1">
            <a:extLst>
              <a:ext uri="{FF2B5EF4-FFF2-40B4-BE49-F238E27FC236}">
                <a16:creationId xmlns:a16="http://schemas.microsoft.com/office/drawing/2014/main" id="{C96D0CFE-DF62-40CA-8BD1-72FBDD9F2F96}"/>
              </a:ext>
            </a:extLst>
          </p:cNvPr>
          <p:cNvSpPr txBox="1"/>
          <p:nvPr/>
        </p:nvSpPr>
        <p:spPr>
          <a:xfrm>
            <a:off x="8197571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7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2" name="TextBox 32_1">
            <a:extLst>
              <a:ext uri="{FF2B5EF4-FFF2-40B4-BE49-F238E27FC236}">
                <a16:creationId xmlns:a16="http://schemas.microsoft.com/office/drawing/2014/main" id="{11875312-CE34-46BE-9F43-77F667763146}"/>
              </a:ext>
            </a:extLst>
          </p:cNvPr>
          <p:cNvSpPr txBox="1"/>
          <p:nvPr/>
        </p:nvSpPr>
        <p:spPr>
          <a:xfrm>
            <a:off x="8972720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8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3" name="TextBox 33_1">
            <a:extLst>
              <a:ext uri="{FF2B5EF4-FFF2-40B4-BE49-F238E27FC236}">
                <a16:creationId xmlns:a16="http://schemas.microsoft.com/office/drawing/2014/main" id="{CB174AE9-E09E-4DE0-A548-CA4D22DB6E79}"/>
              </a:ext>
            </a:extLst>
          </p:cNvPr>
          <p:cNvSpPr txBox="1"/>
          <p:nvPr/>
        </p:nvSpPr>
        <p:spPr>
          <a:xfrm>
            <a:off x="9747865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9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4" name="TextBox 34_1">
            <a:extLst>
              <a:ext uri="{FF2B5EF4-FFF2-40B4-BE49-F238E27FC236}">
                <a16:creationId xmlns:a16="http://schemas.microsoft.com/office/drawing/2014/main" id="{8227317A-B337-4A00-92ED-4594096E7560}"/>
              </a:ext>
            </a:extLst>
          </p:cNvPr>
          <p:cNvSpPr txBox="1"/>
          <p:nvPr/>
        </p:nvSpPr>
        <p:spPr>
          <a:xfrm>
            <a:off x="5096975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3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5" name="TextBox 35_1">
            <a:extLst>
              <a:ext uri="{FF2B5EF4-FFF2-40B4-BE49-F238E27FC236}">
                <a16:creationId xmlns:a16="http://schemas.microsoft.com/office/drawing/2014/main" id="{B21AD80C-1EA6-4F37-97FD-A4BC17822888}"/>
              </a:ext>
            </a:extLst>
          </p:cNvPr>
          <p:cNvSpPr txBox="1"/>
          <p:nvPr/>
        </p:nvSpPr>
        <p:spPr>
          <a:xfrm>
            <a:off x="6647273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5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6" name="TextBox 1_1">
            <a:extLst>
              <a:ext uri="{FF2B5EF4-FFF2-40B4-BE49-F238E27FC236}">
                <a16:creationId xmlns:a16="http://schemas.microsoft.com/office/drawing/2014/main" id="{0A866328-B318-479F-A628-55B0FF84FB24}"/>
              </a:ext>
            </a:extLst>
          </p:cNvPr>
          <p:cNvSpPr txBox="1"/>
          <p:nvPr/>
        </p:nvSpPr>
        <p:spPr>
          <a:xfrm>
            <a:off x="1851131" y="1750480"/>
            <a:ext cx="744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下标</a:t>
            </a:r>
          </a:p>
        </p:txBody>
      </p:sp>
      <p:sp>
        <p:nvSpPr>
          <p:cNvPr id="67" name="TextBox 1_1">
            <a:extLst>
              <a:ext uri="{FF2B5EF4-FFF2-40B4-BE49-F238E27FC236}">
                <a16:creationId xmlns:a16="http://schemas.microsoft.com/office/drawing/2014/main" id="{0422DB3D-31F3-418D-959C-AC1452EB56D2}"/>
              </a:ext>
            </a:extLst>
          </p:cNvPr>
          <p:cNvSpPr txBox="1"/>
          <p:nvPr/>
        </p:nvSpPr>
        <p:spPr>
          <a:xfrm>
            <a:off x="1847868" y="2294605"/>
            <a:ext cx="744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元素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8A55D5E4-AC20-4155-AF1E-D28BB49C1474}"/>
              </a:ext>
            </a:extLst>
          </p:cNvPr>
          <p:cNvSpPr txBox="1"/>
          <p:nvPr/>
        </p:nvSpPr>
        <p:spPr>
          <a:xfrm>
            <a:off x="5060740" y="3322429"/>
            <a:ext cx="2070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v = arr[L]=</a:t>
            </a:r>
            <a:r>
              <a:rPr lang="en-US" altLang="zh-CN" sz="16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arr[0]</a:t>
            </a:r>
            <a:r>
              <a:rPr lang="en-US" altLang="zh-CN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=8</a:t>
            </a:r>
            <a:endParaRPr lang="zh-CN" altLang="en-US" sz="160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4" name="PA-组合 3">
            <a:extLst>
              <a:ext uri="{FF2B5EF4-FFF2-40B4-BE49-F238E27FC236}">
                <a16:creationId xmlns:a16="http://schemas.microsoft.com/office/drawing/2014/main" id="{7F32DC50-6308-44A5-AE2F-C1BDBE94AFC2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10757531" y="2838730"/>
            <a:ext cx="596269" cy="585868"/>
            <a:chOff x="3546677" y="2838730"/>
            <a:chExt cx="596269" cy="585868"/>
          </a:xfrm>
        </p:grpSpPr>
        <p:sp>
          <p:nvSpPr>
            <p:cNvPr id="71" name="PA-文本框 27_1">
              <a:extLst>
                <a:ext uri="{FF2B5EF4-FFF2-40B4-BE49-F238E27FC236}">
                  <a16:creationId xmlns:a16="http://schemas.microsoft.com/office/drawing/2014/main" id="{DDEBAB47-817C-4958-A12A-E279D3D573D1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3546677" y="3055266"/>
              <a:ext cx="596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i</a:t>
              </a:r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" name="PA-等腰三角形 2">
              <a:extLst>
                <a:ext uri="{FF2B5EF4-FFF2-40B4-BE49-F238E27FC236}">
                  <a16:creationId xmlns:a16="http://schemas.microsoft.com/office/drawing/2014/main" id="{BF784120-3C97-4741-AE72-4B7B06C01208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3792612" y="2838730"/>
              <a:ext cx="104395" cy="16869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2" name="PA-组合 71">
            <a:extLst>
              <a:ext uri="{FF2B5EF4-FFF2-40B4-BE49-F238E27FC236}">
                <a16:creationId xmlns:a16="http://schemas.microsoft.com/office/drawing/2014/main" id="{990AFFAB-3399-48E1-820F-1D47C040EC3D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8972719" y="2832671"/>
            <a:ext cx="596269" cy="585868"/>
            <a:chOff x="3546677" y="2838730"/>
            <a:chExt cx="596269" cy="585868"/>
          </a:xfrm>
        </p:grpSpPr>
        <p:sp>
          <p:nvSpPr>
            <p:cNvPr id="73" name="PA-文本框 27_1">
              <a:extLst>
                <a:ext uri="{FF2B5EF4-FFF2-40B4-BE49-F238E27FC236}">
                  <a16:creationId xmlns:a16="http://schemas.microsoft.com/office/drawing/2014/main" id="{614C1D3C-1E92-4506-9E91-B85091303830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3546677" y="3055266"/>
              <a:ext cx="596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j</a:t>
              </a:r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PA-等腰三角形 73">
              <a:extLst>
                <a:ext uri="{FF2B5EF4-FFF2-40B4-BE49-F238E27FC236}">
                  <a16:creationId xmlns:a16="http://schemas.microsoft.com/office/drawing/2014/main" id="{D278E45B-D35A-4C18-A923-0A3241AE288B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3792612" y="2838730"/>
              <a:ext cx="104395" cy="168691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5" name="标题 1_1">
            <a:extLst>
              <a:ext uri="{FF2B5EF4-FFF2-40B4-BE49-F238E27FC236}">
                <a16:creationId xmlns:a16="http://schemas.microsoft.com/office/drawing/2014/main" id="{12864C22-A39E-40A2-926C-CEE8CF2B3B0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011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altLang="zh-CN" sz="32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partition</a:t>
            </a:r>
            <a:endParaRPr lang="zh-CN" altLang="en-US" sz="320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72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00209 L 0.50873 -0.0002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417" y="-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07407E-6 L -0.50834 0.00208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456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-内容占位符 3">
            <a:extLst>
              <a:ext uri="{FF2B5EF4-FFF2-40B4-BE49-F238E27FC236}">
                <a16:creationId xmlns:a16="http://schemas.microsoft.com/office/drawing/2014/main" id="{3E398309-5C97-4357-9A20-87662A71E88C}"/>
              </a:ext>
            </a:extLst>
          </p:cNvPr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3720237"/>
            <a:ext cx="10515600" cy="29964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i 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终止遍历，交换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arr[L]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和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arr[j]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，此时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 j 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的左边全部小于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 j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，右边全部大于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 j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endParaRPr lang="en-US" altLang="zh-CN" sz="200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返回 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j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，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j 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就是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partition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的分界点，返回 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j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，在外层对数组下标 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j 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左右两边元素继续递归进行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partition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操作，直到递归结束，排序完成</a:t>
            </a:r>
            <a:endParaRPr lang="en-US" altLang="zh-CN" sz="200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6" name="PA-圆角矩形 4">
            <a:extLst>
              <a:ext uri="{FF2B5EF4-FFF2-40B4-BE49-F238E27FC236}">
                <a16:creationId xmlns:a16="http://schemas.microsoft.com/office/drawing/2014/main" id="{420616D1-3CC8-4AF3-90BA-A862F2608D8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771528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3686BF86-4274-4534-ACA0-746A53ABB176}"/>
              </a:ext>
            </a:extLst>
          </p:cNvPr>
          <p:cNvSpPr/>
          <p:nvPr/>
        </p:nvSpPr>
        <p:spPr>
          <a:xfrm>
            <a:off x="3546677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6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C49F488E-892D-4E84-9269-459A243D8AF6}"/>
              </a:ext>
            </a:extLst>
          </p:cNvPr>
          <p:cNvSpPr/>
          <p:nvPr/>
        </p:nvSpPr>
        <p:spPr>
          <a:xfrm>
            <a:off x="4321826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9" name="PA-圆角矩形 48">
            <a:extLst>
              <a:ext uri="{FF2B5EF4-FFF2-40B4-BE49-F238E27FC236}">
                <a16:creationId xmlns:a16="http://schemas.microsoft.com/office/drawing/2014/main" id="{813AF2C2-5FF8-4D79-8836-2882D1D42E9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096975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0" name="PA-圆角矩形 8">
            <a:extLst>
              <a:ext uri="{FF2B5EF4-FFF2-40B4-BE49-F238E27FC236}">
                <a16:creationId xmlns:a16="http://schemas.microsoft.com/office/drawing/2014/main" id="{528EE9FF-D4E3-4D02-BBA8-C0F9753C3EE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5872124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5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1" name="PA-圆角矩形 50">
            <a:extLst>
              <a:ext uri="{FF2B5EF4-FFF2-40B4-BE49-F238E27FC236}">
                <a16:creationId xmlns:a16="http://schemas.microsoft.com/office/drawing/2014/main" id="{439A5BBA-E7FB-4326-9251-EFF4B6F8A2D2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647273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2" name="PA-圆角矩形 51">
            <a:extLst>
              <a:ext uri="{FF2B5EF4-FFF2-40B4-BE49-F238E27FC236}">
                <a16:creationId xmlns:a16="http://schemas.microsoft.com/office/drawing/2014/main" id="{24B7995B-1193-441D-B9E6-86205C6982DE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22422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4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3" name="PA-圆角矩形 52">
            <a:extLst>
              <a:ext uri="{FF2B5EF4-FFF2-40B4-BE49-F238E27FC236}">
                <a16:creationId xmlns:a16="http://schemas.microsoft.com/office/drawing/2014/main" id="{C777E882-076D-4C69-A90D-64C3D73A19B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8197571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7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4" name="PA-圆角矩形 53">
            <a:extLst>
              <a:ext uri="{FF2B5EF4-FFF2-40B4-BE49-F238E27FC236}">
                <a16:creationId xmlns:a16="http://schemas.microsoft.com/office/drawing/2014/main" id="{575B64D3-C987-431A-8FBC-709E59BEDDB6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972720" y="2156693"/>
            <a:ext cx="596268" cy="645157"/>
          </a:xfrm>
          <a:prstGeom prst="round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8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5" name="PA-圆角矩形 54">
            <a:extLst>
              <a:ext uri="{FF2B5EF4-FFF2-40B4-BE49-F238E27FC236}">
                <a16:creationId xmlns:a16="http://schemas.microsoft.com/office/drawing/2014/main" id="{1F0EB282-F7E1-49D5-B298-67550D18F8FD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9747865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9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TextBox 1_1">
            <a:extLst>
              <a:ext uri="{FF2B5EF4-FFF2-40B4-BE49-F238E27FC236}">
                <a16:creationId xmlns:a16="http://schemas.microsoft.com/office/drawing/2014/main" id="{60344CB9-A0AB-4A91-925D-78C8586344B5}"/>
              </a:ext>
            </a:extLst>
          </p:cNvPr>
          <p:cNvSpPr txBox="1"/>
          <p:nvPr/>
        </p:nvSpPr>
        <p:spPr>
          <a:xfrm>
            <a:off x="2771528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  <a:endParaRPr lang="zh-CN" altLang="en-US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extBox 27_1">
            <a:extLst>
              <a:ext uri="{FF2B5EF4-FFF2-40B4-BE49-F238E27FC236}">
                <a16:creationId xmlns:a16="http://schemas.microsoft.com/office/drawing/2014/main" id="{DFA381FB-7635-4D96-9FEB-6EA0232E0F92}"/>
              </a:ext>
            </a:extLst>
          </p:cNvPr>
          <p:cNvSpPr txBox="1"/>
          <p:nvPr/>
        </p:nvSpPr>
        <p:spPr>
          <a:xfrm>
            <a:off x="3546677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1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8" name="TextBox 28_1">
            <a:extLst>
              <a:ext uri="{FF2B5EF4-FFF2-40B4-BE49-F238E27FC236}">
                <a16:creationId xmlns:a16="http://schemas.microsoft.com/office/drawing/2014/main" id="{926162D8-16A0-4D37-9296-3D1E37751A02}"/>
              </a:ext>
            </a:extLst>
          </p:cNvPr>
          <p:cNvSpPr txBox="1"/>
          <p:nvPr/>
        </p:nvSpPr>
        <p:spPr>
          <a:xfrm>
            <a:off x="4321826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2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9" name="TextBox 29_1">
            <a:extLst>
              <a:ext uri="{FF2B5EF4-FFF2-40B4-BE49-F238E27FC236}">
                <a16:creationId xmlns:a16="http://schemas.microsoft.com/office/drawing/2014/main" id="{72D7698F-EDC3-416E-ADE4-3C32B9C10AD5}"/>
              </a:ext>
            </a:extLst>
          </p:cNvPr>
          <p:cNvSpPr txBox="1"/>
          <p:nvPr/>
        </p:nvSpPr>
        <p:spPr>
          <a:xfrm>
            <a:off x="5872124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4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0" name="TextBox 30_1">
            <a:extLst>
              <a:ext uri="{FF2B5EF4-FFF2-40B4-BE49-F238E27FC236}">
                <a16:creationId xmlns:a16="http://schemas.microsoft.com/office/drawing/2014/main" id="{B6718135-1626-4112-AA93-0B44301718A9}"/>
              </a:ext>
            </a:extLst>
          </p:cNvPr>
          <p:cNvSpPr txBox="1"/>
          <p:nvPr/>
        </p:nvSpPr>
        <p:spPr>
          <a:xfrm>
            <a:off x="7422422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6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1" name="TextBox 31_1">
            <a:extLst>
              <a:ext uri="{FF2B5EF4-FFF2-40B4-BE49-F238E27FC236}">
                <a16:creationId xmlns:a16="http://schemas.microsoft.com/office/drawing/2014/main" id="{C96D0CFE-DF62-40CA-8BD1-72FBDD9F2F96}"/>
              </a:ext>
            </a:extLst>
          </p:cNvPr>
          <p:cNvSpPr txBox="1"/>
          <p:nvPr/>
        </p:nvSpPr>
        <p:spPr>
          <a:xfrm>
            <a:off x="8197571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7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2" name="TextBox 32_1">
            <a:extLst>
              <a:ext uri="{FF2B5EF4-FFF2-40B4-BE49-F238E27FC236}">
                <a16:creationId xmlns:a16="http://schemas.microsoft.com/office/drawing/2014/main" id="{11875312-CE34-46BE-9F43-77F667763146}"/>
              </a:ext>
            </a:extLst>
          </p:cNvPr>
          <p:cNvSpPr txBox="1"/>
          <p:nvPr/>
        </p:nvSpPr>
        <p:spPr>
          <a:xfrm>
            <a:off x="8972720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8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3" name="TextBox 33_1">
            <a:extLst>
              <a:ext uri="{FF2B5EF4-FFF2-40B4-BE49-F238E27FC236}">
                <a16:creationId xmlns:a16="http://schemas.microsoft.com/office/drawing/2014/main" id="{CB174AE9-E09E-4DE0-A548-CA4D22DB6E79}"/>
              </a:ext>
            </a:extLst>
          </p:cNvPr>
          <p:cNvSpPr txBox="1"/>
          <p:nvPr/>
        </p:nvSpPr>
        <p:spPr>
          <a:xfrm>
            <a:off x="9747865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9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4" name="TextBox 34_1">
            <a:extLst>
              <a:ext uri="{FF2B5EF4-FFF2-40B4-BE49-F238E27FC236}">
                <a16:creationId xmlns:a16="http://schemas.microsoft.com/office/drawing/2014/main" id="{8227317A-B337-4A00-92ED-4594096E7560}"/>
              </a:ext>
            </a:extLst>
          </p:cNvPr>
          <p:cNvSpPr txBox="1"/>
          <p:nvPr/>
        </p:nvSpPr>
        <p:spPr>
          <a:xfrm>
            <a:off x="5096975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3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5" name="TextBox 35_1">
            <a:extLst>
              <a:ext uri="{FF2B5EF4-FFF2-40B4-BE49-F238E27FC236}">
                <a16:creationId xmlns:a16="http://schemas.microsoft.com/office/drawing/2014/main" id="{B21AD80C-1EA6-4F37-97FD-A4BC17822888}"/>
              </a:ext>
            </a:extLst>
          </p:cNvPr>
          <p:cNvSpPr txBox="1"/>
          <p:nvPr/>
        </p:nvSpPr>
        <p:spPr>
          <a:xfrm>
            <a:off x="6647273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5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6" name="TextBox 1_1">
            <a:extLst>
              <a:ext uri="{FF2B5EF4-FFF2-40B4-BE49-F238E27FC236}">
                <a16:creationId xmlns:a16="http://schemas.microsoft.com/office/drawing/2014/main" id="{0A866328-B318-479F-A628-55B0FF84FB24}"/>
              </a:ext>
            </a:extLst>
          </p:cNvPr>
          <p:cNvSpPr txBox="1"/>
          <p:nvPr/>
        </p:nvSpPr>
        <p:spPr>
          <a:xfrm>
            <a:off x="1851131" y="1750480"/>
            <a:ext cx="744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下标</a:t>
            </a:r>
          </a:p>
        </p:txBody>
      </p:sp>
      <p:sp>
        <p:nvSpPr>
          <p:cNvPr id="67" name="TextBox 1_1">
            <a:extLst>
              <a:ext uri="{FF2B5EF4-FFF2-40B4-BE49-F238E27FC236}">
                <a16:creationId xmlns:a16="http://schemas.microsoft.com/office/drawing/2014/main" id="{0422DB3D-31F3-418D-959C-AC1452EB56D2}"/>
              </a:ext>
            </a:extLst>
          </p:cNvPr>
          <p:cNvSpPr txBox="1"/>
          <p:nvPr/>
        </p:nvSpPr>
        <p:spPr>
          <a:xfrm>
            <a:off x="1847868" y="2294605"/>
            <a:ext cx="744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元素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8A55D5E4-AC20-4155-AF1E-D28BB49C1474}"/>
              </a:ext>
            </a:extLst>
          </p:cNvPr>
          <p:cNvSpPr txBox="1"/>
          <p:nvPr/>
        </p:nvSpPr>
        <p:spPr>
          <a:xfrm>
            <a:off x="5060740" y="3322429"/>
            <a:ext cx="2070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v = arr[L]=</a:t>
            </a:r>
            <a:r>
              <a:rPr lang="en-US" altLang="zh-CN" sz="16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arr[0]</a:t>
            </a:r>
            <a:r>
              <a:rPr lang="en-US" altLang="zh-CN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=8</a:t>
            </a:r>
            <a:endParaRPr lang="zh-CN" altLang="en-US" sz="160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4" name="PA-组合 3">
            <a:extLst>
              <a:ext uri="{FF2B5EF4-FFF2-40B4-BE49-F238E27FC236}">
                <a16:creationId xmlns:a16="http://schemas.microsoft.com/office/drawing/2014/main" id="{7F32DC50-6308-44A5-AE2F-C1BDBE94AFC2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10757531" y="2838730"/>
            <a:ext cx="596269" cy="585868"/>
            <a:chOff x="3546677" y="2838730"/>
            <a:chExt cx="596269" cy="585868"/>
          </a:xfrm>
        </p:grpSpPr>
        <p:sp>
          <p:nvSpPr>
            <p:cNvPr id="71" name="PA-文本框 27_1">
              <a:extLst>
                <a:ext uri="{FF2B5EF4-FFF2-40B4-BE49-F238E27FC236}">
                  <a16:creationId xmlns:a16="http://schemas.microsoft.com/office/drawing/2014/main" id="{DDEBAB47-817C-4958-A12A-E279D3D573D1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3546677" y="3055266"/>
              <a:ext cx="596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i</a:t>
              </a:r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" name="PA-等腰三角形 2">
              <a:extLst>
                <a:ext uri="{FF2B5EF4-FFF2-40B4-BE49-F238E27FC236}">
                  <a16:creationId xmlns:a16="http://schemas.microsoft.com/office/drawing/2014/main" id="{BF784120-3C97-4741-AE72-4B7B06C01208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3792612" y="2838730"/>
              <a:ext cx="104395" cy="16869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2" name="PA-组合 71">
            <a:extLst>
              <a:ext uri="{FF2B5EF4-FFF2-40B4-BE49-F238E27FC236}">
                <a16:creationId xmlns:a16="http://schemas.microsoft.com/office/drawing/2014/main" id="{990AFFAB-3399-48E1-820F-1D47C040EC3D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8972719" y="2832671"/>
            <a:ext cx="596269" cy="585868"/>
            <a:chOff x="3546677" y="2838730"/>
            <a:chExt cx="596269" cy="585868"/>
          </a:xfrm>
        </p:grpSpPr>
        <p:sp>
          <p:nvSpPr>
            <p:cNvPr id="73" name="PA-文本框 27_1">
              <a:extLst>
                <a:ext uri="{FF2B5EF4-FFF2-40B4-BE49-F238E27FC236}">
                  <a16:creationId xmlns:a16="http://schemas.microsoft.com/office/drawing/2014/main" id="{614C1D3C-1E92-4506-9E91-B85091303830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3546677" y="3055266"/>
              <a:ext cx="596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j</a:t>
              </a:r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PA-等腰三角形 73">
              <a:extLst>
                <a:ext uri="{FF2B5EF4-FFF2-40B4-BE49-F238E27FC236}">
                  <a16:creationId xmlns:a16="http://schemas.microsoft.com/office/drawing/2014/main" id="{D278E45B-D35A-4C18-A923-0A3241AE288B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3792612" y="2838730"/>
              <a:ext cx="104395" cy="168691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5" name="标题 1_1">
            <a:extLst>
              <a:ext uri="{FF2B5EF4-FFF2-40B4-BE49-F238E27FC236}">
                <a16:creationId xmlns:a16="http://schemas.microsoft.com/office/drawing/2014/main" id="{DC3C8D3A-1AE2-4391-91E3-D5A650B1EEF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011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altLang="zh-CN" sz="32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partition</a:t>
            </a:r>
            <a:endParaRPr lang="zh-CN" altLang="en-US" sz="320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220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归并排序算法优化</a:t>
            </a:r>
          </a:p>
        </p:txBody>
      </p:sp>
    </p:spTree>
    <p:extLst>
      <p:ext uri="{BB962C8B-B14F-4D97-AF65-F5344CB8AC3E}">
        <p14:creationId xmlns:p14="http://schemas.microsoft.com/office/powerpoint/2010/main" val="1951422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-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1690688"/>
            <a:ext cx="10515600" cy="480218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对于</a:t>
            </a:r>
            <a:endParaRPr lang="en-US" altLang="zh-CN" sz="160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" name="PA-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算法改进点</a:t>
            </a:r>
          </a:p>
        </p:txBody>
      </p:sp>
    </p:spTree>
    <p:extLst>
      <p:ext uri="{BB962C8B-B14F-4D97-AF65-F5344CB8AC3E}">
        <p14:creationId xmlns:p14="http://schemas.microsoft.com/office/powerpoint/2010/main" val="3951290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快速排序实现要解决问题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6672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给定一个数组，将数组元素进行排序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(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从小到大或者从大到小都可以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3988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-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4184072"/>
            <a:ext cx="10515600" cy="26739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对整个数组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arr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从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[L,R]=[0, n-1]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进行递归</a:t>
            </a:r>
            <a:endParaRPr lang="en-US" altLang="zh-CN" sz="200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每次递归时，对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[L,R]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范围内的元素进行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partition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操作，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partition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操作会将数组分成两部分，以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arr[p]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为界，左边部分全部是小于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arr[L]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的元素，右边全是大于等于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arr[L]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的元素</a:t>
            </a:r>
            <a:endParaRPr lang="en-US" altLang="zh-CN" sz="200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每次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partition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返回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partion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的临界下标，然后对数组临界下标的左右两边的元素继续递归，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partiton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操作。递归结束，数组排序完成</a:t>
            </a:r>
            <a:endParaRPr lang="en-US" altLang="zh-CN" sz="200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" name="PA-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算法流程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C4FD70B-EA3A-4EE5-ADB0-9B5F6727F082}"/>
              </a:ext>
            </a:extLst>
          </p:cNvPr>
          <p:cNvSpPr/>
          <p:nvPr/>
        </p:nvSpPr>
        <p:spPr>
          <a:xfrm>
            <a:off x="1571569" y="1576835"/>
            <a:ext cx="506979" cy="548547"/>
          </a:xfrm>
          <a:prstGeom prst="round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8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4BD9CE7-3C74-44A7-891E-BAECF0A1D336}"/>
              </a:ext>
            </a:extLst>
          </p:cNvPr>
          <p:cNvSpPr/>
          <p:nvPr/>
        </p:nvSpPr>
        <p:spPr>
          <a:xfrm>
            <a:off x="2736274" y="1576835"/>
            <a:ext cx="506979" cy="54854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6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E7352F9-B776-44EE-A059-97F98FF3EBC8}"/>
              </a:ext>
            </a:extLst>
          </p:cNvPr>
          <p:cNvSpPr/>
          <p:nvPr/>
        </p:nvSpPr>
        <p:spPr>
          <a:xfrm>
            <a:off x="3900979" y="1576835"/>
            <a:ext cx="506979" cy="54854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2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8F6DC20-D188-4618-942C-4258403483CF}"/>
              </a:ext>
            </a:extLst>
          </p:cNvPr>
          <p:cNvSpPr/>
          <p:nvPr/>
        </p:nvSpPr>
        <p:spPr>
          <a:xfrm>
            <a:off x="5065684" y="1576835"/>
            <a:ext cx="506979" cy="54854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3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9769155-B986-4F9B-8DD5-D369B491E264}"/>
              </a:ext>
            </a:extLst>
          </p:cNvPr>
          <p:cNvSpPr/>
          <p:nvPr/>
        </p:nvSpPr>
        <p:spPr>
          <a:xfrm>
            <a:off x="6230389" y="1576835"/>
            <a:ext cx="506979" cy="54854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1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BFF0F4B-BB50-4A6F-9251-91F5894E3707}"/>
              </a:ext>
            </a:extLst>
          </p:cNvPr>
          <p:cNvSpPr/>
          <p:nvPr/>
        </p:nvSpPr>
        <p:spPr>
          <a:xfrm>
            <a:off x="7395094" y="1576835"/>
            <a:ext cx="506979" cy="54854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5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BD161F1-C529-4ECD-9F34-EC87B50D226C}"/>
              </a:ext>
            </a:extLst>
          </p:cNvPr>
          <p:cNvSpPr/>
          <p:nvPr/>
        </p:nvSpPr>
        <p:spPr>
          <a:xfrm>
            <a:off x="8559799" y="1576835"/>
            <a:ext cx="506979" cy="54854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7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8713FBC-7830-4ADE-B839-6EC7A4B4E04E}"/>
              </a:ext>
            </a:extLst>
          </p:cNvPr>
          <p:cNvSpPr/>
          <p:nvPr/>
        </p:nvSpPr>
        <p:spPr>
          <a:xfrm>
            <a:off x="9724505" y="1576835"/>
            <a:ext cx="506979" cy="54854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4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3895A3D-19EC-4B46-9EDA-84DAE5C1E5D9}"/>
              </a:ext>
            </a:extLst>
          </p:cNvPr>
          <p:cNvSpPr/>
          <p:nvPr/>
        </p:nvSpPr>
        <p:spPr>
          <a:xfrm>
            <a:off x="9724504" y="2880453"/>
            <a:ext cx="506979" cy="548547"/>
          </a:xfrm>
          <a:prstGeom prst="round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8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B030E96-626F-4729-AC8A-3B58C7A4034B}"/>
              </a:ext>
            </a:extLst>
          </p:cNvPr>
          <p:cNvSpPr/>
          <p:nvPr/>
        </p:nvSpPr>
        <p:spPr>
          <a:xfrm>
            <a:off x="1571569" y="2880453"/>
            <a:ext cx="506979" cy="54854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6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F4EF86E-5090-4F66-A04D-01E3057EF288}"/>
              </a:ext>
            </a:extLst>
          </p:cNvPr>
          <p:cNvSpPr/>
          <p:nvPr/>
        </p:nvSpPr>
        <p:spPr>
          <a:xfrm>
            <a:off x="2736274" y="2880453"/>
            <a:ext cx="506979" cy="54854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2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E73D66F-25B1-43FD-AA37-12FFE1F063CC}"/>
              </a:ext>
            </a:extLst>
          </p:cNvPr>
          <p:cNvSpPr/>
          <p:nvPr/>
        </p:nvSpPr>
        <p:spPr>
          <a:xfrm>
            <a:off x="3900979" y="2880453"/>
            <a:ext cx="506979" cy="54854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3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EE7AAE49-DECC-4254-857C-3A23C5C41C94}"/>
              </a:ext>
            </a:extLst>
          </p:cNvPr>
          <p:cNvSpPr/>
          <p:nvPr/>
        </p:nvSpPr>
        <p:spPr>
          <a:xfrm>
            <a:off x="5065684" y="2880453"/>
            <a:ext cx="506979" cy="54854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1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D00CA75-6C72-4F63-97FE-3C8A3F4C7F27}"/>
              </a:ext>
            </a:extLst>
          </p:cNvPr>
          <p:cNvSpPr/>
          <p:nvPr/>
        </p:nvSpPr>
        <p:spPr>
          <a:xfrm>
            <a:off x="6230389" y="2880453"/>
            <a:ext cx="506979" cy="54854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5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84E644E1-57A9-4844-906D-FE4E779537F1}"/>
              </a:ext>
            </a:extLst>
          </p:cNvPr>
          <p:cNvSpPr/>
          <p:nvPr/>
        </p:nvSpPr>
        <p:spPr>
          <a:xfrm>
            <a:off x="7395094" y="2880453"/>
            <a:ext cx="506979" cy="54854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7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6DF0EBDA-D7D1-435F-AE82-DA2FC1A52E14}"/>
              </a:ext>
            </a:extLst>
          </p:cNvPr>
          <p:cNvSpPr/>
          <p:nvPr/>
        </p:nvSpPr>
        <p:spPr>
          <a:xfrm>
            <a:off x="8559800" y="2880453"/>
            <a:ext cx="506979" cy="54854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4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1" name="TextBox 1_1">
            <a:extLst>
              <a:ext uri="{FF2B5EF4-FFF2-40B4-BE49-F238E27FC236}">
                <a16:creationId xmlns:a16="http://schemas.microsoft.com/office/drawing/2014/main" id="{F92C13E2-98C4-470E-98E0-973F0E696A8A}"/>
              </a:ext>
            </a:extLst>
          </p:cNvPr>
          <p:cNvSpPr txBox="1"/>
          <p:nvPr/>
        </p:nvSpPr>
        <p:spPr>
          <a:xfrm>
            <a:off x="426950" y="1676958"/>
            <a:ext cx="822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排序前</a:t>
            </a:r>
          </a:p>
        </p:txBody>
      </p:sp>
      <p:sp>
        <p:nvSpPr>
          <p:cNvPr id="22" name="TextBox 1_1">
            <a:extLst>
              <a:ext uri="{FF2B5EF4-FFF2-40B4-BE49-F238E27FC236}">
                <a16:creationId xmlns:a16="http://schemas.microsoft.com/office/drawing/2014/main" id="{83AB69F4-29D5-4C3E-91B4-BEE96CFD3A12}"/>
              </a:ext>
            </a:extLst>
          </p:cNvPr>
          <p:cNvSpPr txBox="1"/>
          <p:nvPr/>
        </p:nvSpPr>
        <p:spPr>
          <a:xfrm>
            <a:off x="426950" y="2985449"/>
            <a:ext cx="822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排序后</a:t>
            </a:r>
          </a:p>
        </p:txBody>
      </p:sp>
    </p:spTree>
    <p:extLst>
      <p:ext uri="{BB962C8B-B14F-4D97-AF65-F5344CB8AC3E}">
        <p14:creationId xmlns:p14="http://schemas.microsoft.com/office/powerpoint/2010/main" val="2842354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快速排序算法流程实例</a:t>
            </a:r>
          </a:p>
        </p:txBody>
      </p:sp>
    </p:spTree>
    <p:extLst>
      <p:ext uri="{BB962C8B-B14F-4D97-AF65-F5344CB8AC3E}">
        <p14:creationId xmlns:p14="http://schemas.microsoft.com/office/powerpoint/2010/main" val="2062940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>
            <a:extLst>
              <a:ext uri="{FF2B5EF4-FFF2-40B4-BE49-F238E27FC236}">
                <a16:creationId xmlns:a16="http://schemas.microsoft.com/office/drawing/2014/main" id="{124B0FB1-41B3-4A96-8DB2-D982F471B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1093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2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partition</a:t>
            </a:r>
            <a:endParaRPr lang="zh-CN" altLang="en-US" sz="320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8" name="PA-内容占位符 3">
            <a:extLst>
              <a:ext uri="{FF2B5EF4-FFF2-40B4-BE49-F238E27FC236}">
                <a16:creationId xmlns:a16="http://schemas.microsoft.com/office/drawing/2014/main" id="{3E398309-5C97-4357-9A20-87662A71E88C}"/>
              </a:ext>
            </a:extLst>
          </p:cNvPr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3720237"/>
            <a:ext cx="10515600" cy="29964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对数组</a:t>
            </a:r>
            <a:r>
              <a:rPr lang="en-US" altLang="zh-CN" sz="2000" b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arr</a:t>
            </a:r>
            <a:r>
              <a:rPr lang="zh-CN" altLang="en-US" sz="2000" b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下标为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[L, R] = [0, 9]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范围内的元素进行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partition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操作，进行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partition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操作之后，让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arr[p]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左边的元素全部小于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v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，右边的元素全部大于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v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，其中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v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是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arr[0]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初始化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j=L=0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，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i=L+1=1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，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i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从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L+1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一直遍历完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arr</a:t>
            </a:r>
          </a:p>
        </p:txBody>
      </p:sp>
      <p:sp>
        <p:nvSpPr>
          <p:cNvPr id="46" name="PA-圆角矩形 4">
            <a:extLst>
              <a:ext uri="{FF2B5EF4-FFF2-40B4-BE49-F238E27FC236}">
                <a16:creationId xmlns:a16="http://schemas.microsoft.com/office/drawing/2014/main" id="{420616D1-3CC8-4AF3-90BA-A862F2608D8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771528" y="2156693"/>
            <a:ext cx="596268" cy="645157"/>
          </a:xfrm>
          <a:prstGeom prst="round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8</a:t>
            </a:r>
            <a:endParaRPr lang="zh-CN" altLang="en-US" sz="160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3686BF86-4274-4534-ACA0-746A53ABB176}"/>
              </a:ext>
            </a:extLst>
          </p:cNvPr>
          <p:cNvSpPr/>
          <p:nvPr/>
        </p:nvSpPr>
        <p:spPr>
          <a:xfrm>
            <a:off x="3546677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6</a:t>
            </a:r>
            <a:endParaRPr lang="zh-CN" altLang="en-US" sz="160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C49F488E-892D-4E84-9269-459A243D8AF6}"/>
              </a:ext>
            </a:extLst>
          </p:cNvPr>
          <p:cNvSpPr/>
          <p:nvPr/>
        </p:nvSpPr>
        <p:spPr>
          <a:xfrm>
            <a:off x="4321826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  <a:endParaRPr lang="zh-CN" altLang="en-US" sz="160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813AF2C2-5FF8-4D79-8836-2882D1D42E9A}"/>
              </a:ext>
            </a:extLst>
          </p:cNvPr>
          <p:cNvSpPr/>
          <p:nvPr/>
        </p:nvSpPr>
        <p:spPr>
          <a:xfrm>
            <a:off x="5096975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9</a:t>
            </a:r>
            <a:endParaRPr lang="zh-CN" altLang="en-US" sz="160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0" name="PA-圆角矩形 8">
            <a:extLst>
              <a:ext uri="{FF2B5EF4-FFF2-40B4-BE49-F238E27FC236}">
                <a16:creationId xmlns:a16="http://schemas.microsoft.com/office/drawing/2014/main" id="{528EE9FF-D4E3-4D02-BBA8-C0F9753C3EE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872124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  <a:endParaRPr lang="zh-CN" altLang="en-US" sz="160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439A5BBA-E7FB-4326-9251-EFF4B6F8A2D2}"/>
              </a:ext>
            </a:extLst>
          </p:cNvPr>
          <p:cNvSpPr/>
          <p:nvPr/>
        </p:nvSpPr>
        <p:spPr>
          <a:xfrm>
            <a:off x="6647273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5</a:t>
            </a:r>
            <a:endParaRPr lang="zh-CN" altLang="en-US" sz="160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24B7995B-1193-441D-B9E6-86205C6982DE}"/>
              </a:ext>
            </a:extLst>
          </p:cNvPr>
          <p:cNvSpPr/>
          <p:nvPr/>
        </p:nvSpPr>
        <p:spPr>
          <a:xfrm>
            <a:off x="7422422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  <a:endParaRPr lang="zh-CN" altLang="en-US" sz="160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C777E882-076D-4C69-A90D-64C3D73A19B0}"/>
              </a:ext>
            </a:extLst>
          </p:cNvPr>
          <p:cNvSpPr/>
          <p:nvPr/>
        </p:nvSpPr>
        <p:spPr>
          <a:xfrm>
            <a:off x="8197571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4</a:t>
            </a:r>
            <a:endParaRPr lang="zh-CN" altLang="en-US" sz="160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575B64D3-C987-431A-8FBC-709E59BEDDB6}"/>
              </a:ext>
            </a:extLst>
          </p:cNvPr>
          <p:cNvSpPr/>
          <p:nvPr/>
        </p:nvSpPr>
        <p:spPr>
          <a:xfrm>
            <a:off x="8972720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7</a:t>
            </a:r>
            <a:endParaRPr lang="zh-CN" altLang="en-US" sz="160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1F0EB282-F7E1-49D5-B298-67550D18F8FD}"/>
              </a:ext>
            </a:extLst>
          </p:cNvPr>
          <p:cNvSpPr/>
          <p:nvPr/>
        </p:nvSpPr>
        <p:spPr>
          <a:xfrm>
            <a:off x="9747865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  <a:endParaRPr lang="zh-CN" altLang="en-US" sz="160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TextBox 1_1">
            <a:extLst>
              <a:ext uri="{FF2B5EF4-FFF2-40B4-BE49-F238E27FC236}">
                <a16:creationId xmlns:a16="http://schemas.microsoft.com/office/drawing/2014/main" id="{60344CB9-A0AB-4A91-925D-78C8586344B5}"/>
              </a:ext>
            </a:extLst>
          </p:cNvPr>
          <p:cNvSpPr txBox="1"/>
          <p:nvPr/>
        </p:nvSpPr>
        <p:spPr>
          <a:xfrm>
            <a:off x="2771528" y="1669195"/>
            <a:ext cx="596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  <a:endParaRPr lang="zh-CN" altLang="en-US" sz="160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extBox 27_1">
            <a:extLst>
              <a:ext uri="{FF2B5EF4-FFF2-40B4-BE49-F238E27FC236}">
                <a16:creationId xmlns:a16="http://schemas.microsoft.com/office/drawing/2014/main" id="{DFA381FB-7635-4D96-9FEB-6EA0232E0F92}"/>
              </a:ext>
            </a:extLst>
          </p:cNvPr>
          <p:cNvSpPr txBox="1"/>
          <p:nvPr/>
        </p:nvSpPr>
        <p:spPr>
          <a:xfrm>
            <a:off x="3546677" y="1669195"/>
            <a:ext cx="596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600">
                <a:ea typeface="黑体" panose="02010609060101010101" pitchFamily="49" charset="-122"/>
                <a:sym typeface="Arial" panose="020B0604020202020204" pitchFamily="34" charset="0"/>
              </a:rPr>
              <a:t>1</a:t>
            </a:r>
            <a:endParaRPr lang="zh-CN" altLang="en-US" sz="1600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8" name="TextBox 28_1">
            <a:extLst>
              <a:ext uri="{FF2B5EF4-FFF2-40B4-BE49-F238E27FC236}">
                <a16:creationId xmlns:a16="http://schemas.microsoft.com/office/drawing/2014/main" id="{926162D8-16A0-4D37-9296-3D1E37751A02}"/>
              </a:ext>
            </a:extLst>
          </p:cNvPr>
          <p:cNvSpPr txBox="1"/>
          <p:nvPr/>
        </p:nvSpPr>
        <p:spPr>
          <a:xfrm>
            <a:off x="4321826" y="1669195"/>
            <a:ext cx="596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600">
                <a:ea typeface="黑体" panose="02010609060101010101" pitchFamily="49" charset="-122"/>
                <a:sym typeface="Arial" panose="020B0604020202020204" pitchFamily="34" charset="0"/>
              </a:rPr>
              <a:t>2</a:t>
            </a:r>
            <a:endParaRPr lang="zh-CN" altLang="en-US" sz="1600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9" name="TextBox 29_1">
            <a:extLst>
              <a:ext uri="{FF2B5EF4-FFF2-40B4-BE49-F238E27FC236}">
                <a16:creationId xmlns:a16="http://schemas.microsoft.com/office/drawing/2014/main" id="{72D7698F-EDC3-416E-ADE4-3C32B9C10AD5}"/>
              </a:ext>
            </a:extLst>
          </p:cNvPr>
          <p:cNvSpPr txBox="1"/>
          <p:nvPr/>
        </p:nvSpPr>
        <p:spPr>
          <a:xfrm>
            <a:off x="5872124" y="1669195"/>
            <a:ext cx="596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600">
                <a:ea typeface="黑体" panose="02010609060101010101" pitchFamily="49" charset="-122"/>
                <a:sym typeface="Arial" panose="020B0604020202020204" pitchFamily="34" charset="0"/>
              </a:rPr>
              <a:t>4</a:t>
            </a:r>
            <a:endParaRPr lang="zh-CN" altLang="en-US" sz="1600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0" name="TextBox 30_1">
            <a:extLst>
              <a:ext uri="{FF2B5EF4-FFF2-40B4-BE49-F238E27FC236}">
                <a16:creationId xmlns:a16="http://schemas.microsoft.com/office/drawing/2014/main" id="{B6718135-1626-4112-AA93-0B44301718A9}"/>
              </a:ext>
            </a:extLst>
          </p:cNvPr>
          <p:cNvSpPr txBox="1"/>
          <p:nvPr/>
        </p:nvSpPr>
        <p:spPr>
          <a:xfrm>
            <a:off x="7422422" y="1669195"/>
            <a:ext cx="596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600">
                <a:ea typeface="黑体" panose="02010609060101010101" pitchFamily="49" charset="-122"/>
                <a:sym typeface="Arial" panose="020B0604020202020204" pitchFamily="34" charset="0"/>
              </a:rPr>
              <a:t>6</a:t>
            </a:r>
            <a:endParaRPr lang="zh-CN" altLang="en-US" sz="1600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1" name="TextBox 31_1">
            <a:extLst>
              <a:ext uri="{FF2B5EF4-FFF2-40B4-BE49-F238E27FC236}">
                <a16:creationId xmlns:a16="http://schemas.microsoft.com/office/drawing/2014/main" id="{C96D0CFE-DF62-40CA-8BD1-72FBDD9F2F96}"/>
              </a:ext>
            </a:extLst>
          </p:cNvPr>
          <p:cNvSpPr txBox="1"/>
          <p:nvPr/>
        </p:nvSpPr>
        <p:spPr>
          <a:xfrm>
            <a:off x="8197571" y="1669195"/>
            <a:ext cx="596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600">
                <a:ea typeface="黑体" panose="02010609060101010101" pitchFamily="49" charset="-122"/>
                <a:sym typeface="Arial" panose="020B0604020202020204" pitchFamily="34" charset="0"/>
              </a:rPr>
              <a:t>7</a:t>
            </a:r>
            <a:endParaRPr lang="zh-CN" altLang="en-US" sz="1600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2" name="TextBox 32_1">
            <a:extLst>
              <a:ext uri="{FF2B5EF4-FFF2-40B4-BE49-F238E27FC236}">
                <a16:creationId xmlns:a16="http://schemas.microsoft.com/office/drawing/2014/main" id="{11875312-CE34-46BE-9F43-77F667763146}"/>
              </a:ext>
            </a:extLst>
          </p:cNvPr>
          <p:cNvSpPr txBox="1"/>
          <p:nvPr/>
        </p:nvSpPr>
        <p:spPr>
          <a:xfrm>
            <a:off x="8972720" y="1669195"/>
            <a:ext cx="596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600">
                <a:ea typeface="黑体" panose="02010609060101010101" pitchFamily="49" charset="-122"/>
                <a:sym typeface="Arial" panose="020B0604020202020204" pitchFamily="34" charset="0"/>
              </a:rPr>
              <a:t>8</a:t>
            </a:r>
            <a:endParaRPr lang="zh-CN" altLang="en-US" sz="1600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3" name="TextBox 33_1">
            <a:extLst>
              <a:ext uri="{FF2B5EF4-FFF2-40B4-BE49-F238E27FC236}">
                <a16:creationId xmlns:a16="http://schemas.microsoft.com/office/drawing/2014/main" id="{CB174AE9-E09E-4DE0-A548-CA4D22DB6E79}"/>
              </a:ext>
            </a:extLst>
          </p:cNvPr>
          <p:cNvSpPr txBox="1"/>
          <p:nvPr/>
        </p:nvSpPr>
        <p:spPr>
          <a:xfrm>
            <a:off x="9747865" y="1669195"/>
            <a:ext cx="596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600">
                <a:ea typeface="黑体" panose="02010609060101010101" pitchFamily="49" charset="-122"/>
                <a:sym typeface="Arial" panose="020B0604020202020204" pitchFamily="34" charset="0"/>
              </a:rPr>
              <a:t>9</a:t>
            </a:r>
            <a:endParaRPr lang="zh-CN" altLang="en-US" sz="1600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4" name="TextBox 34_1">
            <a:extLst>
              <a:ext uri="{FF2B5EF4-FFF2-40B4-BE49-F238E27FC236}">
                <a16:creationId xmlns:a16="http://schemas.microsoft.com/office/drawing/2014/main" id="{8227317A-B337-4A00-92ED-4594096E7560}"/>
              </a:ext>
            </a:extLst>
          </p:cNvPr>
          <p:cNvSpPr txBox="1"/>
          <p:nvPr/>
        </p:nvSpPr>
        <p:spPr>
          <a:xfrm>
            <a:off x="5096975" y="1669195"/>
            <a:ext cx="596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600">
                <a:ea typeface="黑体" panose="02010609060101010101" pitchFamily="49" charset="-122"/>
                <a:sym typeface="Arial" panose="020B0604020202020204" pitchFamily="34" charset="0"/>
              </a:rPr>
              <a:t>3</a:t>
            </a:r>
            <a:endParaRPr lang="zh-CN" altLang="en-US" sz="1600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5" name="TextBox 35_1">
            <a:extLst>
              <a:ext uri="{FF2B5EF4-FFF2-40B4-BE49-F238E27FC236}">
                <a16:creationId xmlns:a16="http://schemas.microsoft.com/office/drawing/2014/main" id="{B21AD80C-1EA6-4F37-97FD-A4BC17822888}"/>
              </a:ext>
            </a:extLst>
          </p:cNvPr>
          <p:cNvSpPr txBox="1"/>
          <p:nvPr/>
        </p:nvSpPr>
        <p:spPr>
          <a:xfrm>
            <a:off x="6647273" y="1669195"/>
            <a:ext cx="596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600">
                <a:ea typeface="黑体" panose="02010609060101010101" pitchFamily="49" charset="-122"/>
                <a:sym typeface="Arial" panose="020B0604020202020204" pitchFamily="34" charset="0"/>
              </a:rPr>
              <a:t>5</a:t>
            </a:r>
            <a:endParaRPr lang="zh-CN" altLang="en-US" sz="1600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6" name="TextBox 1_1">
            <a:extLst>
              <a:ext uri="{FF2B5EF4-FFF2-40B4-BE49-F238E27FC236}">
                <a16:creationId xmlns:a16="http://schemas.microsoft.com/office/drawing/2014/main" id="{0A866328-B318-479F-A628-55B0FF84FB24}"/>
              </a:ext>
            </a:extLst>
          </p:cNvPr>
          <p:cNvSpPr txBox="1"/>
          <p:nvPr/>
        </p:nvSpPr>
        <p:spPr>
          <a:xfrm>
            <a:off x="1851131" y="1750480"/>
            <a:ext cx="744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下标</a:t>
            </a:r>
          </a:p>
        </p:txBody>
      </p:sp>
      <p:sp>
        <p:nvSpPr>
          <p:cNvPr id="67" name="TextBox 1_1">
            <a:extLst>
              <a:ext uri="{FF2B5EF4-FFF2-40B4-BE49-F238E27FC236}">
                <a16:creationId xmlns:a16="http://schemas.microsoft.com/office/drawing/2014/main" id="{0422DB3D-31F3-418D-959C-AC1452EB56D2}"/>
              </a:ext>
            </a:extLst>
          </p:cNvPr>
          <p:cNvSpPr txBox="1"/>
          <p:nvPr/>
        </p:nvSpPr>
        <p:spPr>
          <a:xfrm>
            <a:off x="1847868" y="2294605"/>
            <a:ext cx="744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元素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8A55D5E4-AC20-4155-AF1E-D28BB49C1474}"/>
              </a:ext>
            </a:extLst>
          </p:cNvPr>
          <p:cNvSpPr txBox="1"/>
          <p:nvPr/>
        </p:nvSpPr>
        <p:spPr>
          <a:xfrm>
            <a:off x="5060740" y="3322429"/>
            <a:ext cx="2070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v = arr[L]=</a:t>
            </a:r>
            <a:r>
              <a:rPr lang="en-US" altLang="zh-CN" sz="16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arr[0]</a:t>
            </a:r>
            <a:r>
              <a:rPr lang="en-US" altLang="zh-CN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=8</a:t>
            </a:r>
            <a:endParaRPr lang="zh-CN" altLang="en-US" sz="160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F32DC50-6308-44A5-AE2F-C1BDBE94AFC2}"/>
              </a:ext>
            </a:extLst>
          </p:cNvPr>
          <p:cNvGrpSpPr/>
          <p:nvPr/>
        </p:nvGrpSpPr>
        <p:grpSpPr>
          <a:xfrm>
            <a:off x="3546677" y="2838730"/>
            <a:ext cx="596269" cy="555090"/>
            <a:chOff x="3546677" y="2838730"/>
            <a:chExt cx="596269" cy="555090"/>
          </a:xfrm>
        </p:grpSpPr>
        <p:sp>
          <p:nvSpPr>
            <p:cNvPr id="71" name="TextBox 27_1">
              <a:extLst>
                <a:ext uri="{FF2B5EF4-FFF2-40B4-BE49-F238E27FC236}">
                  <a16:creationId xmlns:a16="http://schemas.microsoft.com/office/drawing/2014/main" id="{DDEBAB47-817C-4958-A12A-E279D3D573D1}"/>
                </a:ext>
              </a:extLst>
            </p:cNvPr>
            <p:cNvSpPr txBox="1"/>
            <p:nvPr/>
          </p:nvSpPr>
          <p:spPr>
            <a:xfrm>
              <a:off x="3546677" y="3055266"/>
              <a:ext cx="5962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i=1</a:t>
              </a:r>
              <a:endParaRPr lang="zh-CN" altLang="en-US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" name="等腰三角形 2">
              <a:extLst>
                <a:ext uri="{FF2B5EF4-FFF2-40B4-BE49-F238E27FC236}">
                  <a16:creationId xmlns:a16="http://schemas.microsoft.com/office/drawing/2014/main" id="{BF784120-3C97-4741-AE72-4B7B06C01208}"/>
                </a:ext>
              </a:extLst>
            </p:cNvPr>
            <p:cNvSpPr/>
            <p:nvPr/>
          </p:nvSpPr>
          <p:spPr>
            <a:xfrm>
              <a:off x="3792612" y="2838730"/>
              <a:ext cx="104395" cy="16869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990AFFAB-3399-48E1-820F-1D47C040EC3D}"/>
              </a:ext>
            </a:extLst>
          </p:cNvPr>
          <p:cNvGrpSpPr/>
          <p:nvPr/>
        </p:nvGrpSpPr>
        <p:grpSpPr>
          <a:xfrm>
            <a:off x="2767994" y="2844829"/>
            <a:ext cx="596269" cy="555090"/>
            <a:chOff x="3546677" y="2838730"/>
            <a:chExt cx="596269" cy="555090"/>
          </a:xfrm>
        </p:grpSpPr>
        <p:sp>
          <p:nvSpPr>
            <p:cNvPr id="73" name="TextBox 27_1">
              <a:extLst>
                <a:ext uri="{FF2B5EF4-FFF2-40B4-BE49-F238E27FC236}">
                  <a16:creationId xmlns:a16="http://schemas.microsoft.com/office/drawing/2014/main" id="{614C1D3C-1E92-4506-9E91-B85091303830}"/>
                </a:ext>
              </a:extLst>
            </p:cNvPr>
            <p:cNvSpPr txBox="1"/>
            <p:nvPr/>
          </p:nvSpPr>
          <p:spPr>
            <a:xfrm>
              <a:off x="3546677" y="3055266"/>
              <a:ext cx="5962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j=0</a:t>
              </a:r>
              <a:endParaRPr lang="zh-CN" altLang="en-US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:a16="http://schemas.microsoft.com/office/drawing/2014/main" id="{D278E45B-D35A-4C18-A923-0A3241AE288B}"/>
                </a:ext>
              </a:extLst>
            </p:cNvPr>
            <p:cNvSpPr/>
            <p:nvPr/>
          </p:nvSpPr>
          <p:spPr>
            <a:xfrm>
              <a:off x="3792612" y="2838730"/>
              <a:ext cx="104395" cy="168691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8916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>
            <a:extLst>
              <a:ext uri="{FF2B5EF4-FFF2-40B4-BE49-F238E27FC236}">
                <a16:creationId xmlns:a16="http://schemas.microsoft.com/office/drawing/2014/main" id="{124B0FB1-41B3-4A96-8DB2-D982F471B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1093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2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partition</a:t>
            </a:r>
            <a:endParaRPr lang="zh-CN" altLang="en-US" sz="320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8" name="PA-内容占位符 3">
            <a:extLst>
              <a:ext uri="{FF2B5EF4-FFF2-40B4-BE49-F238E27FC236}">
                <a16:creationId xmlns:a16="http://schemas.microsoft.com/office/drawing/2014/main" id="{3E398309-5C97-4357-9A20-87662A71E88C}"/>
              </a:ext>
            </a:extLst>
          </p:cNvPr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3720237"/>
            <a:ext cx="10515600" cy="29964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这里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j=0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，此时在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j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的左边的元素个数为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，表示此时已知小于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arr[L]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的元素个数为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，然后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i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一直遍历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arr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，如果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arr[i] &lt; arr[L]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，由先将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j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加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，此时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arr[j]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对应一个大于等于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arr[L]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的元素，交换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arr[i],arr[j]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，此时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arr[j]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就变成了小于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arr[L]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的元素。如果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arr[i] &gt; arr[j]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，则不改变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j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，也不交换，只是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i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加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，遍历下一个元素。</a:t>
            </a:r>
            <a:endParaRPr lang="en-US" altLang="zh-CN" sz="200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最终，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arr[j]=arr[L]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，此时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arr[L]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到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arr[R]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范围内，在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arr[j]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左边的元素都小于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arr[L]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的元素，右边都是大于等于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arr[L]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的元素。然后返回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j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，对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arr[j]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左右两边的元素再进行递归排序</a:t>
            </a:r>
            <a:endParaRPr lang="en-US" altLang="zh-CN" sz="200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6" name="PA-圆角矩形 4">
            <a:extLst>
              <a:ext uri="{FF2B5EF4-FFF2-40B4-BE49-F238E27FC236}">
                <a16:creationId xmlns:a16="http://schemas.microsoft.com/office/drawing/2014/main" id="{420616D1-3CC8-4AF3-90BA-A862F2608D8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771528" y="2156693"/>
            <a:ext cx="596268" cy="645157"/>
          </a:xfrm>
          <a:prstGeom prst="round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8</a:t>
            </a:r>
            <a:endParaRPr lang="zh-CN" altLang="en-US" sz="160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3686BF86-4274-4534-ACA0-746A53ABB176}"/>
              </a:ext>
            </a:extLst>
          </p:cNvPr>
          <p:cNvSpPr/>
          <p:nvPr/>
        </p:nvSpPr>
        <p:spPr>
          <a:xfrm>
            <a:off x="3546677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6</a:t>
            </a:r>
            <a:endParaRPr lang="zh-CN" altLang="en-US" sz="160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C49F488E-892D-4E84-9269-459A243D8AF6}"/>
              </a:ext>
            </a:extLst>
          </p:cNvPr>
          <p:cNvSpPr/>
          <p:nvPr/>
        </p:nvSpPr>
        <p:spPr>
          <a:xfrm>
            <a:off x="4321826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  <a:endParaRPr lang="zh-CN" altLang="en-US" sz="160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813AF2C2-5FF8-4D79-8836-2882D1D42E9A}"/>
              </a:ext>
            </a:extLst>
          </p:cNvPr>
          <p:cNvSpPr/>
          <p:nvPr/>
        </p:nvSpPr>
        <p:spPr>
          <a:xfrm>
            <a:off x="5096975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9</a:t>
            </a:r>
            <a:endParaRPr lang="zh-CN" altLang="en-US" sz="160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0" name="PA-圆角矩形 8">
            <a:extLst>
              <a:ext uri="{FF2B5EF4-FFF2-40B4-BE49-F238E27FC236}">
                <a16:creationId xmlns:a16="http://schemas.microsoft.com/office/drawing/2014/main" id="{528EE9FF-D4E3-4D02-BBA8-C0F9753C3EE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872124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  <a:endParaRPr lang="zh-CN" altLang="en-US" sz="160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439A5BBA-E7FB-4326-9251-EFF4B6F8A2D2}"/>
              </a:ext>
            </a:extLst>
          </p:cNvPr>
          <p:cNvSpPr/>
          <p:nvPr/>
        </p:nvSpPr>
        <p:spPr>
          <a:xfrm>
            <a:off x="6647273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5</a:t>
            </a:r>
            <a:endParaRPr lang="zh-CN" altLang="en-US" sz="160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24B7995B-1193-441D-B9E6-86205C6982DE}"/>
              </a:ext>
            </a:extLst>
          </p:cNvPr>
          <p:cNvSpPr/>
          <p:nvPr/>
        </p:nvSpPr>
        <p:spPr>
          <a:xfrm>
            <a:off x="7422422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  <a:endParaRPr lang="zh-CN" altLang="en-US" sz="160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C777E882-076D-4C69-A90D-64C3D73A19B0}"/>
              </a:ext>
            </a:extLst>
          </p:cNvPr>
          <p:cNvSpPr/>
          <p:nvPr/>
        </p:nvSpPr>
        <p:spPr>
          <a:xfrm>
            <a:off x="8197571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4</a:t>
            </a:r>
            <a:endParaRPr lang="zh-CN" altLang="en-US" sz="160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575B64D3-C987-431A-8FBC-709E59BEDDB6}"/>
              </a:ext>
            </a:extLst>
          </p:cNvPr>
          <p:cNvSpPr/>
          <p:nvPr/>
        </p:nvSpPr>
        <p:spPr>
          <a:xfrm>
            <a:off x="8972720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7</a:t>
            </a:r>
            <a:endParaRPr lang="zh-CN" altLang="en-US" sz="160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1F0EB282-F7E1-49D5-B298-67550D18F8FD}"/>
              </a:ext>
            </a:extLst>
          </p:cNvPr>
          <p:cNvSpPr/>
          <p:nvPr/>
        </p:nvSpPr>
        <p:spPr>
          <a:xfrm>
            <a:off x="9747865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  <a:endParaRPr lang="zh-CN" altLang="en-US" sz="160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TextBox 1_1">
            <a:extLst>
              <a:ext uri="{FF2B5EF4-FFF2-40B4-BE49-F238E27FC236}">
                <a16:creationId xmlns:a16="http://schemas.microsoft.com/office/drawing/2014/main" id="{60344CB9-A0AB-4A91-925D-78C8586344B5}"/>
              </a:ext>
            </a:extLst>
          </p:cNvPr>
          <p:cNvSpPr txBox="1"/>
          <p:nvPr/>
        </p:nvSpPr>
        <p:spPr>
          <a:xfrm>
            <a:off x="2771528" y="1669195"/>
            <a:ext cx="596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  <a:endParaRPr lang="zh-CN" altLang="en-US" sz="160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extBox 27_1">
            <a:extLst>
              <a:ext uri="{FF2B5EF4-FFF2-40B4-BE49-F238E27FC236}">
                <a16:creationId xmlns:a16="http://schemas.microsoft.com/office/drawing/2014/main" id="{DFA381FB-7635-4D96-9FEB-6EA0232E0F92}"/>
              </a:ext>
            </a:extLst>
          </p:cNvPr>
          <p:cNvSpPr txBox="1"/>
          <p:nvPr/>
        </p:nvSpPr>
        <p:spPr>
          <a:xfrm>
            <a:off x="3546677" y="1669195"/>
            <a:ext cx="596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600">
                <a:ea typeface="黑体" panose="02010609060101010101" pitchFamily="49" charset="-122"/>
                <a:sym typeface="Arial" panose="020B0604020202020204" pitchFamily="34" charset="0"/>
              </a:rPr>
              <a:t>1</a:t>
            </a:r>
            <a:endParaRPr lang="zh-CN" altLang="en-US" sz="1600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8" name="TextBox 28_1">
            <a:extLst>
              <a:ext uri="{FF2B5EF4-FFF2-40B4-BE49-F238E27FC236}">
                <a16:creationId xmlns:a16="http://schemas.microsoft.com/office/drawing/2014/main" id="{926162D8-16A0-4D37-9296-3D1E37751A02}"/>
              </a:ext>
            </a:extLst>
          </p:cNvPr>
          <p:cNvSpPr txBox="1"/>
          <p:nvPr/>
        </p:nvSpPr>
        <p:spPr>
          <a:xfrm>
            <a:off x="4321826" y="1669195"/>
            <a:ext cx="596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600">
                <a:ea typeface="黑体" panose="02010609060101010101" pitchFamily="49" charset="-122"/>
                <a:sym typeface="Arial" panose="020B0604020202020204" pitchFamily="34" charset="0"/>
              </a:rPr>
              <a:t>2</a:t>
            </a:r>
            <a:endParaRPr lang="zh-CN" altLang="en-US" sz="1600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9" name="TextBox 29_1">
            <a:extLst>
              <a:ext uri="{FF2B5EF4-FFF2-40B4-BE49-F238E27FC236}">
                <a16:creationId xmlns:a16="http://schemas.microsoft.com/office/drawing/2014/main" id="{72D7698F-EDC3-416E-ADE4-3C32B9C10AD5}"/>
              </a:ext>
            </a:extLst>
          </p:cNvPr>
          <p:cNvSpPr txBox="1"/>
          <p:nvPr/>
        </p:nvSpPr>
        <p:spPr>
          <a:xfrm>
            <a:off x="5872124" y="1669195"/>
            <a:ext cx="596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600">
                <a:ea typeface="黑体" panose="02010609060101010101" pitchFamily="49" charset="-122"/>
                <a:sym typeface="Arial" panose="020B0604020202020204" pitchFamily="34" charset="0"/>
              </a:rPr>
              <a:t>4</a:t>
            </a:r>
            <a:endParaRPr lang="zh-CN" altLang="en-US" sz="1600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0" name="TextBox 30_1">
            <a:extLst>
              <a:ext uri="{FF2B5EF4-FFF2-40B4-BE49-F238E27FC236}">
                <a16:creationId xmlns:a16="http://schemas.microsoft.com/office/drawing/2014/main" id="{B6718135-1626-4112-AA93-0B44301718A9}"/>
              </a:ext>
            </a:extLst>
          </p:cNvPr>
          <p:cNvSpPr txBox="1"/>
          <p:nvPr/>
        </p:nvSpPr>
        <p:spPr>
          <a:xfrm>
            <a:off x="7422422" y="1669195"/>
            <a:ext cx="596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600">
                <a:ea typeface="黑体" panose="02010609060101010101" pitchFamily="49" charset="-122"/>
                <a:sym typeface="Arial" panose="020B0604020202020204" pitchFamily="34" charset="0"/>
              </a:rPr>
              <a:t>6</a:t>
            </a:r>
            <a:endParaRPr lang="zh-CN" altLang="en-US" sz="1600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1" name="TextBox 31_1">
            <a:extLst>
              <a:ext uri="{FF2B5EF4-FFF2-40B4-BE49-F238E27FC236}">
                <a16:creationId xmlns:a16="http://schemas.microsoft.com/office/drawing/2014/main" id="{C96D0CFE-DF62-40CA-8BD1-72FBDD9F2F96}"/>
              </a:ext>
            </a:extLst>
          </p:cNvPr>
          <p:cNvSpPr txBox="1"/>
          <p:nvPr/>
        </p:nvSpPr>
        <p:spPr>
          <a:xfrm>
            <a:off x="8197571" y="1669195"/>
            <a:ext cx="596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600">
                <a:ea typeface="黑体" panose="02010609060101010101" pitchFamily="49" charset="-122"/>
                <a:sym typeface="Arial" panose="020B0604020202020204" pitchFamily="34" charset="0"/>
              </a:rPr>
              <a:t>7</a:t>
            </a:r>
            <a:endParaRPr lang="zh-CN" altLang="en-US" sz="1600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2" name="TextBox 32_1">
            <a:extLst>
              <a:ext uri="{FF2B5EF4-FFF2-40B4-BE49-F238E27FC236}">
                <a16:creationId xmlns:a16="http://schemas.microsoft.com/office/drawing/2014/main" id="{11875312-CE34-46BE-9F43-77F667763146}"/>
              </a:ext>
            </a:extLst>
          </p:cNvPr>
          <p:cNvSpPr txBox="1"/>
          <p:nvPr/>
        </p:nvSpPr>
        <p:spPr>
          <a:xfrm>
            <a:off x="8972720" y="1669195"/>
            <a:ext cx="596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600">
                <a:ea typeface="黑体" panose="02010609060101010101" pitchFamily="49" charset="-122"/>
                <a:sym typeface="Arial" panose="020B0604020202020204" pitchFamily="34" charset="0"/>
              </a:rPr>
              <a:t>8</a:t>
            </a:r>
            <a:endParaRPr lang="zh-CN" altLang="en-US" sz="1600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3" name="TextBox 33_1">
            <a:extLst>
              <a:ext uri="{FF2B5EF4-FFF2-40B4-BE49-F238E27FC236}">
                <a16:creationId xmlns:a16="http://schemas.microsoft.com/office/drawing/2014/main" id="{CB174AE9-E09E-4DE0-A548-CA4D22DB6E79}"/>
              </a:ext>
            </a:extLst>
          </p:cNvPr>
          <p:cNvSpPr txBox="1"/>
          <p:nvPr/>
        </p:nvSpPr>
        <p:spPr>
          <a:xfrm>
            <a:off x="9747865" y="1669195"/>
            <a:ext cx="596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600">
                <a:ea typeface="黑体" panose="02010609060101010101" pitchFamily="49" charset="-122"/>
                <a:sym typeface="Arial" panose="020B0604020202020204" pitchFamily="34" charset="0"/>
              </a:rPr>
              <a:t>9</a:t>
            </a:r>
            <a:endParaRPr lang="zh-CN" altLang="en-US" sz="1600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4" name="TextBox 34_1">
            <a:extLst>
              <a:ext uri="{FF2B5EF4-FFF2-40B4-BE49-F238E27FC236}">
                <a16:creationId xmlns:a16="http://schemas.microsoft.com/office/drawing/2014/main" id="{8227317A-B337-4A00-92ED-4594096E7560}"/>
              </a:ext>
            </a:extLst>
          </p:cNvPr>
          <p:cNvSpPr txBox="1"/>
          <p:nvPr/>
        </p:nvSpPr>
        <p:spPr>
          <a:xfrm>
            <a:off x="5096975" y="1669195"/>
            <a:ext cx="596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600">
                <a:ea typeface="黑体" panose="02010609060101010101" pitchFamily="49" charset="-122"/>
                <a:sym typeface="Arial" panose="020B0604020202020204" pitchFamily="34" charset="0"/>
              </a:rPr>
              <a:t>3</a:t>
            </a:r>
            <a:endParaRPr lang="zh-CN" altLang="en-US" sz="1600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5" name="TextBox 35_1">
            <a:extLst>
              <a:ext uri="{FF2B5EF4-FFF2-40B4-BE49-F238E27FC236}">
                <a16:creationId xmlns:a16="http://schemas.microsoft.com/office/drawing/2014/main" id="{B21AD80C-1EA6-4F37-97FD-A4BC17822888}"/>
              </a:ext>
            </a:extLst>
          </p:cNvPr>
          <p:cNvSpPr txBox="1"/>
          <p:nvPr/>
        </p:nvSpPr>
        <p:spPr>
          <a:xfrm>
            <a:off x="6647273" y="1669195"/>
            <a:ext cx="596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600">
                <a:ea typeface="黑体" panose="02010609060101010101" pitchFamily="49" charset="-122"/>
                <a:sym typeface="Arial" panose="020B0604020202020204" pitchFamily="34" charset="0"/>
              </a:rPr>
              <a:t>5</a:t>
            </a:r>
            <a:endParaRPr lang="zh-CN" altLang="en-US" sz="1600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6" name="TextBox 1_1">
            <a:extLst>
              <a:ext uri="{FF2B5EF4-FFF2-40B4-BE49-F238E27FC236}">
                <a16:creationId xmlns:a16="http://schemas.microsoft.com/office/drawing/2014/main" id="{0A866328-B318-479F-A628-55B0FF84FB24}"/>
              </a:ext>
            </a:extLst>
          </p:cNvPr>
          <p:cNvSpPr txBox="1"/>
          <p:nvPr/>
        </p:nvSpPr>
        <p:spPr>
          <a:xfrm>
            <a:off x="1851131" y="1750480"/>
            <a:ext cx="744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下标</a:t>
            </a:r>
          </a:p>
        </p:txBody>
      </p:sp>
      <p:sp>
        <p:nvSpPr>
          <p:cNvPr id="67" name="TextBox 1_1">
            <a:extLst>
              <a:ext uri="{FF2B5EF4-FFF2-40B4-BE49-F238E27FC236}">
                <a16:creationId xmlns:a16="http://schemas.microsoft.com/office/drawing/2014/main" id="{0422DB3D-31F3-418D-959C-AC1452EB56D2}"/>
              </a:ext>
            </a:extLst>
          </p:cNvPr>
          <p:cNvSpPr txBox="1"/>
          <p:nvPr/>
        </p:nvSpPr>
        <p:spPr>
          <a:xfrm>
            <a:off x="1847868" y="2294605"/>
            <a:ext cx="744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元素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8A55D5E4-AC20-4155-AF1E-D28BB49C1474}"/>
              </a:ext>
            </a:extLst>
          </p:cNvPr>
          <p:cNvSpPr txBox="1"/>
          <p:nvPr/>
        </p:nvSpPr>
        <p:spPr>
          <a:xfrm>
            <a:off x="5060740" y="3322429"/>
            <a:ext cx="2070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v = arr[L]=</a:t>
            </a:r>
            <a:r>
              <a:rPr lang="en-US" altLang="zh-CN" sz="16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arr[0]</a:t>
            </a:r>
            <a:r>
              <a:rPr lang="en-US" altLang="zh-CN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=8</a:t>
            </a:r>
            <a:endParaRPr lang="zh-CN" altLang="en-US" sz="160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F32DC50-6308-44A5-AE2F-C1BDBE94AFC2}"/>
              </a:ext>
            </a:extLst>
          </p:cNvPr>
          <p:cNvGrpSpPr/>
          <p:nvPr/>
        </p:nvGrpSpPr>
        <p:grpSpPr>
          <a:xfrm>
            <a:off x="3546677" y="2838730"/>
            <a:ext cx="596269" cy="555090"/>
            <a:chOff x="3546677" y="2838730"/>
            <a:chExt cx="596269" cy="555090"/>
          </a:xfrm>
        </p:grpSpPr>
        <p:sp>
          <p:nvSpPr>
            <p:cNvPr id="71" name="TextBox 27_1">
              <a:extLst>
                <a:ext uri="{FF2B5EF4-FFF2-40B4-BE49-F238E27FC236}">
                  <a16:creationId xmlns:a16="http://schemas.microsoft.com/office/drawing/2014/main" id="{DDEBAB47-817C-4958-A12A-E279D3D573D1}"/>
                </a:ext>
              </a:extLst>
            </p:cNvPr>
            <p:cNvSpPr txBox="1"/>
            <p:nvPr/>
          </p:nvSpPr>
          <p:spPr>
            <a:xfrm>
              <a:off x="3546677" y="3055266"/>
              <a:ext cx="5962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i=1</a:t>
              </a:r>
              <a:endParaRPr lang="zh-CN" altLang="en-US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" name="等腰三角形 2">
              <a:extLst>
                <a:ext uri="{FF2B5EF4-FFF2-40B4-BE49-F238E27FC236}">
                  <a16:creationId xmlns:a16="http://schemas.microsoft.com/office/drawing/2014/main" id="{BF784120-3C97-4741-AE72-4B7B06C01208}"/>
                </a:ext>
              </a:extLst>
            </p:cNvPr>
            <p:cNvSpPr/>
            <p:nvPr/>
          </p:nvSpPr>
          <p:spPr>
            <a:xfrm>
              <a:off x="3792612" y="2838730"/>
              <a:ext cx="104395" cy="16869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990AFFAB-3399-48E1-820F-1D47C040EC3D}"/>
              </a:ext>
            </a:extLst>
          </p:cNvPr>
          <p:cNvGrpSpPr/>
          <p:nvPr/>
        </p:nvGrpSpPr>
        <p:grpSpPr>
          <a:xfrm>
            <a:off x="2767994" y="2844829"/>
            <a:ext cx="596269" cy="555090"/>
            <a:chOff x="3546677" y="2838730"/>
            <a:chExt cx="596269" cy="555090"/>
          </a:xfrm>
        </p:grpSpPr>
        <p:sp>
          <p:nvSpPr>
            <p:cNvPr id="73" name="TextBox 27_1">
              <a:extLst>
                <a:ext uri="{FF2B5EF4-FFF2-40B4-BE49-F238E27FC236}">
                  <a16:creationId xmlns:a16="http://schemas.microsoft.com/office/drawing/2014/main" id="{614C1D3C-1E92-4506-9E91-B85091303830}"/>
                </a:ext>
              </a:extLst>
            </p:cNvPr>
            <p:cNvSpPr txBox="1"/>
            <p:nvPr/>
          </p:nvSpPr>
          <p:spPr>
            <a:xfrm>
              <a:off x="3546677" y="3055266"/>
              <a:ext cx="5962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j=0</a:t>
              </a:r>
              <a:endParaRPr lang="zh-CN" altLang="en-US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:a16="http://schemas.microsoft.com/office/drawing/2014/main" id="{D278E45B-D35A-4C18-A923-0A3241AE288B}"/>
                </a:ext>
              </a:extLst>
            </p:cNvPr>
            <p:cNvSpPr/>
            <p:nvPr/>
          </p:nvSpPr>
          <p:spPr>
            <a:xfrm>
              <a:off x="3792612" y="2838730"/>
              <a:ext cx="104395" cy="168691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0483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-内容占位符 3">
            <a:extLst>
              <a:ext uri="{FF2B5EF4-FFF2-40B4-BE49-F238E27FC236}">
                <a16:creationId xmlns:a16="http://schemas.microsoft.com/office/drawing/2014/main" id="{3E398309-5C97-4357-9A20-87662A71E88C}"/>
              </a:ext>
            </a:extLst>
          </p:cNvPr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3720237"/>
            <a:ext cx="10515600" cy="29964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arr[i]=arr[1]=6 &lt; v=8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，成立</a:t>
            </a:r>
            <a:endParaRPr lang="en-US" altLang="zh-CN" sz="200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j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加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变为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，然后交换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arr[i]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，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arr[j]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的位置，即交换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arr[1]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与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arr[1]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，数组没有发生变化</a:t>
            </a:r>
            <a:endParaRPr lang="en-US" altLang="zh-CN" sz="200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i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加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变为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46" name="PA-圆角矩形 4">
            <a:extLst>
              <a:ext uri="{FF2B5EF4-FFF2-40B4-BE49-F238E27FC236}">
                <a16:creationId xmlns:a16="http://schemas.microsoft.com/office/drawing/2014/main" id="{420616D1-3CC8-4AF3-90BA-A862F2608D8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771528" y="2156693"/>
            <a:ext cx="596268" cy="645157"/>
          </a:xfrm>
          <a:prstGeom prst="round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8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3686BF86-4274-4534-ACA0-746A53ABB176}"/>
              </a:ext>
            </a:extLst>
          </p:cNvPr>
          <p:cNvSpPr/>
          <p:nvPr/>
        </p:nvSpPr>
        <p:spPr>
          <a:xfrm>
            <a:off x="3546677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6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C49F488E-892D-4E84-9269-459A243D8AF6}"/>
              </a:ext>
            </a:extLst>
          </p:cNvPr>
          <p:cNvSpPr/>
          <p:nvPr/>
        </p:nvSpPr>
        <p:spPr>
          <a:xfrm>
            <a:off x="4321826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813AF2C2-5FF8-4D79-8836-2882D1D42E9A}"/>
              </a:ext>
            </a:extLst>
          </p:cNvPr>
          <p:cNvSpPr/>
          <p:nvPr/>
        </p:nvSpPr>
        <p:spPr>
          <a:xfrm>
            <a:off x="5096975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9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0" name="PA-圆角矩形 8">
            <a:extLst>
              <a:ext uri="{FF2B5EF4-FFF2-40B4-BE49-F238E27FC236}">
                <a16:creationId xmlns:a16="http://schemas.microsoft.com/office/drawing/2014/main" id="{528EE9FF-D4E3-4D02-BBA8-C0F9753C3EE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872124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439A5BBA-E7FB-4326-9251-EFF4B6F8A2D2}"/>
              </a:ext>
            </a:extLst>
          </p:cNvPr>
          <p:cNvSpPr/>
          <p:nvPr/>
        </p:nvSpPr>
        <p:spPr>
          <a:xfrm>
            <a:off x="6647273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5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24B7995B-1193-441D-B9E6-86205C6982DE}"/>
              </a:ext>
            </a:extLst>
          </p:cNvPr>
          <p:cNvSpPr/>
          <p:nvPr/>
        </p:nvSpPr>
        <p:spPr>
          <a:xfrm>
            <a:off x="7422422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C777E882-076D-4C69-A90D-64C3D73A19B0}"/>
              </a:ext>
            </a:extLst>
          </p:cNvPr>
          <p:cNvSpPr/>
          <p:nvPr/>
        </p:nvSpPr>
        <p:spPr>
          <a:xfrm>
            <a:off x="8197571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4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575B64D3-C987-431A-8FBC-709E59BEDDB6}"/>
              </a:ext>
            </a:extLst>
          </p:cNvPr>
          <p:cNvSpPr/>
          <p:nvPr/>
        </p:nvSpPr>
        <p:spPr>
          <a:xfrm>
            <a:off x="8972720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7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1F0EB282-F7E1-49D5-B298-67550D18F8FD}"/>
              </a:ext>
            </a:extLst>
          </p:cNvPr>
          <p:cNvSpPr/>
          <p:nvPr/>
        </p:nvSpPr>
        <p:spPr>
          <a:xfrm>
            <a:off x="9747865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TextBox 1_1">
            <a:extLst>
              <a:ext uri="{FF2B5EF4-FFF2-40B4-BE49-F238E27FC236}">
                <a16:creationId xmlns:a16="http://schemas.microsoft.com/office/drawing/2014/main" id="{60344CB9-A0AB-4A91-925D-78C8586344B5}"/>
              </a:ext>
            </a:extLst>
          </p:cNvPr>
          <p:cNvSpPr txBox="1"/>
          <p:nvPr/>
        </p:nvSpPr>
        <p:spPr>
          <a:xfrm>
            <a:off x="2771528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  <a:endParaRPr lang="zh-CN" altLang="en-US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extBox 27_1">
            <a:extLst>
              <a:ext uri="{FF2B5EF4-FFF2-40B4-BE49-F238E27FC236}">
                <a16:creationId xmlns:a16="http://schemas.microsoft.com/office/drawing/2014/main" id="{DFA381FB-7635-4D96-9FEB-6EA0232E0F92}"/>
              </a:ext>
            </a:extLst>
          </p:cNvPr>
          <p:cNvSpPr txBox="1"/>
          <p:nvPr/>
        </p:nvSpPr>
        <p:spPr>
          <a:xfrm>
            <a:off x="3546677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1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8" name="TextBox 28_1">
            <a:extLst>
              <a:ext uri="{FF2B5EF4-FFF2-40B4-BE49-F238E27FC236}">
                <a16:creationId xmlns:a16="http://schemas.microsoft.com/office/drawing/2014/main" id="{926162D8-16A0-4D37-9296-3D1E37751A02}"/>
              </a:ext>
            </a:extLst>
          </p:cNvPr>
          <p:cNvSpPr txBox="1"/>
          <p:nvPr/>
        </p:nvSpPr>
        <p:spPr>
          <a:xfrm>
            <a:off x="4321826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2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9" name="TextBox 29_1">
            <a:extLst>
              <a:ext uri="{FF2B5EF4-FFF2-40B4-BE49-F238E27FC236}">
                <a16:creationId xmlns:a16="http://schemas.microsoft.com/office/drawing/2014/main" id="{72D7698F-EDC3-416E-ADE4-3C32B9C10AD5}"/>
              </a:ext>
            </a:extLst>
          </p:cNvPr>
          <p:cNvSpPr txBox="1"/>
          <p:nvPr/>
        </p:nvSpPr>
        <p:spPr>
          <a:xfrm>
            <a:off x="5872124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4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0" name="TextBox 30_1">
            <a:extLst>
              <a:ext uri="{FF2B5EF4-FFF2-40B4-BE49-F238E27FC236}">
                <a16:creationId xmlns:a16="http://schemas.microsoft.com/office/drawing/2014/main" id="{B6718135-1626-4112-AA93-0B44301718A9}"/>
              </a:ext>
            </a:extLst>
          </p:cNvPr>
          <p:cNvSpPr txBox="1"/>
          <p:nvPr/>
        </p:nvSpPr>
        <p:spPr>
          <a:xfrm>
            <a:off x="7422422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6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1" name="TextBox 31_1">
            <a:extLst>
              <a:ext uri="{FF2B5EF4-FFF2-40B4-BE49-F238E27FC236}">
                <a16:creationId xmlns:a16="http://schemas.microsoft.com/office/drawing/2014/main" id="{C96D0CFE-DF62-40CA-8BD1-72FBDD9F2F96}"/>
              </a:ext>
            </a:extLst>
          </p:cNvPr>
          <p:cNvSpPr txBox="1"/>
          <p:nvPr/>
        </p:nvSpPr>
        <p:spPr>
          <a:xfrm>
            <a:off x="8197571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7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2" name="TextBox 32_1">
            <a:extLst>
              <a:ext uri="{FF2B5EF4-FFF2-40B4-BE49-F238E27FC236}">
                <a16:creationId xmlns:a16="http://schemas.microsoft.com/office/drawing/2014/main" id="{11875312-CE34-46BE-9F43-77F667763146}"/>
              </a:ext>
            </a:extLst>
          </p:cNvPr>
          <p:cNvSpPr txBox="1"/>
          <p:nvPr/>
        </p:nvSpPr>
        <p:spPr>
          <a:xfrm>
            <a:off x="8972720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8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3" name="TextBox 33_1">
            <a:extLst>
              <a:ext uri="{FF2B5EF4-FFF2-40B4-BE49-F238E27FC236}">
                <a16:creationId xmlns:a16="http://schemas.microsoft.com/office/drawing/2014/main" id="{CB174AE9-E09E-4DE0-A548-CA4D22DB6E79}"/>
              </a:ext>
            </a:extLst>
          </p:cNvPr>
          <p:cNvSpPr txBox="1"/>
          <p:nvPr/>
        </p:nvSpPr>
        <p:spPr>
          <a:xfrm>
            <a:off x="9747865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9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4" name="TextBox 34_1">
            <a:extLst>
              <a:ext uri="{FF2B5EF4-FFF2-40B4-BE49-F238E27FC236}">
                <a16:creationId xmlns:a16="http://schemas.microsoft.com/office/drawing/2014/main" id="{8227317A-B337-4A00-92ED-4594096E7560}"/>
              </a:ext>
            </a:extLst>
          </p:cNvPr>
          <p:cNvSpPr txBox="1"/>
          <p:nvPr/>
        </p:nvSpPr>
        <p:spPr>
          <a:xfrm>
            <a:off x="5096975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3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5" name="TextBox 35_1">
            <a:extLst>
              <a:ext uri="{FF2B5EF4-FFF2-40B4-BE49-F238E27FC236}">
                <a16:creationId xmlns:a16="http://schemas.microsoft.com/office/drawing/2014/main" id="{B21AD80C-1EA6-4F37-97FD-A4BC17822888}"/>
              </a:ext>
            </a:extLst>
          </p:cNvPr>
          <p:cNvSpPr txBox="1"/>
          <p:nvPr/>
        </p:nvSpPr>
        <p:spPr>
          <a:xfrm>
            <a:off x="6647273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5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6" name="TextBox 1_1">
            <a:extLst>
              <a:ext uri="{FF2B5EF4-FFF2-40B4-BE49-F238E27FC236}">
                <a16:creationId xmlns:a16="http://schemas.microsoft.com/office/drawing/2014/main" id="{0A866328-B318-479F-A628-55B0FF84FB24}"/>
              </a:ext>
            </a:extLst>
          </p:cNvPr>
          <p:cNvSpPr txBox="1"/>
          <p:nvPr/>
        </p:nvSpPr>
        <p:spPr>
          <a:xfrm>
            <a:off x="1851131" y="1750480"/>
            <a:ext cx="744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下标</a:t>
            </a:r>
          </a:p>
        </p:txBody>
      </p:sp>
      <p:sp>
        <p:nvSpPr>
          <p:cNvPr id="67" name="TextBox 1_1">
            <a:extLst>
              <a:ext uri="{FF2B5EF4-FFF2-40B4-BE49-F238E27FC236}">
                <a16:creationId xmlns:a16="http://schemas.microsoft.com/office/drawing/2014/main" id="{0422DB3D-31F3-418D-959C-AC1452EB56D2}"/>
              </a:ext>
            </a:extLst>
          </p:cNvPr>
          <p:cNvSpPr txBox="1"/>
          <p:nvPr/>
        </p:nvSpPr>
        <p:spPr>
          <a:xfrm>
            <a:off x="1847868" y="2294605"/>
            <a:ext cx="744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元素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8A55D5E4-AC20-4155-AF1E-D28BB49C1474}"/>
              </a:ext>
            </a:extLst>
          </p:cNvPr>
          <p:cNvSpPr txBox="1"/>
          <p:nvPr/>
        </p:nvSpPr>
        <p:spPr>
          <a:xfrm>
            <a:off x="5060740" y="3322429"/>
            <a:ext cx="2070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v = arr[L]=</a:t>
            </a:r>
            <a:r>
              <a:rPr lang="en-US" altLang="zh-CN" sz="16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arr[0]</a:t>
            </a:r>
            <a:r>
              <a:rPr lang="en-US" altLang="zh-CN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=8</a:t>
            </a:r>
            <a:endParaRPr lang="zh-CN" altLang="en-US" sz="160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4" name="PA-组合 3">
            <a:extLst>
              <a:ext uri="{FF2B5EF4-FFF2-40B4-BE49-F238E27FC236}">
                <a16:creationId xmlns:a16="http://schemas.microsoft.com/office/drawing/2014/main" id="{7F32DC50-6308-44A5-AE2F-C1BDBE94AFC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3546677" y="2838730"/>
            <a:ext cx="596269" cy="585868"/>
            <a:chOff x="3546677" y="2838730"/>
            <a:chExt cx="596269" cy="585868"/>
          </a:xfrm>
        </p:grpSpPr>
        <p:sp>
          <p:nvSpPr>
            <p:cNvPr id="71" name="PA-文本框 27_1">
              <a:extLst>
                <a:ext uri="{FF2B5EF4-FFF2-40B4-BE49-F238E27FC236}">
                  <a16:creationId xmlns:a16="http://schemas.microsoft.com/office/drawing/2014/main" id="{DDEBAB47-817C-4958-A12A-E279D3D573D1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3546677" y="3055266"/>
              <a:ext cx="596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i</a:t>
              </a:r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" name="PA-等腰三角形 2">
              <a:extLst>
                <a:ext uri="{FF2B5EF4-FFF2-40B4-BE49-F238E27FC236}">
                  <a16:creationId xmlns:a16="http://schemas.microsoft.com/office/drawing/2014/main" id="{BF784120-3C97-4741-AE72-4B7B06C01208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3792612" y="2838730"/>
              <a:ext cx="104395" cy="16869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2" name="PA-组合 71">
            <a:extLst>
              <a:ext uri="{FF2B5EF4-FFF2-40B4-BE49-F238E27FC236}">
                <a16:creationId xmlns:a16="http://schemas.microsoft.com/office/drawing/2014/main" id="{990AFFAB-3399-48E1-820F-1D47C040EC3D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2767994" y="2844829"/>
            <a:ext cx="596269" cy="585868"/>
            <a:chOff x="3546677" y="2838730"/>
            <a:chExt cx="596269" cy="585868"/>
          </a:xfrm>
        </p:grpSpPr>
        <p:sp>
          <p:nvSpPr>
            <p:cNvPr id="73" name="PA-文本框 27_1">
              <a:extLst>
                <a:ext uri="{FF2B5EF4-FFF2-40B4-BE49-F238E27FC236}">
                  <a16:creationId xmlns:a16="http://schemas.microsoft.com/office/drawing/2014/main" id="{614C1D3C-1E92-4506-9E91-B85091303830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3546677" y="3055266"/>
              <a:ext cx="596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j</a:t>
              </a:r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PA-等腰三角形 73">
              <a:extLst>
                <a:ext uri="{FF2B5EF4-FFF2-40B4-BE49-F238E27FC236}">
                  <a16:creationId xmlns:a16="http://schemas.microsoft.com/office/drawing/2014/main" id="{D278E45B-D35A-4C18-A923-0A3241AE288B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3792612" y="2838730"/>
              <a:ext cx="104395" cy="168691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5" name="标题 1_1">
            <a:extLst>
              <a:ext uri="{FF2B5EF4-FFF2-40B4-BE49-F238E27FC236}">
                <a16:creationId xmlns:a16="http://schemas.microsoft.com/office/drawing/2014/main" id="{2289D909-0A50-4077-948B-B13DFC26215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011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altLang="zh-CN" sz="32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partition</a:t>
            </a:r>
            <a:endParaRPr lang="zh-CN" altLang="en-US" sz="320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76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59259E-6 L 0.06406 -0.00162 " pathEditMode="relative" ptsTypes="">
                                      <p:cBhvr>
                                        <p:cTn id="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59259E-6 L 0.06406 -0.00162 " pathEditMode="relative" ptsTypes="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-内容占位符 3">
            <a:extLst>
              <a:ext uri="{FF2B5EF4-FFF2-40B4-BE49-F238E27FC236}">
                <a16:creationId xmlns:a16="http://schemas.microsoft.com/office/drawing/2014/main" id="{3E398309-5C97-4357-9A20-87662A71E88C}"/>
              </a:ext>
            </a:extLst>
          </p:cNvPr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3720237"/>
            <a:ext cx="10515600" cy="29964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arr[i]=arr[2]=2 &lt; v=8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，成立</a:t>
            </a:r>
            <a:endParaRPr lang="en-US" altLang="zh-CN" sz="200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j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加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变为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，然后交换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arr[i]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，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arr[j]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的位置，即交换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arr[2]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与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arr[2]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，数组没有发生变化</a:t>
            </a:r>
            <a:endParaRPr lang="en-US" altLang="zh-CN" sz="200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i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加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变为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</a:p>
          <a:p>
            <a:pPr lvl="1">
              <a:lnSpc>
                <a:spcPct val="150000"/>
              </a:lnSpc>
            </a:pPr>
            <a:endParaRPr lang="en-US" altLang="zh-CN" sz="200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6" name="PA-圆角矩形 4">
            <a:extLst>
              <a:ext uri="{FF2B5EF4-FFF2-40B4-BE49-F238E27FC236}">
                <a16:creationId xmlns:a16="http://schemas.microsoft.com/office/drawing/2014/main" id="{420616D1-3CC8-4AF3-90BA-A862F2608D8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771528" y="2156693"/>
            <a:ext cx="596268" cy="645157"/>
          </a:xfrm>
          <a:prstGeom prst="round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8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3686BF86-4274-4534-ACA0-746A53ABB176}"/>
              </a:ext>
            </a:extLst>
          </p:cNvPr>
          <p:cNvSpPr/>
          <p:nvPr/>
        </p:nvSpPr>
        <p:spPr>
          <a:xfrm>
            <a:off x="3546677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6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C49F488E-892D-4E84-9269-459A243D8AF6}"/>
              </a:ext>
            </a:extLst>
          </p:cNvPr>
          <p:cNvSpPr/>
          <p:nvPr/>
        </p:nvSpPr>
        <p:spPr>
          <a:xfrm>
            <a:off x="4321826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813AF2C2-5FF8-4D79-8836-2882D1D42E9A}"/>
              </a:ext>
            </a:extLst>
          </p:cNvPr>
          <p:cNvSpPr/>
          <p:nvPr/>
        </p:nvSpPr>
        <p:spPr>
          <a:xfrm>
            <a:off x="5096975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9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0" name="PA-圆角矩形 8">
            <a:extLst>
              <a:ext uri="{FF2B5EF4-FFF2-40B4-BE49-F238E27FC236}">
                <a16:creationId xmlns:a16="http://schemas.microsoft.com/office/drawing/2014/main" id="{528EE9FF-D4E3-4D02-BBA8-C0F9753C3EE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872124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439A5BBA-E7FB-4326-9251-EFF4B6F8A2D2}"/>
              </a:ext>
            </a:extLst>
          </p:cNvPr>
          <p:cNvSpPr/>
          <p:nvPr/>
        </p:nvSpPr>
        <p:spPr>
          <a:xfrm>
            <a:off x="6647273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5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24B7995B-1193-441D-B9E6-86205C6982DE}"/>
              </a:ext>
            </a:extLst>
          </p:cNvPr>
          <p:cNvSpPr/>
          <p:nvPr/>
        </p:nvSpPr>
        <p:spPr>
          <a:xfrm>
            <a:off x="7422422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C777E882-076D-4C69-A90D-64C3D73A19B0}"/>
              </a:ext>
            </a:extLst>
          </p:cNvPr>
          <p:cNvSpPr/>
          <p:nvPr/>
        </p:nvSpPr>
        <p:spPr>
          <a:xfrm>
            <a:off x="8197571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4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575B64D3-C987-431A-8FBC-709E59BEDDB6}"/>
              </a:ext>
            </a:extLst>
          </p:cNvPr>
          <p:cNvSpPr/>
          <p:nvPr/>
        </p:nvSpPr>
        <p:spPr>
          <a:xfrm>
            <a:off x="8972720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7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1F0EB282-F7E1-49D5-B298-67550D18F8FD}"/>
              </a:ext>
            </a:extLst>
          </p:cNvPr>
          <p:cNvSpPr/>
          <p:nvPr/>
        </p:nvSpPr>
        <p:spPr>
          <a:xfrm>
            <a:off x="9747865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TextBox 1_1">
            <a:extLst>
              <a:ext uri="{FF2B5EF4-FFF2-40B4-BE49-F238E27FC236}">
                <a16:creationId xmlns:a16="http://schemas.microsoft.com/office/drawing/2014/main" id="{60344CB9-A0AB-4A91-925D-78C8586344B5}"/>
              </a:ext>
            </a:extLst>
          </p:cNvPr>
          <p:cNvSpPr txBox="1"/>
          <p:nvPr/>
        </p:nvSpPr>
        <p:spPr>
          <a:xfrm>
            <a:off x="2771528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  <a:endParaRPr lang="zh-CN" altLang="en-US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extBox 27_1">
            <a:extLst>
              <a:ext uri="{FF2B5EF4-FFF2-40B4-BE49-F238E27FC236}">
                <a16:creationId xmlns:a16="http://schemas.microsoft.com/office/drawing/2014/main" id="{DFA381FB-7635-4D96-9FEB-6EA0232E0F92}"/>
              </a:ext>
            </a:extLst>
          </p:cNvPr>
          <p:cNvSpPr txBox="1"/>
          <p:nvPr/>
        </p:nvSpPr>
        <p:spPr>
          <a:xfrm>
            <a:off x="3546677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1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8" name="TextBox 28_1">
            <a:extLst>
              <a:ext uri="{FF2B5EF4-FFF2-40B4-BE49-F238E27FC236}">
                <a16:creationId xmlns:a16="http://schemas.microsoft.com/office/drawing/2014/main" id="{926162D8-16A0-4D37-9296-3D1E37751A02}"/>
              </a:ext>
            </a:extLst>
          </p:cNvPr>
          <p:cNvSpPr txBox="1"/>
          <p:nvPr/>
        </p:nvSpPr>
        <p:spPr>
          <a:xfrm>
            <a:off x="4321826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2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9" name="TextBox 29_1">
            <a:extLst>
              <a:ext uri="{FF2B5EF4-FFF2-40B4-BE49-F238E27FC236}">
                <a16:creationId xmlns:a16="http://schemas.microsoft.com/office/drawing/2014/main" id="{72D7698F-EDC3-416E-ADE4-3C32B9C10AD5}"/>
              </a:ext>
            </a:extLst>
          </p:cNvPr>
          <p:cNvSpPr txBox="1"/>
          <p:nvPr/>
        </p:nvSpPr>
        <p:spPr>
          <a:xfrm>
            <a:off x="5872124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4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0" name="TextBox 30_1">
            <a:extLst>
              <a:ext uri="{FF2B5EF4-FFF2-40B4-BE49-F238E27FC236}">
                <a16:creationId xmlns:a16="http://schemas.microsoft.com/office/drawing/2014/main" id="{B6718135-1626-4112-AA93-0B44301718A9}"/>
              </a:ext>
            </a:extLst>
          </p:cNvPr>
          <p:cNvSpPr txBox="1"/>
          <p:nvPr/>
        </p:nvSpPr>
        <p:spPr>
          <a:xfrm>
            <a:off x="7422422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6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1" name="TextBox 31_1">
            <a:extLst>
              <a:ext uri="{FF2B5EF4-FFF2-40B4-BE49-F238E27FC236}">
                <a16:creationId xmlns:a16="http://schemas.microsoft.com/office/drawing/2014/main" id="{C96D0CFE-DF62-40CA-8BD1-72FBDD9F2F96}"/>
              </a:ext>
            </a:extLst>
          </p:cNvPr>
          <p:cNvSpPr txBox="1"/>
          <p:nvPr/>
        </p:nvSpPr>
        <p:spPr>
          <a:xfrm>
            <a:off x="8197571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7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2" name="TextBox 32_1">
            <a:extLst>
              <a:ext uri="{FF2B5EF4-FFF2-40B4-BE49-F238E27FC236}">
                <a16:creationId xmlns:a16="http://schemas.microsoft.com/office/drawing/2014/main" id="{11875312-CE34-46BE-9F43-77F667763146}"/>
              </a:ext>
            </a:extLst>
          </p:cNvPr>
          <p:cNvSpPr txBox="1"/>
          <p:nvPr/>
        </p:nvSpPr>
        <p:spPr>
          <a:xfrm>
            <a:off x="8972720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8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3" name="TextBox 33_1">
            <a:extLst>
              <a:ext uri="{FF2B5EF4-FFF2-40B4-BE49-F238E27FC236}">
                <a16:creationId xmlns:a16="http://schemas.microsoft.com/office/drawing/2014/main" id="{CB174AE9-E09E-4DE0-A548-CA4D22DB6E79}"/>
              </a:ext>
            </a:extLst>
          </p:cNvPr>
          <p:cNvSpPr txBox="1"/>
          <p:nvPr/>
        </p:nvSpPr>
        <p:spPr>
          <a:xfrm>
            <a:off x="9747865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9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4" name="TextBox 34_1">
            <a:extLst>
              <a:ext uri="{FF2B5EF4-FFF2-40B4-BE49-F238E27FC236}">
                <a16:creationId xmlns:a16="http://schemas.microsoft.com/office/drawing/2014/main" id="{8227317A-B337-4A00-92ED-4594096E7560}"/>
              </a:ext>
            </a:extLst>
          </p:cNvPr>
          <p:cNvSpPr txBox="1"/>
          <p:nvPr/>
        </p:nvSpPr>
        <p:spPr>
          <a:xfrm>
            <a:off x="5096975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3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5" name="TextBox 35_1">
            <a:extLst>
              <a:ext uri="{FF2B5EF4-FFF2-40B4-BE49-F238E27FC236}">
                <a16:creationId xmlns:a16="http://schemas.microsoft.com/office/drawing/2014/main" id="{B21AD80C-1EA6-4F37-97FD-A4BC17822888}"/>
              </a:ext>
            </a:extLst>
          </p:cNvPr>
          <p:cNvSpPr txBox="1"/>
          <p:nvPr/>
        </p:nvSpPr>
        <p:spPr>
          <a:xfrm>
            <a:off x="6647273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5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6" name="TextBox 1_1">
            <a:extLst>
              <a:ext uri="{FF2B5EF4-FFF2-40B4-BE49-F238E27FC236}">
                <a16:creationId xmlns:a16="http://schemas.microsoft.com/office/drawing/2014/main" id="{0A866328-B318-479F-A628-55B0FF84FB24}"/>
              </a:ext>
            </a:extLst>
          </p:cNvPr>
          <p:cNvSpPr txBox="1"/>
          <p:nvPr/>
        </p:nvSpPr>
        <p:spPr>
          <a:xfrm>
            <a:off x="1851131" y="1750480"/>
            <a:ext cx="744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下标</a:t>
            </a:r>
          </a:p>
        </p:txBody>
      </p:sp>
      <p:sp>
        <p:nvSpPr>
          <p:cNvPr id="67" name="TextBox 1_1">
            <a:extLst>
              <a:ext uri="{FF2B5EF4-FFF2-40B4-BE49-F238E27FC236}">
                <a16:creationId xmlns:a16="http://schemas.microsoft.com/office/drawing/2014/main" id="{0422DB3D-31F3-418D-959C-AC1452EB56D2}"/>
              </a:ext>
            </a:extLst>
          </p:cNvPr>
          <p:cNvSpPr txBox="1"/>
          <p:nvPr/>
        </p:nvSpPr>
        <p:spPr>
          <a:xfrm>
            <a:off x="1847868" y="2294605"/>
            <a:ext cx="744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元素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8A55D5E4-AC20-4155-AF1E-D28BB49C1474}"/>
              </a:ext>
            </a:extLst>
          </p:cNvPr>
          <p:cNvSpPr txBox="1"/>
          <p:nvPr/>
        </p:nvSpPr>
        <p:spPr>
          <a:xfrm>
            <a:off x="5060740" y="3322429"/>
            <a:ext cx="2070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v = arr[L]=</a:t>
            </a:r>
            <a:r>
              <a:rPr lang="en-US" altLang="zh-CN" sz="16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arr[0]</a:t>
            </a:r>
            <a:r>
              <a:rPr lang="en-US" altLang="zh-CN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=8</a:t>
            </a:r>
            <a:endParaRPr lang="zh-CN" altLang="en-US" sz="160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4" name="PA-组合 3">
            <a:extLst>
              <a:ext uri="{FF2B5EF4-FFF2-40B4-BE49-F238E27FC236}">
                <a16:creationId xmlns:a16="http://schemas.microsoft.com/office/drawing/2014/main" id="{7F32DC50-6308-44A5-AE2F-C1BDBE94AFC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321826" y="2838730"/>
            <a:ext cx="596269" cy="585868"/>
            <a:chOff x="3546677" y="2838730"/>
            <a:chExt cx="596269" cy="585868"/>
          </a:xfrm>
        </p:grpSpPr>
        <p:sp>
          <p:nvSpPr>
            <p:cNvPr id="71" name="PA-文本框 27_1">
              <a:extLst>
                <a:ext uri="{FF2B5EF4-FFF2-40B4-BE49-F238E27FC236}">
                  <a16:creationId xmlns:a16="http://schemas.microsoft.com/office/drawing/2014/main" id="{DDEBAB47-817C-4958-A12A-E279D3D573D1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3546677" y="3055266"/>
              <a:ext cx="596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i</a:t>
              </a:r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" name="PA-等腰三角形 2">
              <a:extLst>
                <a:ext uri="{FF2B5EF4-FFF2-40B4-BE49-F238E27FC236}">
                  <a16:creationId xmlns:a16="http://schemas.microsoft.com/office/drawing/2014/main" id="{BF784120-3C97-4741-AE72-4B7B06C01208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3792612" y="2838730"/>
              <a:ext cx="104395" cy="16869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2" name="PA-组合 71">
            <a:extLst>
              <a:ext uri="{FF2B5EF4-FFF2-40B4-BE49-F238E27FC236}">
                <a16:creationId xmlns:a16="http://schemas.microsoft.com/office/drawing/2014/main" id="{990AFFAB-3399-48E1-820F-1D47C040EC3D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3546674" y="2844829"/>
            <a:ext cx="596269" cy="585868"/>
            <a:chOff x="3546677" y="2838730"/>
            <a:chExt cx="596269" cy="585868"/>
          </a:xfrm>
        </p:grpSpPr>
        <p:sp>
          <p:nvSpPr>
            <p:cNvPr id="73" name="PA-文本框 27_1">
              <a:extLst>
                <a:ext uri="{FF2B5EF4-FFF2-40B4-BE49-F238E27FC236}">
                  <a16:creationId xmlns:a16="http://schemas.microsoft.com/office/drawing/2014/main" id="{614C1D3C-1E92-4506-9E91-B85091303830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3546677" y="3055266"/>
              <a:ext cx="596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j</a:t>
              </a:r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PA-等腰三角形 73">
              <a:extLst>
                <a:ext uri="{FF2B5EF4-FFF2-40B4-BE49-F238E27FC236}">
                  <a16:creationId xmlns:a16="http://schemas.microsoft.com/office/drawing/2014/main" id="{D278E45B-D35A-4C18-A923-0A3241AE288B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3792612" y="2838730"/>
              <a:ext cx="104395" cy="168691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5" name="标题 1_1">
            <a:extLst>
              <a:ext uri="{FF2B5EF4-FFF2-40B4-BE49-F238E27FC236}">
                <a16:creationId xmlns:a16="http://schemas.microsoft.com/office/drawing/2014/main" id="{E23DD8E7-7FE1-41F4-8C37-FE29A008C45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011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altLang="zh-CN" sz="32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partition</a:t>
            </a:r>
            <a:endParaRPr lang="zh-CN" altLang="en-US" sz="320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88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59259E-6 L 0.06406 -0.00162 " pathEditMode="relative" ptsTypes="">
                                      <p:cBhvr>
                                        <p:cTn id="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59259E-6 L 0.06406 -0.00162 " pathEditMode="relative" ptsTypes="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-内容占位符 3">
            <a:extLst>
              <a:ext uri="{FF2B5EF4-FFF2-40B4-BE49-F238E27FC236}">
                <a16:creationId xmlns:a16="http://schemas.microsoft.com/office/drawing/2014/main" id="{3E398309-5C97-4357-9A20-87662A71E88C}"/>
              </a:ext>
            </a:extLst>
          </p:cNvPr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3720237"/>
            <a:ext cx="10515600" cy="29964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arr[i]=arr[3]=9 &lt; v=8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，</a:t>
            </a:r>
            <a:r>
              <a:rPr lang="zh-CN" altLang="en-US" sz="20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不成立</a:t>
            </a:r>
            <a:endParaRPr lang="en-US" altLang="zh-CN" sz="200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i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加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变为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4</a:t>
            </a:r>
          </a:p>
          <a:p>
            <a:pPr lvl="1">
              <a:lnSpc>
                <a:spcPct val="150000"/>
              </a:lnSpc>
            </a:pPr>
            <a:endParaRPr lang="en-US" altLang="zh-CN" sz="200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6" name="PA-圆角矩形 4">
            <a:extLst>
              <a:ext uri="{FF2B5EF4-FFF2-40B4-BE49-F238E27FC236}">
                <a16:creationId xmlns:a16="http://schemas.microsoft.com/office/drawing/2014/main" id="{420616D1-3CC8-4AF3-90BA-A862F2608D8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771528" y="2156693"/>
            <a:ext cx="596268" cy="645157"/>
          </a:xfrm>
          <a:prstGeom prst="round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8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3686BF86-4274-4534-ACA0-746A53ABB176}"/>
              </a:ext>
            </a:extLst>
          </p:cNvPr>
          <p:cNvSpPr/>
          <p:nvPr/>
        </p:nvSpPr>
        <p:spPr>
          <a:xfrm>
            <a:off x="3546677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6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C49F488E-892D-4E84-9269-459A243D8AF6}"/>
              </a:ext>
            </a:extLst>
          </p:cNvPr>
          <p:cNvSpPr/>
          <p:nvPr/>
        </p:nvSpPr>
        <p:spPr>
          <a:xfrm>
            <a:off x="4321826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9" name="PA-圆角矩形 48">
            <a:extLst>
              <a:ext uri="{FF2B5EF4-FFF2-40B4-BE49-F238E27FC236}">
                <a16:creationId xmlns:a16="http://schemas.microsoft.com/office/drawing/2014/main" id="{813AF2C2-5FF8-4D79-8836-2882D1D42E9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096975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9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0" name="PA-圆角矩形 8">
            <a:extLst>
              <a:ext uri="{FF2B5EF4-FFF2-40B4-BE49-F238E27FC236}">
                <a16:creationId xmlns:a16="http://schemas.microsoft.com/office/drawing/2014/main" id="{528EE9FF-D4E3-4D02-BBA8-C0F9753C3EE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5872124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439A5BBA-E7FB-4326-9251-EFF4B6F8A2D2}"/>
              </a:ext>
            </a:extLst>
          </p:cNvPr>
          <p:cNvSpPr/>
          <p:nvPr/>
        </p:nvSpPr>
        <p:spPr>
          <a:xfrm>
            <a:off x="6647273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5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24B7995B-1193-441D-B9E6-86205C6982DE}"/>
              </a:ext>
            </a:extLst>
          </p:cNvPr>
          <p:cNvSpPr/>
          <p:nvPr/>
        </p:nvSpPr>
        <p:spPr>
          <a:xfrm>
            <a:off x="7422422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C777E882-076D-4C69-A90D-64C3D73A19B0}"/>
              </a:ext>
            </a:extLst>
          </p:cNvPr>
          <p:cNvSpPr/>
          <p:nvPr/>
        </p:nvSpPr>
        <p:spPr>
          <a:xfrm>
            <a:off x="8197571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4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575B64D3-C987-431A-8FBC-709E59BEDDB6}"/>
              </a:ext>
            </a:extLst>
          </p:cNvPr>
          <p:cNvSpPr/>
          <p:nvPr/>
        </p:nvSpPr>
        <p:spPr>
          <a:xfrm>
            <a:off x="8972720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7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1F0EB282-F7E1-49D5-B298-67550D18F8FD}"/>
              </a:ext>
            </a:extLst>
          </p:cNvPr>
          <p:cNvSpPr/>
          <p:nvPr/>
        </p:nvSpPr>
        <p:spPr>
          <a:xfrm>
            <a:off x="9747865" y="2156693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TextBox 1_1">
            <a:extLst>
              <a:ext uri="{FF2B5EF4-FFF2-40B4-BE49-F238E27FC236}">
                <a16:creationId xmlns:a16="http://schemas.microsoft.com/office/drawing/2014/main" id="{60344CB9-A0AB-4A91-925D-78C8586344B5}"/>
              </a:ext>
            </a:extLst>
          </p:cNvPr>
          <p:cNvSpPr txBox="1"/>
          <p:nvPr/>
        </p:nvSpPr>
        <p:spPr>
          <a:xfrm>
            <a:off x="2771528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  <a:endParaRPr lang="zh-CN" altLang="en-US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extBox 27_1">
            <a:extLst>
              <a:ext uri="{FF2B5EF4-FFF2-40B4-BE49-F238E27FC236}">
                <a16:creationId xmlns:a16="http://schemas.microsoft.com/office/drawing/2014/main" id="{DFA381FB-7635-4D96-9FEB-6EA0232E0F92}"/>
              </a:ext>
            </a:extLst>
          </p:cNvPr>
          <p:cNvSpPr txBox="1"/>
          <p:nvPr/>
        </p:nvSpPr>
        <p:spPr>
          <a:xfrm>
            <a:off x="3546677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1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8" name="TextBox 28_1">
            <a:extLst>
              <a:ext uri="{FF2B5EF4-FFF2-40B4-BE49-F238E27FC236}">
                <a16:creationId xmlns:a16="http://schemas.microsoft.com/office/drawing/2014/main" id="{926162D8-16A0-4D37-9296-3D1E37751A02}"/>
              </a:ext>
            </a:extLst>
          </p:cNvPr>
          <p:cNvSpPr txBox="1"/>
          <p:nvPr/>
        </p:nvSpPr>
        <p:spPr>
          <a:xfrm>
            <a:off x="4321826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2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9" name="TextBox 29_1">
            <a:extLst>
              <a:ext uri="{FF2B5EF4-FFF2-40B4-BE49-F238E27FC236}">
                <a16:creationId xmlns:a16="http://schemas.microsoft.com/office/drawing/2014/main" id="{72D7698F-EDC3-416E-ADE4-3C32B9C10AD5}"/>
              </a:ext>
            </a:extLst>
          </p:cNvPr>
          <p:cNvSpPr txBox="1"/>
          <p:nvPr/>
        </p:nvSpPr>
        <p:spPr>
          <a:xfrm>
            <a:off x="5872124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4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0" name="TextBox 30_1">
            <a:extLst>
              <a:ext uri="{FF2B5EF4-FFF2-40B4-BE49-F238E27FC236}">
                <a16:creationId xmlns:a16="http://schemas.microsoft.com/office/drawing/2014/main" id="{B6718135-1626-4112-AA93-0B44301718A9}"/>
              </a:ext>
            </a:extLst>
          </p:cNvPr>
          <p:cNvSpPr txBox="1"/>
          <p:nvPr/>
        </p:nvSpPr>
        <p:spPr>
          <a:xfrm>
            <a:off x="7422422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6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1" name="TextBox 31_1">
            <a:extLst>
              <a:ext uri="{FF2B5EF4-FFF2-40B4-BE49-F238E27FC236}">
                <a16:creationId xmlns:a16="http://schemas.microsoft.com/office/drawing/2014/main" id="{C96D0CFE-DF62-40CA-8BD1-72FBDD9F2F96}"/>
              </a:ext>
            </a:extLst>
          </p:cNvPr>
          <p:cNvSpPr txBox="1"/>
          <p:nvPr/>
        </p:nvSpPr>
        <p:spPr>
          <a:xfrm>
            <a:off x="8197571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7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2" name="TextBox 32_1">
            <a:extLst>
              <a:ext uri="{FF2B5EF4-FFF2-40B4-BE49-F238E27FC236}">
                <a16:creationId xmlns:a16="http://schemas.microsoft.com/office/drawing/2014/main" id="{11875312-CE34-46BE-9F43-77F667763146}"/>
              </a:ext>
            </a:extLst>
          </p:cNvPr>
          <p:cNvSpPr txBox="1"/>
          <p:nvPr/>
        </p:nvSpPr>
        <p:spPr>
          <a:xfrm>
            <a:off x="8972720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8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3" name="TextBox 33_1">
            <a:extLst>
              <a:ext uri="{FF2B5EF4-FFF2-40B4-BE49-F238E27FC236}">
                <a16:creationId xmlns:a16="http://schemas.microsoft.com/office/drawing/2014/main" id="{CB174AE9-E09E-4DE0-A548-CA4D22DB6E79}"/>
              </a:ext>
            </a:extLst>
          </p:cNvPr>
          <p:cNvSpPr txBox="1"/>
          <p:nvPr/>
        </p:nvSpPr>
        <p:spPr>
          <a:xfrm>
            <a:off x="9747865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9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4" name="TextBox 34_1">
            <a:extLst>
              <a:ext uri="{FF2B5EF4-FFF2-40B4-BE49-F238E27FC236}">
                <a16:creationId xmlns:a16="http://schemas.microsoft.com/office/drawing/2014/main" id="{8227317A-B337-4A00-92ED-4594096E7560}"/>
              </a:ext>
            </a:extLst>
          </p:cNvPr>
          <p:cNvSpPr txBox="1"/>
          <p:nvPr/>
        </p:nvSpPr>
        <p:spPr>
          <a:xfrm>
            <a:off x="5096975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3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5" name="TextBox 35_1">
            <a:extLst>
              <a:ext uri="{FF2B5EF4-FFF2-40B4-BE49-F238E27FC236}">
                <a16:creationId xmlns:a16="http://schemas.microsoft.com/office/drawing/2014/main" id="{B21AD80C-1EA6-4F37-97FD-A4BC17822888}"/>
              </a:ext>
            </a:extLst>
          </p:cNvPr>
          <p:cNvSpPr txBox="1"/>
          <p:nvPr/>
        </p:nvSpPr>
        <p:spPr>
          <a:xfrm>
            <a:off x="6647273" y="1669195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ea typeface="黑体" panose="02010609060101010101" pitchFamily="49" charset="-122"/>
                <a:sym typeface="Arial" panose="020B0604020202020204" pitchFamily="34" charset="0"/>
              </a:rPr>
              <a:t>5</a:t>
            </a:r>
            <a:endParaRPr lang="zh-CN" altLang="en-US"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6" name="TextBox 1_1">
            <a:extLst>
              <a:ext uri="{FF2B5EF4-FFF2-40B4-BE49-F238E27FC236}">
                <a16:creationId xmlns:a16="http://schemas.microsoft.com/office/drawing/2014/main" id="{0A866328-B318-479F-A628-55B0FF84FB24}"/>
              </a:ext>
            </a:extLst>
          </p:cNvPr>
          <p:cNvSpPr txBox="1"/>
          <p:nvPr/>
        </p:nvSpPr>
        <p:spPr>
          <a:xfrm>
            <a:off x="1851131" y="1750480"/>
            <a:ext cx="744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下标</a:t>
            </a:r>
          </a:p>
        </p:txBody>
      </p:sp>
      <p:sp>
        <p:nvSpPr>
          <p:cNvPr id="67" name="TextBox 1_1">
            <a:extLst>
              <a:ext uri="{FF2B5EF4-FFF2-40B4-BE49-F238E27FC236}">
                <a16:creationId xmlns:a16="http://schemas.microsoft.com/office/drawing/2014/main" id="{0422DB3D-31F3-418D-959C-AC1452EB56D2}"/>
              </a:ext>
            </a:extLst>
          </p:cNvPr>
          <p:cNvSpPr txBox="1"/>
          <p:nvPr/>
        </p:nvSpPr>
        <p:spPr>
          <a:xfrm>
            <a:off x="1847868" y="2294605"/>
            <a:ext cx="744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元素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8A55D5E4-AC20-4155-AF1E-D28BB49C1474}"/>
              </a:ext>
            </a:extLst>
          </p:cNvPr>
          <p:cNvSpPr txBox="1"/>
          <p:nvPr/>
        </p:nvSpPr>
        <p:spPr>
          <a:xfrm>
            <a:off x="5060740" y="3322429"/>
            <a:ext cx="2070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v = arr[L]=</a:t>
            </a:r>
            <a:r>
              <a:rPr lang="en-US" altLang="zh-CN" sz="16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arr[0]</a:t>
            </a:r>
            <a:r>
              <a:rPr lang="en-US" altLang="zh-CN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=8</a:t>
            </a:r>
            <a:endParaRPr lang="zh-CN" altLang="en-US" sz="160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F32DC50-6308-44A5-AE2F-C1BDBE94AFC2}"/>
              </a:ext>
            </a:extLst>
          </p:cNvPr>
          <p:cNvGrpSpPr/>
          <p:nvPr/>
        </p:nvGrpSpPr>
        <p:grpSpPr>
          <a:xfrm>
            <a:off x="5096975" y="2838730"/>
            <a:ext cx="596269" cy="585868"/>
            <a:chOff x="3546677" y="2838730"/>
            <a:chExt cx="596269" cy="585868"/>
          </a:xfrm>
        </p:grpSpPr>
        <p:sp>
          <p:nvSpPr>
            <p:cNvPr id="71" name="TextBox 27_1">
              <a:extLst>
                <a:ext uri="{FF2B5EF4-FFF2-40B4-BE49-F238E27FC236}">
                  <a16:creationId xmlns:a16="http://schemas.microsoft.com/office/drawing/2014/main" id="{DDEBAB47-817C-4958-A12A-E279D3D573D1}"/>
                </a:ext>
              </a:extLst>
            </p:cNvPr>
            <p:cNvSpPr txBox="1"/>
            <p:nvPr/>
          </p:nvSpPr>
          <p:spPr>
            <a:xfrm>
              <a:off x="3546677" y="3055266"/>
              <a:ext cx="596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i</a:t>
              </a:r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" name="等腰三角形 2">
              <a:extLst>
                <a:ext uri="{FF2B5EF4-FFF2-40B4-BE49-F238E27FC236}">
                  <a16:creationId xmlns:a16="http://schemas.microsoft.com/office/drawing/2014/main" id="{BF784120-3C97-4741-AE72-4B7B06C01208}"/>
                </a:ext>
              </a:extLst>
            </p:cNvPr>
            <p:cNvSpPr/>
            <p:nvPr/>
          </p:nvSpPr>
          <p:spPr>
            <a:xfrm>
              <a:off x="3792612" y="2838730"/>
              <a:ext cx="104395" cy="16869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990AFFAB-3399-48E1-820F-1D47C040EC3D}"/>
              </a:ext>
            </a:extLst>
          </p:cNvPr>
          <p:cNvGrpSpPr/>
          <p:nvPr/>
        </p:nvGrpSpPr>
        <p:grpSpPr>
          <a:xfrm>
            <a:off x="4321825" y="2844829"/>
            <a:ext cx="596269" cy="585868"/>
            <a:chOff x="3546677" y="2838730"/>
            <a:chExt cx="596269" cy="585868"/>
          </a:xfrm>
        </p:grpSpPr>
        <p:sp>
          <p:nvSpPr>
            <p:cNvPr id="73" name="TextBox 27_1">
              <a:extLst>
                <a:ext uri="{FF2B5EF4-FFF2-40B4-BE49-F238E27FC236}">
                  <a16:creationId xmlns:a16="http://schemas.microsoft.com/office/drawing/2014/main" id="{614C1D3C-1E92-4506-9E91-B85091303830}"/>
                </a:ext>
              </a:extLst>
            </p:cNvPr>
            <p:cNvSpPr txBox="1"/>
            <p:nvPr/>
          </p:nvSpPr>
          <p:spPr>
            <a:xfrm>
              <a:off x="3546677" y="3055266"/>
              <a:ext cx="596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j</a:t>
              </a:r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:a16="http://schemas.microsoft.com/office/drawing/2014/main" id="{D278E45B-D35A-4C18-A923-0A3241AE288B}"/>
                </a:ext>
              </a:extLst>
            </p:cNvPr>
            <p:cNvSpPr/>
            <p:nvPr/>
          </p:nvSpPr>
          <p:spPr>
            <a:xfrm>
              <a:off x="3792612" y="2838730"/>
              <a:ext cx="104395" cy="168691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5" name="标题 1_1">
            <a:extLst>
              <a:ext uri="{FF2B5EF4-FFF2-40B4-BE49-F238E27FC236}">
                <a16:creationId xmlns:a16="http://schemas.microsoft.com/office/drawing/2014/main" id="{48EB7E0D-C9E7-4446-B998-9029D7EB14C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011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altLang="zh-CN" sz="32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partition</a:t>
            </a:r>
            <a:endParaRPr lang="zh-CN" altLang="en-US" sz="320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0908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2039</TotalTime>
  <Words>1442</Words>
  <Application>Microsoft Office PowerPoint</Application>
  <PresentationFormat>宽屏</PresentationFormat>
  <Paragraphs>400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等线</vt:lpstr>
      <vt:lpstr>等线 Light</vt:lpstr>
      <vt:lpstr>Arial</vt:lpstr>
      <vt:lpstr>Office 主题​​</vt:lpstr>
      <vt:lpstr>快速排序</vt:lpstr>
      <vt:lpstr>快速排序实现要解决问题</vt:lpstr>
      <vt:lpstr>算法流程</vt:lpstr>
      <vt:lpstr>快速排序算法流程实例</vt:lpstr>
      <vt:lpstr>partition</vt:lpstr>
      <vt:lpstr>partition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归并排序算法优化</vt:lpstr>
      <vt:lpstr>算法改进点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并查集简单版本实现</dc:title>
  <dc:creator>YR</dc:creator>
  <cp:lastModifiedBy>YR</cp:lastModifiedBy>
  <cp:revision>292</cp:revision>
  <dcterms:created xsi:type="dcterms:W3CDTF">2020-10-22T00:53:08Z</dcterms:created>
  <dcterms:modified xsi:type="dcterms:W3CDTF">2020-12-28T06:12:40Z</dcterms:modified>
</cp:coreProperties>
</file>