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2"/>
    <a:srgbClr val="AA96DA"/>
    <a:srgbClr val="FCBAD3"/>
    <a:srgbClr val="A8D8EA"/>
    <a:srgbClr val="35477D"/>
    <a:srgbClr val="6C5B7B"/>
    <a:srgbClr val="F6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121758" y="3694383"/>
            <a:ext cx="635859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FRP </a:t>
            </a:r>
            <a:r>
              <a:rPr lang="zh-CN" altLang="en-US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内网穿透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121660" y="3694430"/>
            <a:ext cx="8712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Nginx + </a:t>
            </a:r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FRP Web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121660" y="3694430"/>
            <a:ext cx="8712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Docker </a:t>
            </a:r>
            <a:r>
              <a:rPr lang="zh-CN" altLang="en-US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常用命令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Berlin Sans FB Demi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xiaojie</cp:lastModifiedBy>
  <cp:revision>22</cp:revision>
  <dcterms:created xsi:type="dcterms:W3CDTF">2019-05-29T18:55:00Z</dcterms:created>
  <dcterms:modified xsi:type="dcterms:W3CDTF">2021-12-24T09:11:24Z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2052-11.8.2.9068</vt:lpwstr>
  </property>
  <property fmtid="{D5CDD505-2E9C-101B-9397-08002B2CF9AE}" pid="3" name="KSOTemplateUUID">
    <vt:lpwstr>v1.0_mb_HpBlU2uGXyVO94xHcSR/Bw==</vt:lpwstr>
  </property>
</Properties>
</file>