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7" r:id="rId4"/>
    <p:sldId id="269" r:id="rId5"/>
    <p:sldId id="273" r:id="rId6"/>
    <p:sldId id="274" r:id="rId7"/>
    <p:sldId id="275" r:id="rId8"/>
    <p:sldId id="270" r:id="rId9"/>
    <p:sldId id="271" r:id="rId10"/>
    <p:sldId id="27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854"/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12"/>
    <p:restoredTop sz="94674"/>
  </p:normalViewPr>
  <p:slideViewPr>
    <p:cSldViewPr snapToGrid="0" snapToObjects="1">
      <p:cViewPr>
        <p:scale>
          <a:sx n="124" d="100"/>
          <a:sy n="124" d="100"/>
        </p:scale>
        <p:origin x="-856" y="-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1473-B4DC-E945-8C78-B7C0C0E6F3E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D7459-EFA1-6147-AD78-CF3406E7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69F-3F93-3E4B-9007-2B5B49F615F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EE74-CBC3-0145-9022-87EB176A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7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69F-3F93-3E4B-9007-2B5B49F615F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EE74-CBC3-0145-9022-87EB176A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69F-3F93-3E4B-9007-2B5B49F615F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EE74-CBC3-0145-9022-87EB176A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27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00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69F-3F93-3E4B-9007-2B5B49F615F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EE74-CBC3-0145-9022-87EB176A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3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69F-3F93-3E4B-9007-2B5B49F615F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EE74-CBC3-0145-9022-87EB176A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5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69F-3F93-3E4B-9007-2B5B49F615F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EE74-CBC3-0145-9022-87EB176A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2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69F-3F93-3E4B-9007-2B5B49F615F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EE74-CBC3-0145-9022-87EB176A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5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69F-3F93-3E4B-9007-2B5B49F615F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EE74-CBC3-0145-9022-87EB176A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69F-3F93-3E4B-9007-2B5B49F615F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EE74-CBC3-0145-9022-87EB176A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7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69F-3F93-3E4B-9007-2B5B49F615F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EE74-CBC3-0145-9022-87EB176A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4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69F-3F93-3E4B-9007-2B5B49F615F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EE74-CBC3-0145-9022-87EB176A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FF69F-3F93-3E4B-9007-2B5B49F615F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4EE74-CBC3-0145-9022-87EB176A16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197" y="6373078"/>
            <a:ext cx="1780701" cy="38324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11102" y="6373078"/>
            <a:ext cx="10102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PLUS</a:t>
            </a:r>
          </a:p>
          <a:p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12th,</a:t>
            </a:r>
            <a:r>
              <a:rPr lang="zh-CN" altLang="en-US" sz="105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05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6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161726" y="3616272"/>
            <a:ext cx="5858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</a:rPr>
              <a:t>Patient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</a:rPr>
              <a:t>Treatment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</a:rPr>
              <a:t>System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40110" y="5682510"/>
            <a:ext cx="410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Zigeng</a:t>
            </a:r>
            <a:r>
              <a:rPr lang="zh-CN" alt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Fu,</a:t>
            </a:r>
            <a:r>
              <a:rPr lang="zh-CN" alt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Yitong</a:t>
            </a:r>
            <a:r>
              <a:rPr lang="zh-CN" alt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Liu,</a:t>
            </a:r>
            <a:r>
              <a:rPr lang="zh-CN" alt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Xiao</a:t>
            </a:r>
            <a:r>
              <a:rPr lang="zh-CN" alt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Liu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2875" y="4406352"/>
            <a:ext cx="7136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</a:rPr>
              <a:t>Java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</a:rPr>
              <a:t>swing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</a:rPr>
              <a:t>|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</a:rPr>
              <a:t>F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</a:rPr>
              <a:t>actory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</a:rPr>
              <a:t>Pattern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</a:rPr>
              <a:t>|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</a:rPr>
              <a:t>DB4O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</a:rPr>
              <a:t>Database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</a:rPr>
              <a:t>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GeosansLight" panose="02000603020000020003" pitchFamily="2" charset="0"/>
            </a:endParaRPr>
          </a:p>
        </p:txBody>
      </p:sp>
      <p:pic>
        <p:nvPicPr>
          <p:cNvPr id="9" name="图片占位符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4241" cy="3172363"/>
          </a:xfr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09003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32"/>
          <p:cNvCxnSpPr>
            <a:endCxn id="7" idx="6"/>
          </p:cNvCxnSpPr>
          <p:nvPr/>
        </p:nvCxnSpPr>
        <p:spPr>
          <a:xfrm rot="16200000" flipH="1">
            <a:off x="4941996" y="233520"/>
            <a:ext cx="908050" cy="453710"/>
          </a:xfrm>
          <a:prstGeom prst="curvedConnector3">
            <a:avLst>
              <a:gd name="adj1" fmla="val 50000"/>
            </a:avLst>
          </a:prstGeom>
          <a:ln w="1905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  <a:endCxn id="9" idx="6"/>
          </p:cNvCxnSpPr>
          <p:nvPr/>
        </p:nvCxnSpPr>
        <p:spPr>
          <a:xfrm rot="5400000">
            <a:off x="3753713" y="1325164"/>
            <a:ext cx="1359808" cy="2378519"/>
          </a:xfrm>
          <a:prstGeom prst="curvedConnector3">
            <a:avLst>
              <a:gd name="adj1" fmla="val 50000"/>
            </a:avLst>
          </a:prstGeom>
          <a:ln w="1905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  <a:endCxn id="11" idx="5"/>
          </p:cNvCxnSpPr>
          <p:nvPr/>
        </p:nvCxnSpPr>
        <p:spPr>
          <a:xfrm rot="16200000" flipH="1">
            <a:off x="4277880" y="3080922"/>
            <a:ext cx="1258915" cy="3325961"/>
          </a:xfrm>
          <a:prstGeom prst="curvedConnector3">
            <a:avLst>
              <a:gd name="adj1" fmla="val 50000"/>
            </a:avLst>
          </a:prstGeom>
          <a:ln w="1905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ardrop 6"/>
          <p:cNvSpPr/>
          <p:nvPr/>
        </p:nvSpPr>
        <p:spPr>
          <a:xfrm>
            <a:off x="5162816" y="914400"/>
            <a:ext cx="920119" cy="920119"/>
          </a:xfrm>
          <a:prstGeom prst="teardrop">
            <a:avLst/>
          </a:prstGeom>
          <a:solidFill>
            <a:schemeClr val="bg1"/>
          </a:solidFill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70109" y="729734"/>
            <a:ext cx="315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Supply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</a:t>
            </a:r>
          </a:p>
        </p:txBody>
      </p:sp>
      <p:sp>
        <p:nvSpPr>
          <p:cNvPr id="9" name="Teardrop 8"/>
          <p:cNvSpPr/>
          <p:nvPr/>
        </p:nvSpPr>
        <p:spPr>
          <a:xfrm>
            <a:off x="2784297" y="3194327"/>
            <a:ext cx="920119" cy="920119"/>
          </a:xfrm>
          <a:prstGeom prst="teardrop">
            <a:avLst/>
          </a:prstGeom>
          <a:solidFill>
            <a:schemeClr val="bg1"/>
          </a:solidFill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09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1590" y="2966780"/>
            <a:ext cx="304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ardrop 10"/>
          <p:cNvSpPr/>
          <p:nvPr/>
        </p:nvSpPr>
        <p:spPr>
          <a:xfrm>
            <a:off x="6435570" y="5238613"/>
            <a:ext cx="920119" cy="920119"/>
          </a:xfrm>
          <a:prstGeom prst="teardrop">
            <a:avLst/>
          </a:prstGeom>
          <a:solidFill>
            <a:schemeClr val="bg1"/>
          </a:solidFill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04821" y="5189964"/>
            <a:ext cx="251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Marketing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16" y="3691743"/>
            <a:ext cx="2539281" cy="25392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8832" y="452735"/>
            <a:ext cx="4258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algn="l"/>
            <a:r>
              <a:rPr lang="en-US" altLang="zh-CN" sz="2400" dirty="0" smtClean="0"/>
              <a:t>Work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Flow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(Medicine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Factory)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57279" y="137209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C00000"/>
                </a:solidFill>
                <a:latin typeface="GeosansLight" panose="02000603020000020003" pitchFamily="2" charset="0"/>
              </a:rPr>
              <a:t>Formulation</a:t>
            </a:r>
            <a:r>
              <a:rPr lang="zh-CN" altLang="en-US" sz="1400" dirty="0" smtClean="0">
                <a:solidFill>
                  <a:srgbClr val="C00000"/>
                </a:solidFill>
                <a:latin typeface="GeosansLight" panose="02000603020000020003" pitchFamily="2" charset="0"/>
              </a:rPr>
              <a:t> </a:t>
            </a:r>
            <a:r>
              <a:rPr lang="en-US" altLang="zh-CN" sz="1400" dirty="0" err="1" smtClean="0">
                <a:solidFill>
                  <a:srgbClr val="C00000"/>
                </a:solidFill>
                <a:latin typeface="GeosansLight" panose="02000603020000020003" pitchFamily="2" charset="0"/>
              </a:rPr>
              <a:t>Req</a:t>
            </a:r>
            <a:endParaRPr lang="en-US" sz="1400" dirty="0" smtClean="0">
              <a:solidFill>
                <a:srgbClr val="C00000"/>
              </a:solidFill>
              <a:latin typeface="GeosansLight" panose="02000603020000020003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70109" y="1099066"/>
            <a:ext cx="3211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CN" sz="1400" b="1" dirty="0" smtClean="0">
                <a:latin typeface="+mn-ea"/>
                <a:cs typeface="Open Sans" panose="020B0606030504020204" pitchFamily="34" charset="0"/>
              </a:rPr>
              <a:t>Purchaser:</a:t>
            </a:r>
            <a:r>
              <a:rPr lang="zh-CN" altLang="en-US" sz="1400" b="1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manage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in-stock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ingredient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quantity</a:t>
            </a:r>
            <a:endParaRPr lang="en-US" sz="1400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91589" y="3351610"/>
            <a:ext cx="41436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CN" sz="1400" b="1" dirty="0" smtClean="0">
                <a:latin typeface="+mn-ea"/>
                <a:cs typeface="Open Sans" panose="020B0606030504020204" pitchFamily="34" charset="0"/>
              </a:rPr>
              <a:t>Manager:</a:t>
            </a:r>
            <a:r>
              <a:rPr lang="zh-CN" altLang="en-US" sz="1400" b="1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assign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production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work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to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worker</a:t>
            </a:r>
          </a:p>
          <a:p>
            <a:pPr marL="171450" indent="-171450">
              <a:buFont typeface="Arial" charset="0"/>
              <a:buChar char="•"/>
            </a:pPr>
            <a:endParaRPr lang="en-US" sz="1400" dirty="0">
              <a:latin typeface="+mn-ea"/>
              <a:cs typeface="Open Sans" panose="020B0606030504020204" pitchFamily="34" charset="0"/>
            </a:endParaRPr>
          </a:p>
          <a:p>
            <a:pPr marL="171450" indent="-171450">
              <a:buFont typeface="Arial" charset="0"/>
              <a:buChar char="•"/>
            </a:pPr>
            <a:endParaRPr lang="en-US" altLang="zh-CN" sz="1400" b="1" dirty="0" smtClean="0">
              <a:latin typeface="+mn-ea"/>
              <a:cs typeface="Open Sans" panose="020B0606030504020204" pitchFamily="34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400" b="1" dirty="0" smtClean="0">
                <a:latin typeface="+mn-ea"/>
                <a:cs typeface="Open Sans" panose="020B0606030504020204" pitchFamily="34" charset="0"/>
              </a:rPr>
              <a:t>Worker: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produce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medicine</a:t>
            </a:r>
            <a:endParaRPr lang="en-US" sz="1400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24430" y="3657779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GeosansLight" panose="02000603020000020003" pitchFamily="2" charset="0"/>
              </a:rPr>
              <a:t>Factory</a:t>
            </a:r>
            <a:r>
              <a:rPr lang="zh-CN" altLang="en-US" sz="1400" dirty="0" smtClean="0">
                <a:latin typeface="GeosansLight" panose="02000603020000020003" pitchFamily="2" charset="0"/>
              </a:rPr>
              <a:t> </a:t>
            </a:r>
            <a:r>
              <a:rPr lang="en-US" altLang="zh-CN" sz="1400" dirty="0" smtClean="0">
                <a:latin typeface="GeosansLight" panose="02000603020000020003" pitchFamily="2" charset="0"/>
              </a:rPr>
              <a:t>Inner</a:t>
            </a:r>
            <a:r>
              <a:rPr lang="zh-CN" altLang="en-US" sz="1400" dirty="0" smtClean="0">
                <a:latin typeface="GeosansLight" panose="02000603020000020003" pitchFamily="2" charset="0"/>
              </a:rPr>
              <a:t> </a:t>
            </a:r>
            <a:r>
              <a:rPr lang="en-US" altLang="zh-CN" sz="1400" dirty="0" err="1" smtClean="0">
                <a:latin typeface="GeosansLight" panose="02000603020000020003" pitchFamily="2" charset="0"/>
              </a:rPr>
              <a:t>Req</a:t>
            </a:r>
            <a:endParaRPr lang="en-US" sz="1400" dirty="0" smtClean="0">
              <a:latin typeface="GeosansLight" panose="02000603020000020003" pitchFamily="2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524430" y="3626957"/>
            <a:ext cx="0" cy="454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04821" y="5523445"/>
            <a:ext cx="4220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CN" sz="1400" b="1" dirty="0" smtClean="0">
                <a:latin typeface="+mn-ea"/>
                <a:cs typeface="Open Sans" panose="020B0606030504020204" pitchFamily="34" charset="0"/>
              </a:rPr>
              <a:t>Marketing</a:t>
            </a:r>
            <a:r>
              <a:rPr lang="zh-CN" altLang="en-US" sz="1400" b="1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b="1" dirty="0" smtClean="0">
                <a:latin typeface="+mn-ea"/>
                <a:cs typeface="Open Sans" panose="020B0606030504020204" pitchFamily="34" charset="0"/>
              </a:rPr>
              <a:t>Manager:</a:t>
            </a:r>
            <a:r>
              <a:rPr lang="zh-CN" altLang="en-US" sz="1400" b="1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send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notification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to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factory</a:t>
            </a:r>
            <a:endParaRPr lang="en-US" sz="1400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4641" y="1845015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GeosansLight" panose="02000603020000020003" pitchFamily="2" charset="0"/>
              </a:rPr>
              <a:t>Factory</a:t>
            </a:r>
            <a:r>
              <a:rPr lang="zh-CN" altLang="en-US" sz="1400" dirty="0" smtClean="0">
                <a:latin typeface="GeosansLight" panose="02000603020000020003" pitchFamily="2" charset="0"/>
              </a:rPr>
              <a:t> </a:t>
            </a:r>
            <a:r>
              <a:rPr lang="en-US" altLang="zh-CN" sz="1400" dirty="0" smtClean="0">
                <a:latin typeface="GeosansLight" panose="02000603020000020003" pitchFamily="2" charset="0"/>
              </a:rPr>
              <a:t>Inner</a:t>
            </a:r>
            <a:r>
              <a:rPr lang="zh-CN" altLang="en-US" sz="1400" dirty="0" smtClean="0">
                <a:latin typeface="GeosansLight" panose="02000603020000020003" pitchFamily="2" charset="0"/>
              </a:rPr>
              <a:t> </a:t>
            </a:r>
            <a:r>
              <a:rPr lang="en-US" altLang="zh-CN" sz="1400" dirty="0" err="1" smtClean="0">
                <a:latin typeface="GeosansLight" panose="02000603020000020003" pitchFamily="2" charset="0"/>
              </a:rPr>
              <a:t>Req</a:t>
            </a:r>
            <a:endParaRPr lang="en-US" sz="1400" dirty="0" smtClean="0">
              <a:latin typeface="GeosansLight" panose="02000603020000020003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88942" y="4885672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GeosansLight" panose="02000603020000020003" pitchFamily="2" charset="0"/>
              </a:rPr>
              <a:t>Factory</a:t>
            </a:r>
            <a:r>
              <a:rPr lang="zh-CN" altLang="en-US" sz="1400" dirty="0" smtClean="0">
                <a:latin typeface="GeosansLight" panose="02000603020000020003" pitchFamily="2" charset="0"/>
              </a:rPr>
              <a:t> </a:t>
            </a:r>
            <a:r>
              <a:rPr lang="en-US" altLang="zh-CN" sz="1400" dirty="0" smtClean="0">
                <a:latin typeface="GeosansLight" panose="02000603020000020003" pitchFamily="2" charset="0"/>
              </a:rPr>
              <a:t>Inner</a:t>
            </a:r>
            <a:r>
              <a:rPr lang="zh-CN" altLang="en-US" sz="1400" dirty="0" smtClean="0">
                <a:latin typeface="GeosansLight" panose="02000603020000020003" pitchFamily="2" charset="0"/>
              </a:rPr>
              <a:t> </a:t>
            </a:r>
            <a:r>
              <a:rPr lang="en-US" altLang="zh-CN" sz="1400" dirty="0" err="1" smtClean="0">
                <a:latin typeface="GeosansLight" panose="02000603020000020003" pitchFamily="2" charset="0"/>
              </a:rPr>
              <a:t>Req</a:t>
            </a:r>
            <a:endParaRPr lang="en-US" sz="1400" dirty="0" smtClean="0">
              <a:latin typeface="GeosansLight" panose="02000603020000020003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82935" y="635858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C00000"/>
                </a:solidFill>
                <a:latin typeface="GeosansLight" panose="02000603020000020003" pitchFamily="2" charset="0"/>
              </a:rPr>
              <a:t>Notification</a:t>
            </a:r>
            <a:r>
              <a:rPr lang="zh-CN" altLang="en-US" sz="1400" dirty="0" smtClean="0">
                <a:solidFill>
                  <a:srgbClr val="C00000"/>
                </a:solidFill>
                <a:latin typeface="GeosansLight" panose="02000603020000020003" pitchFamily="2" charset="0"/>
              </a:rPr>
              <a:t> </a:t>
            </a:r>
            <a:r>
              <a:rPr lang="en-US" altLang="zh-CN" sz="1400" dirty="0" err="1" smtClean="0">
                <a:solidFill>
                  <a:srgbClr val="C00000"/>
                </a:solidFill>
                <a:latin typeface="GeosansLight" panose="02000603020000020003" pitchFamily="2" charset="0"/>
              </a:rPr>
              <a:t>Req</a:t>
            </a:r>
            <a:endParaRPr lang="en-US" sz="1400" dirty="0" smtClean="0">
              <a:solidFill>
                <a:srgbClr val="C00000"/>
              </a:solidFill>
              <a:latin typeface="GeosansLight" panose="02000603020000020003" pitchFamily="2" charset="0"/>
            </a:endParaRPr>
          </a:p>
        </p:txBody>
      </p:sp>
      <p:cxnSp>
        <p:nvCxnSpPr>
          <p:cNvPr id="28" name="Straight Connector 18"/>
          <p:cNvCxnSpPr>
            <a:stCxn id="11" idx="2"/>
          </p:cNvCxnSpPr>
          <p:nvPr/>
        </p:nvCxnSpPr>
        <p:spPr>
          <a:xfrm rot="5400000">
            <a:off x="5995525" y="5957895"/>
            <a:ext cx="699268" cy="1100942"/>
          </a:xfrm>
          <a:prstGeom prst="curvedConnector2">
            <a:avLst/>
          </a:prstGeom>
          <a:ln w="1905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2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5426547" y="2033852"/>
            <a:ext cx="5165253" cy="4040039"/>
            <a:chOff x="2199436" y="876235"/>
            <a:chExt cx="5877357" cy="4597017"/>
          </a:xfrm>
          <a:solidFill>
            <a:schemeClr val="bg1">
              <a:lumMod val="85000"/>
              <a:alpha val="21000"/>
            </a:schemeClr>
          </a:solidFill>
        </p:grpSpPr>
        <p:sp>
          <p:nvSpPr>
            <p:cNvPr id="98" name="Freeform 97"/>
            <p:cNvSpPr/>
            <p:nvPr/>
          </p:nvSpPr>
          <p:spPr>
            <a:xfrm>
              <a:off x="3564940" y="1075351"/>
              <a:ext cx="4370425" cy="4370331"/>
            </a:xfrm>
            <a:custGeom>
              <a:avLst/>
              <a:gdLst>
                <a:gd name="connsiteX0" fmla="*/ 0 w 4370425"/>
                <a:gd name="connsiteY0" fmla="*/ 2185166 h 4370331"/>
                <a:gd name="connsiteX1" fmla="*/ 2185213 w 4370425"/>
                <a:gd name="connsiteY1" fmla="*/ 0 h 4370331"/>
                <a:gd name="connsiteX2" fmla="*/ 4370426 w 4370425"/>
                <a:gd name="connsiteY2" fmla="*/ 2185166 h 4370331"/>
                <a:gd name="connsiteX3" fmla="*/ 2185213 w 4370425"/>
                <a:gd name="connsiteY3" fmla="*/ 4370332 h 4370331"/>
                <a:gd name="connsiteX4" fmla="*/ 0 w 4370425"/>
                <a:gd name="connsiteY4" fmla="*/ 2185166 h 437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0425" h="4370331">
                  <a:moveTo>
                    <a:pt x="0" y="2185166"/>
                  </a:moveTo>
                  <a:cubicBezTo>
                    <a:pt x="0" y="978332"/>
                    <a:pt x="978353" y="0"/>
                    <a:pt x="2185213" y="0"/>
                  </a:cubicBezTo>
                  <a:cubicBezTo>
                    <a:pt x="3392073" y="0"/>
                    <a:pt x="4370426" y="978332"/>
                    <a:pt x="4370426" y="2185166"/>
                  </a:cubicBezTo>
                  <a:cubicBezTo>
                    <a:pt x="4370426" y="3392000"/>
                    <a:pt x="3392073" y="4370332"/>
                    <a:pt x="2185213" y="4370332"/>
                  </a:cubicBezTo>
                  <a:cubicBezTo>
                    <a:pt x="978353" y="4370332"/>
                    <a:pt x="0" y="3392000"/>
                    <a:pt x="0" y="21851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7684" tIns="887670" rIns="887684" bIns="88767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/>
            </a:p>
          </p:txBody>
        </p:sp>
        <p:sp>
          <p:nvSpPr>
            <p:cNvPr id="99" name="Oval 98"/>
            <p:cNvSpPr/>
            <p:nvPr/>
          </p:nvSpPr>
          <p:spPr>
            <a:xfrm>
              <a:off x="6058611" y="876235"/>
              <a:ext cx="486054" cy="4860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Oval 99"/>
            <p:cNvSpPr/>
            <p:nvPr/>
          </p:nvSpPr>
          <p:spPr>
            <a:xfrm>
              <a:off x="4907686" y="5120971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Oval 100"/>
            <p:cNvSpPr/>
            <p:nvPr/>
          </p:nvSpPr>
          <p:spPr>
            <a:xfrm>
              <a:off x="5007660" y="1567013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101"/>
            <p:cNvSpPr/>
            <p:nvPr/>
          </p:nvSpPr>
          <p:spPr>
            <a:xfrm>
              <a:off x="3898188" y="3582165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Freeform 102"/>
            <p:cNvSpPr/>
            <p:nvPr/>
          </p:nvSpPr>
          <p:spPr>
            <a:xfrm>
              <a:off x="2199436" y="1864155"/>
              <a:ext cx="1776780" cy="1776213"/>
            </a:xfrm>
            <a:custGeom>
              <a:avLst/>
              <a:gdLst>
                <a:gd name="connsiteX0" fmla="*/ 0 w 1776780"/>
                <a:gd name="connsiteY0" fmla="*/ 888107 h 1776213"/>
                <a:gd name="connsiteX1" fmla="*/ 888390 w 1776780"/>
                <a:gd name="connsiteY1" fmla="*/ 0 h 1776213"/>
                <a:gd name="connsiteX2" fmla="*/ 1776780 w 1776780"/>
                <a:gd name="connsiteY2" fmla="*/ 888107 h 1776213"/>
                <a:gd name="connsiteX3" fmla="*/ 888390 w 1776780"/>
                <a:gd name="connsiteY3" fmla="*/ 1776214 h 1776213"/>
                <a:gd name="connsiteX4" fmla="*/ 0 w 1776780"/>
                <a:gd name="connsiteY4" fmla="*/ 888107 h 177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6780" h="1776213">
                  <a:moveTo>
                    <a:pt x="0" y="888107"/>
                  </a:moveTo>
                  <a:cubicBezTo>
                    <a:pt x="0" y="397619"/>
                    <a:pt x="397746" y="0"/>
                    <a:pt x="888390" y="0"/>
                  </a:cubicBezTo>
                  <a:cubicBezTo>
                    <a:pt x="1379034" y="0"/>
                    <a:pt x="1776780" y="397619"/>
                    <a:pt x="1776780" y="888107"/>
                  </a:cubicBezTo>
                  <a:cubicBezTo>
                    <a:pt x="1776780" y="1378595"/>
                    <a:pt x="1379034" y="1776214"/>
                    <a:pt x="888390" y="1776214"/>
                  </a:cubicBezTo>
                  <a:cubicBezTo>
                    <a:pt x="397746" y="1776214"/>
                    <a:pt x="0" y="1378595"/>
                    <a:pt x="0" y="88810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9743" tIns="389660" rIns="389743" bIns="38966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400" kern="1200"/>
            </a:p>
          </p:txBody>
        </p:sp>
        <p:sp>
          <p:nvSpPr>
            <p:cNvPr id="104" name="Oval 103"/>
            <p:cNvSpPr/>
            <p:nvPr/>
          </p:nvSpPr>
          <p:spPr>
            <a:xfrm>
              <a:off x="5566867" y="1582330"/>
              <a:ext cx="486054" cy="4860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104"/>
            <p:cNvSpPr/>
            <p:nvPr/>
          </p:nvSpPr>
          <p:spPr>
            <a:xfrm>
              <a:off x="2366060" y="4161132"/>
              <a:ext cx="878636" cy="8786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Oval 105"/>
            <p:cNvSpPr/>
            <p:nvPr/>
          </p:nvSpPr>
          <p:spPr>
            <a:xfrm>
              <a:off x="7590739" y="2254728"/>
              <a:ext cx="486054" cy="4860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Oval 106"/>
            <p:cNvSpPr/>
            <p:nvPr/>
          </p:nvSpPr>
          <p:spPr>
            <a:xfrm>
              <a:off x="5541670" y="4705381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pic>
        <p:nvPicPr>
          <p:cNvPr id="15" name="图片占位符 1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87" y="800830"/>
            <a:ext cx="5496811" cy="3662251"/>
          </a:xfrm>
          <a:solidFill>
            <a:schemeClr val="bg1">
              <a:lumMod val="85000"/>
            </a:schemeClr>
          </a:solidFill>
        </p:spPr>
      </p:pic>
      <p:sp>
        <p:nvSpPr>
          <p:cNvPr id="14" name="Rectangle 13"/>
          <p:cNvSpPr/>
          <p:nvPr/>
        </p:nvSpPr>
        <p:spPr>
          <a:xfrm>
            <a:off x="5688419" y="2811625"/>
            <a:ext cx="1321981" cy="6060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10399" y="3417666"/>
            <a:ext cx="320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professor,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contributions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lovely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members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58020" y="2836285"/>
            <a:ext cx="3100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</a:rPr>
              <a:t>Demo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</a:rPr>
              <a:t>Presentation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92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090197" y="157741"/>
            <a:ext cx="5165253" cy="4040039"/>
            <a:chOff x="2199436" y="876235"/>
            <a:chExt cx="5877357" cy="4597017"/>
          </a:xfrm>
          <a:solidFill>
            <a:schemeClr val="bg1">
              <a:lumMod val="85000"/>
              <a:alpha val="21000"/>
            </a:schemeClr>
          </a:solidFill>
        </p:grpSpPr>
        <p:sp>
          <p:nvSpPr>
            <p:cNvPr id="8" name="Freeform 7"/>
            <p:cNvSpPr/>
            <p:nvPr/>
          </p:nvSpPr>
          <p:spPr>
            <a:xfrm>
              <a:off x="3564940" y="1075351"/>
              <a:ext cx="4370425" cy="4370331"/>
            </a:xfrm>
            <a:custGeom>
              <a:avLst/>
              <a:gdLst>
                <a:gd name="connsiteX0" fmla="*/ 0 w 4370425"/>
                <a:gd name="connsiteY0" fmla="*/ 2185166 h 4370331"/>
                <a:gd name="connsiteX1" fmla="*/ 2185213 w 4370425"/>
                <a:gd name="connsiteY1" fmla="*/ 0 h 4370331"/>
                <a:gd name="connsiteX2" fmla="*/ 4370426 w 4370425"/>
                <a:gd name="connsiteY2" fmla="*/ 2185166 h 4370331"/>
                <a:gd name="connsiteX3" fmla="*/ 2185213 w 4370425"/>
                <a:gd name="connsiteY3" fmla="*/ 4370332 h 4370331"/>
                <a:gd name="connsiteX4" fmla="*/ 0 w 4370425"/>
                <a:gd name="connsiteY4" fmla="*/ 2185166 h 437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0425" h="4370331">
                  <a:moveTo>
                    <a:pt x="0" y="2185166"/>
                  </a:moveTo>
                  <a:cubicBezTo>
                    <a:pt x="0" y="978332"/>
                    <a:pt x="978353" y="0"/>
                    <a:pt x="2185213" y="0"/>
                  </a:cubicBezTo>
                  <a:cubicBezTo>
                    <a:pt x="3392073" y="0"/>
                    <a:pt x="4370426" y="978332"/>
                    <a:pt x="4370426" y="2185166"/>
                  </a:cubicBezTo>
                  <a:cubicBezTo>
                    <a:pt x="4370426" y="3392000"/>
                    <a:pt x="3392073" y="4370332"/>
                    <a:pt x="2185213" y="4370332"/>
                  </a:cubicBezTo>
                  <a:cubicBezTo>
                    <a:pt x="978353" y="4370332"/>
                    <a:pt x="0" y="3392000"/>
                    <a:pt x="0" y="21851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7684" tIns="887670" rIns="887684" bIns="88767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6058611" y="876235"/>
              <a:ext cx="486054" cy="4860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4907686" y="5120971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007660" y="1567013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898188" y="3582165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2199436" y="1864155"/>
              <a:ext cx="1776780" cy="1776213"/>
            </a:xfrm>
            <a:custGeom>
              <a:avLst/>
              <a:gdLst>
                <a:gd name="connsiteX0" fmla="*/ 0 w 1776780"/>
                <a:gd name="connsiteY0" fmla="*/ 888107 h 1776213"/>
                <a:gd name="connsiteX1" fmla="*/ 888390 w 1776780"/>
                <a:gd name="connsiteY1" fmla="*/ 0 h 1776213"/>
                <a:gd name="connsiteX2" fmla="*/ 1776780 w 1776780"/>
                <a:gd name="connsiteY2" fmla="*/ 888107 h 1776213"/>
                <a:gd name="connsiteX3" fmla="*/ 888390 w 1776780"/>
                <a:gd name="connsiteY3" fmla="*/ 1776214 h 1776213"/>
                <a:gd name="connsiteX4" fmla="*/ 0 w 1776780"/>
                <a:gd name="connsiteY4" fmla="*/ 888107 h 177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6780" h="1776213">
                  <a:moveTo>
                    <a:pt x="0" y="888107"/>
                  </a:moveTo>
                  <a:cubicBezTo>
                    <a:pt x="0" y="397619"/>
                    <a:pt x="397746" y="0"/>
                    <a:pt x="888390" y="0"/>
                  </a:cubicBezTo>
                  <a:cubicBezTo>
                    <a:pt x="1379034" y="0"/>
                    <a:pt x="1776780" y="397619"/>
                    <a:pt x="1776780" y="888107"/>
                  </a:cubicBezTo>
                  <a:cubicBezTo>
                    <a:pt x="1776780" y="1378595"/>
                    <a:pt x="1379034" y="1776214"/>
                    <a:pt x="888390" y="1776214"/>
                  </a:cubicBezTo>
                  <a:cubicBezTo>
                    <a:pt x="397746" y="1776214"/>
                    <a:pt x="0" y="1378595"/>
                    <a:pt x="0" y="88810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9743" tIns="389660" rIns="389743" bIns="38966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400" kern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5566867" y="1582330"/>
              <a:ext cx="486054" cy="4860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2366060" y="4161132"/>
              <a:ext cx="878636" cy="8786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590739" y="2254728"/>
              <a:ext cx="486054" cy="4860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5541670" y="4705381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" name="TextBox 1"/>
          <p:cNvSpPr txBox="1"/>
          <p:nvPr/>
        </p:nvSpPr>
        <p:spPr>
          <a:xfrm>
            <a:off x="687082" y="823668"/>
            <a:ext cx="2292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</a:rPr>
              <a:t>Statement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8" name="图片占位符 1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41" y="1916215"/>
            <a:ext cx="5020865" cy="2770792"/>
          </a:xfrm>
          <a:prstGeom prst="roundRect">
            <a:avLst>
              <a:gd name="adj" fmla="val 23457"/>
            </a:avLst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266341" y="1394245"/>
            <a:ext cx="534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Diverse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regions,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enterprises,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organizations,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roles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endParaRPr lang="en-US" sz="1600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75340" y="3864537"/>
            <a:ext cx="4539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ea"/>
                <a:cs typeface="Open Sans" panose="020B0606030504020204" pitchFamily="34" charset="0"/>
              </a:rPr>
              <a:t>Efficient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communications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between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stakeholders</a:t>
            </a:r>
            <a:endParaRPr lang="en-US" sz="1600" dirty="0">
              <a:latin typeface="+mn-ea"/>
              <a:cs typeface="Open Sans" panose="020B0606030504020204" pitchFamily="34" charset="0"/>
            </a:endParaRPr>
          </a:p>
        </p:txBody>
      </p:sp>
      <p:pic>
        <p:nvPicPr>
          <p:cNvPr id="25" name="图片 112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66" y="1356354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266341" y="1954996"/>
            <a:ext cx="534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Complex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work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flows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and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inefficient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cooperation</a:t>
            </a:r>
            <a:endParaRPr lang="en-US" sz="1600" dirty="0">
              <a:latin typeface="+mn-ea"/>
              <a:cs typeface="Open Sans" panose="020B0606030504020204" pitchFamily="34" charset="0"/>
            </a:endParaRPr>
          </a:p>
        </p:txBody>
      </p:sp>
      <p:pic>
        <p:nvPicPr>
          <p:cNvPr id="27" name="图片 112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66" y="1917105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266341" y="2542775"/>
            <a:ext cx="534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Imperfect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+mn-ea"/>
                <a:cs typeface="Open Sans" panose="020B0606030504020204" pitchFamily="34" charset="0"/>
              </a:rPr>
              <a:t>d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ata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integrity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and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systematisms</a:t>
            </a:r>
            <a:endParaRPr lang="en-US" sz="1600" dirty="0">
              <a:latin typeface="+mn-ea"/>
              <a:cs typeface="Open Sans" panose="020B0606030504020204" pitchFamily="34" charset="0"/>
            </a:endParaRPr>
          </a:p>
        </p:txBody>
      </p:sp>
      <p:pic>
        <p:nvPicPr>
          <p:cNvPr id="29" name="图片 112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66" y="2504884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125"/>
          <p:cNvGrpSpPr>
            <a:grpSpLocks/>
          </p:cNvGrpSpPr>
          <p:nvPr/>
        </p:nvGrpSpPr>
        <p:grpSpPr bwMode="auto">
          <a:xfrm>
            <a:off x="832815" y="3828233"/>
            <a:ext cx="427037" cy="411162"/>
            <a:chOff x="755475" y="1613189"/>
            <a:chExt cx="632550" cy="630979"/>
          </a:xfrm>
        </p:grpSpPr>
        <p:sp>
          <p:nvSpPr>
            <p:cNvPr id="31" name="Oval 12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55475" y="1613189"/>
              <a:ext cx="632550" cy="630979"/>
            </a:xfrm>
            <a:prstGeom prst="ellipse">
              <a:avLst/>
            </a:prstGeom>
            <a:solidFill>
              <a:srgbClr val="0075BB"/>
            </a:solidFill>
            <a:ln>
              <a:solidFill>
                <a:srgbClr val="007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dirty="0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928174" y="1791560"/>
              <a:ext cx="273668" cy="283820"/>
            </a:xfrm>
            <a:custGeom>
              <a:avLst/>
              <a:gdLst>
                <a:gd name="T0" fmla="*/ 2147483646 w 274"/>
                <a:gd name="T1" fmla="*/ 2147483646 h 284"/>
                <a:gd name="T2" fmla="*/ 2147483646 w 274"/>
                <a:gd name="T3" fmla="*/ 2147483646 h 284"/>
                <a:gd name="T4" fmla="*/ 2147483646 w 274"/>
                <a:gd name="T5" fmla="*/ 2147483646 h 284"/>
                <a:gd name="T6" fmla="*/ 2147483646 w 274"/>
                <a:gd name="T7" fmla="*/ 2147483646 h 284"/>
                <a:gd name="T8" fmla="*/ 2147483646 w 274"/>
                <a:gd name="T9" fmla="*/ 2147483646 h 284"/>
                <a:gd name="T10" fmla="*/ 2147483646 w 274"/>
                <a:gd name="T11" fmla="*/ 2147483646 h 284"/>
                <a:gd name="T12" fmla="*/ 2147483646 w 274"/>
                <a:gd name="T13" fmla="*/ 2147483646 h 284"/>
                <a:gd name="T14" fmla="*/ 2147483646 w 274"/>
                <a:gd name="T15" fmla="*/ 2147483646 h 284"/>
                <a:gd name="T16" fmla="*/ 2147483646 w 274"/>
                <a:gd name="T17" fmla="*/ 2147483646 h 284"/>
                <a:gd name="T18" fmla="*/ 2147483646 w 274"/>
                <a:gd name="T19" fmla="*/ 2147483646 h 284"/>
                <a:gd name="T20" fmla="*/ 2147483646 w 274"/>
                <a:gd name="T21" fmla="*/ 2147483646 h 284"/>
                <a:gd name="T22" fmla="*/ 2147483646 w 274"/>
                <a:gd name="T23" fmla="*/ 2147483646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87082" y="3307313"/>
            <a:ext cx="4139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</a:rPr>
              <a:t>Patient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</a:rPr>
              <a:t>Treatment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</a:rPr>
              <a:t>System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6691" y="4470454"/>
            <a:ext cx="4528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ea"/>
                <a:cs typeface="Open Sans" panose="020B0606030504020204" pitchFamily="34" charset="0"/>
              </a:rPr>
              <a:t>Traceable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different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kinds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of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work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flow</a:t>
            </a:r>
            <a:endParaRPr lang="en-US" sz="1600" dirty="0">
              <a:latin typeface="+mn-ea"/>
              <a:cs typeface="Open Sans" panose="020B0606030504020204" pitchFamily="34" charset="0"/>
            </a:endParaRPr>
          </a:p>
        </p:txBody>
      </p:sp>
      <p:grpSp>
        <p:nvGrpSpPr>
          <p:cNvPr id="41" name="Group 125"/>
          <p:cNvGrpSpPr>
            <a:grpSpLocks/>
          </p:cNvGrpSpPr>
          <p:nvPr/>
        </p:nvGrpSpPr>
        <p:grpSpPr bwMode="auto">
          <a:xfrm>
            <a:off x="844166" y="4434150"/>
            <a:ext cx="427037" cy="411162"/>
            <a:chOff x="755475" y="1613189"/>
            <a:chExt cx="632550" cy="630979"/>
          </a:xfrm>
        </p:grpSpPr>
        <p:sp>
          <p:nvSpPr>
            <p:cNvPr id="42" name="Oval 12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55475" y="1613189"/>
              <a:ext cx="632550" cy="630979"/>
            </a:xfrm>
            <a:prstGeom prst="ellipse">
              <a:avLst/>
            </a:prstGeom>
            <a:solidFill>
              <a:srgbClr val="0075BB"/>
            </a:solidFill>
            <a:ln>
              <a:solidFill>
                <a:srgbClr val="007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dirty="0"/>
            </a:p>
          </p:txBody>
        </p:sp>
        <p:sp>
          <p:nvSpPr>
            <p:cNvPr id="43" name="Freeform 26"/>
            <p:cNvSpPr>
              <a:spLocks/>
            </p:cNvSpPr>
            <p:nvPr/>
          </p:nvSpPr>
          <p:spPr bwMode="auto">
            <a:xfrm>
              <a:off x="928174" y="1791560"/>
              <a:ext cx="273668" cy="283820"/>
            </a:xfrm>
            <a:custGeom>
              <a:avLst/>
              <a:gdLst>
                <a:gd name="T0" fmla="*/ 2147483646 w 274"/>
                <a:gd name="T1" fmla="*/ 2147483646 h 284"/>
                <a:gd name="T2" fmla="*/ 2147483646 w 274"/>
                <a:gd name="T3" fmla="*/ 2147483646 h 284"/>
                <a:gd name="T4" fmla="*/ 2147483646 w 274"/>
                <a:gd name="T5" fmla="*/ 2147483646 h 284"/>
                <a:gd name="T6" fmla="*/ 2147483646 w 274"/>
                <a:gd name="T7" fmla="*/ 2147483646 h 284"/>
                <a:gd name="T8" fmla="*/ 2147483646 w 274"/>
                <a:gd name="T9" fmla="*/ 2147483646 h 284"/>
                <a:gd name="T10" fmla="*/ 2147483646 w 274"/>
                <a:gd name="T11" fmla="*/ 2147483646 h 284"/>
                <a:gd name="T12" fmla="*/ 2147483646 w 274"/>
                <a:gd name="T13" fmla="*/ 2147483646 h 284"/>
                <a:gd name="T14" fmla="*/ 2147483646 w 274"/>
                <a:gd name="T15" fmla="*/ 2147483646 h 284"/>
                <a:gd name="T16" fmla="*/ 2147483646 w 274"/>
                <a:gd name="T17" fmla="*/ 2147483646 h 284"/>
                <a:gd name="T18" fmla="*/ 2147483646 w 274"/>
                <a:gd name="T19" fmla="*/ 2147483646 h 284"/>
                <a:gd name="T20" fmla="*/ 2147483646 w 274"/>
                <a:gd name="T21" fmla="*/ 2147483646 h 284"/>
                <a:gd name="T22" fmla="*/ 2147483646 w 274"/>
                <a:gd name="T23" fmla="*/ 2147483646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86691" y="5090846"/>
            <a:ext cx="4528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ea"/>
                <a:cs typeface="Open Sans" panose="020B0606030504020204" pitchFamily="34" charset="0"/>
              </a:rPr>
              <a:t>Object</a:t>
            </a:r>
            <a:r>
              <a:rPr lang="zh-CN" altLang="en-US" sz="1600" b="1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b="1" dirty="0">
                <a:latin typeface="+mn-ea"/>
                <a:cs typeface="Open Sans" panose="020B0606030504020204" pitchFamily="34" charset="0"/>
              </a:rPr>
              <a:t>o</a:t>
            </a:r>
            <a:r>
              <a:rPr lang="en-US" altLang="zh-CN" sz="1600" b="1" dirty="0" smtClean="0">
                <a:latin typeface="+mn-ea"/>
                <a:cs typeface="Open Sans" panose="020B0606030504020204" pitchFamily="34" charset="0"/>
              </a:rPr>
              <a:t>riented</a:t>
            </a:r>
            <a:r>
              <a:rPr lang="zh-CN" altLang="en-US" sz="1600" b="1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data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storage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using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DB4o</a:t>
            </a:r>
            <a:endParaRPr lang="en-US" sz="1600" dirty="0">
              <a:latin typeface="+mn-ea"/>
              <a:cs typeface="Open Sans" panose="020B0606030504020204" pitchFamily="34" charset="0"/>
            </a:endParaRPr>
          </a:p>
        </p:txBody>
      </p:sp>
      <p:grpSp>
        <p:nvGrpSpPr>
          <p:cNvPr id="45" name="Group 125"/>
          <p:cNvGrpSpPr>
            <a:grpSpLocks/>
          </p:cNvGrpSpPr>
          <p:nvPr/>
        </p:nvGrpSpPr>
        <p:grpSpPr bwMode="auto">
          <a:xfrm>
            <a:off x="844166" y="5054542"/>
            <a:ext cx="427037" cy="411162"/>
            <a:chOff x="755475" y="1613189"/>
            <a:chExt cx="632550" cy="630979"/>
          </a:xfrm>
        </p:grpSpPr>
        <p:sp>
          <p:nvSpPr>
            <p:cNvPr id="46" name="Oval 12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55475" y="1613189"/>
              <a:ext cx="632550" cy="630979"/>
            </a:xfrm>
            <a:prstGeom prst="ellipse">
              <a:avLst/>
            </a:prstGeom>
            <a:solidFill>
              <a:srgbClr val="0075BB"/>
            </a:solidFill>
            <a:ln>
              <a:solidFill>
                <a:srgbClr val="007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dirty="0"/>
            </a:p>
          </p:txBody>
        </p:sp>
        <p:sp>
          <p:nvSpPr>
            <p:cNvPr id="47" name="Freeform 26"/>
            <p:cNvSpPr>
              <a:spLocks/>
            </p:cNvSpPr>
            <p:nvPr/>
          </p:nvSpPr>
          <p:spPr bwMode="auto">
            <a:xfrm>
              <a:off x="928174" y="1791560"/>
              <a:ext cx="273668" cy="283820"/>
            </a:xfrm>
            <a:custGeom>
              <a:avLst/>
              <a:gdLst>
                <a:gd name="T0" fmla="*/ 2147483646 w 274"/>
                <a:gd name="T1" fmla="*/ 2147483646 h 284"/>
                <a:gd name="T2" fmla="*/ 2147483646 w 274"/>
                <a:gd name="T3" fmla="*/ 2147483646 h 284"/>
                <a:gd name="T4" fmla="*/ 2147483646 w 274"/>
                <a:gd name="T5" fmla="*/ 2147483646 h 284"/>
                <a:gd name="T6" fmla="*/ 2147483646 w 274"/>
                <a:gd name="T7" fmla="*/ 2147483646 h 284"/>
                <a:gd name="T8" fmla="*/ 2147483646 w 274"/>
                <a:gd name="T9" fmla="*/ 2147483646 h 284"/>
                <a:gd name="T10" fmla="*/ 2147483646 w 274"/>
                <a:gd name="T11" fmla="*/ 2147483646 h 284"/>
                <a:gd name="T12" fmla="*/ 2147483646 w 274"/>
                <a:gd name="T13" fmla="*/ 2147483646 h 284"/>
                <a:gd name="T14" fmla="*/ 2147483646 w 274"/>
                <a:gd name="T15" fmla="*/ 2147483646 h 284"/>
                <a:gd name="T16" fmla="*/ 2147483646 w 274"/>
                <a:gd name="T17" fmla="*/ 2147483646 h 284"/>
                <a:gd name="T18" fmla="*/ 2147483646 w 274"/>
                <a:gd name="T19" fmla="*/ 2147483646 h 284"/>
                <a:gd name="T20" fmla="*/ 2147483646 w 274"/>
                <a:gd name="T21" fmla="*/ 2147483646 h 284"/>
                <a:gd name="T22" fmla="*/ 2147483646 w 274"/>
                <a:gd name="T23" fmla="*/ 2147483646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75340" y="5678001"/>
            <a:ext cx="4528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ea"/>
                <a:cs typeface="Open Sans" panose="020B0606030504020204" pitchFamily="34" charset="0"/>
              </a:rPr>
              <a:t>Scalable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system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structure</a:t>
            </a:r>
            <a:r>
              <a:rPr lang="zh-CN" altLang="en-US" sz="1600" dirty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using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+mn-ea"/>
                <a:cs typeface="Open Sans" panose="020B0606030504020204" pitchFamily="34" charset="0"/>
              </a:rPr>
              <a:t>f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actory</a:t>
            </a:r>
            <a:r>
              <a:rPr lang="zh-CN" altLang="en-US" sz="16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latin typeface="+mn-ea"/>
                <a:cs typeface="Open Sans" panose="020B0606030504020204" pitchFamily="34" charset="0"/>
              </a:rPr>
              <a:t>pattern</a:t>
            </a:r>
            <a:endParaRPr lang="en-US" sz="1600" dirty="0">
              <a:latin typeface="+mn-ea"/>
              <a:cs typeface="Open Sans" panose="020B0606030504020204" pitchFamily="34" charset="0"/>
            </a:endParaRPr>
          </a:p>
        </p:txBody>
      </p:sp>
      <p:grpSp>
        <p:nvGrpSpPr>
          <p:cNvPr id="49" name="Group 125"/>
          <p:cNvGrpSpPr>
            <a:grpSpLocks/>
          </p:cNvGrpSpPr>
          <p:nvPr/>
        </p:nvGrpSpPr>
        <p:grpSpPr bwMode="auto">
          <a:xfrm>
            <a:off x="832815" y="5641697"/>
            <a:ext cx="427037" cy="411162"/>
            <a:chOff x="755475" y="1613189"/>
            <a:chExt cx="632550" cy="630979"/>
          </a:xfrm>
        </p:grpSpPr>
        <p:sp>
          <p:nvSpPr>
            <p:cNvPr id="50" name="Oval 12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55475" y="1613189"/>
              <a:ext cx="632550" cy="630979"/>
            </a:xfrm>
            <a:prstGeom prst="ellipse">
              <a:avLst/>
            </a:prstGeom>
            <a:solidFill>
              <a:srgbClr val="0075BB"/>
            </a:solidFill>
            <a:ln>
              <a:solidFill>
                <a:srgbClr val="007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dirty="0"/>
            </a:p>
          </p:txBody>
        </p:sp>
        <p:sp>
          <p:nvSpPr>
            <p:cNvPr id="51" name="Freeform 26"/>
            <p:cNvSpPr>
              <a:spLocks/>
            </p:cNvSpPr>
            <p:nvPr/>
          </p:nvSpPr>
          <p:spPr bwMode="auto">
            <a:xfrm>
              <a:off x="928174" y="1791560"/>
              <a:ext cx="273668" cy="283820"/>
            </a:xfrm>
            <a:custGeom>
              <a:avLst/>
              <a:gdLst>
                <a:gd name="T0" fmla="*/ 2147483646 w 274"/>
                <a:gd name="T1" fmla="*/ 2147483646 h 284"/>
                <a:gd name="T2" fmla="*/ 2147483646 w 274"/>
                <a:gd name="T3" fmla="*/ 2147483646 h 284"/>
                <a:gd name="T4" fmla="*/ 2147483646 w 274"/>
                <a:gd name="T5" fmla="*/ 2147483646 h 284"/>
                <a:gd name="T6" fmla="*/ 2147483646 w 274"/>
                <a:gd name="T7" fmla="*/ 2147483646 h 284"/>
                <a:gd name="T8" fmla="*/ 2147483646 w 274"/>
                <a:gd name="T9" fmla="*/ 2147483646 h 284"/>
                <a:gd name="T10" fmla="*/ 2147483646 w 274"/>
                <a:gd name="T11" fmla="*/ 2147483646 h 284"/>
                <a:gd name="T12" fmla="*/ 2147483646 w 274"/>
                <a:gd name="T13" fmla="*/ 2147483646 h 284"/>
                <a:gd name="T14" fmla="*/ 2147483646 w 274"/>
                <a:gd name="T15" fmla="*/ 2147483646 h 284"/>
                <a:gd name="T16" fmla="*/ 2147483646 w 274"/>
                <a:gd name="T17" fmla="*/ 2147483646 h 284"/>
                <a:gd name="T18" fmla="*/ 2147483646 w 274"/>
                <a:gd name="T19" fmla="*/ 2147483646 h 284"/>
                <a:gd name="T20" fmla="*/ 2147483646 w 274"/>
                <a:gd name="T21" fmla="*/ 2147483646 h 284"/>
                <a:gd name="T22" fmla="*/ 2147483646 w 274"/>
                <a:gd name="T23" fmla="*/ 2147483646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7098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18833" y="1479343"/>
            <a:ext cx="3930820" cy="481045"/>
            <a:chOff x="918833" y="1479343"/>
            <a:chExt cx="3930820" cy="481045"/>
          </a:xfrm>
        </p:grpSpPr>
        <p:sp>
          <p:nvSpPr>
            <p:cNvPr id="25" name="TextBox 24"/>
            <p:cNvSpPr txBox="1"/>
            <p:nvPr/>
          </p:nvSpPr>
          <p:spPr>
            <a:xfrm>
              <a:off x="918833" y="1479343"/>
              <a:ext cx="393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Work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zh-CN" dirty="0" smtClean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Queue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-Work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zh-CN" dirty="0" smtClean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Request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Mechanism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06733" y="1942100"/>
              <a:ext cx="274320" cy="1828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08982" y="546604"/>
            <a:ext cx="1691489" cy="483502"/>
            <a:chOff x="6408176" y="1476886"/>
            <a:chExt cx="1691489" cy="483502"/>
          </a:xfrm>
        </p:grpSpPr>
        <p:sp>
          <p:nvSpPr>
            <p:cNvPr id="41" name="TextBox 40"/>
            <p:cNvSpPr txBox="1"/>
            <p:nvPr/>
          </p:nvSpPr>
          <p:spPr>
            <a:xfrm>
              <a:off x="6408176" y="1476886"/>
              <a:ext cx="169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Java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Inheritance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91942" y="1942100"/>
              <a:ext cx="274320" cy="1828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 rot="10800000">
            <a:off x="6529908" y="1312382"/>
            <a:ext cx="1435415" cy="3103028"/>
            <a:chOff x="1080655" y="1641764"/>
            <a:chExt cx="1984888" cy="4290860"/>
          </a:xfrm>
        </p:grpSpPr>
        <p:sp>
          <p:nvSpPr>
            <p:cNvPr id="55" name="Freeform 54"/>
            <p:cNvSpPr/>
            <p:nvPr/>
          </p:nvSpPr>
          <p:spPr>
            <a:xfrm>
              <a:off x="1410447" y="3177519"/>
              <a:ext cx="701664" cy="1069180"/>
            </a:xfrm>
            <a:custGeom>
              <a:avLst/>
              <a:gdLst>
                <a:gd name="connsiteX0" fmla="*/ 476250 w 688975"/>
                <a:gd name="connsiteY0" fmla="*/ 1063625 h 1066800"/>
                <a:gd name="connsiteX1" fmla="*/ 0 w 688975"/>
                <a:gd name="connsiteY1" fmla="*/ 0 h 1066800"/>
                <a:gd name="connsiteX2" fmla="*/ 431800 w 688975"/>
                <a:gd name="connsiteY2" fmla="*/ 3175 h 1066800"/>
                <a:gd name="connsiteX3" fmla="*/ 688975 w 688975"/>
                <a:gd name="connsiteY3" fmla="*/ 1066800 h 1066800"/>
                <a:gd name="connsiteX4" fmla="*/ 476250 w 688975"/>
                <a:gd name="connsiteY4" fmla="*/ 1063625 h 1066800"/>
                <a:gd name="connsiteX0" fmla="*/ 476250 w 688975"/>
                <a:gd name="connsiteY0" fmla="*/ 1063625 h 1066800"/>
                <a:gd name="connsiteX1" fmla="*/ 0 w 688975"/>
                <a:gd name="connsiteY1" fmla="*/ 0 h 1066800"/>
                <a:gd name="connsiteX2" fmla="*/ 436541 w 688975"/>
                <a:gd name="connsiteY2" fmla="*/ 5556 h 1066800"/>
                <a:gd name="connsiteX3" fmla="*/ 688975 w 688975"/>
                <a:gd name="connsiteY3" fmla="*/ 1066800 h 1066800"/>
                <a:gd name="connsiteX4" fmla="*/ 476250 w 688975"/>
                <a:gd name="connsiteY4" fmla="*/ 1063625 h 1066800"/>
                <a:gd name="connsiteX0" fmla="*/ 476250 w 688975"/>
                <a:gd name="connsiteY0" fmla="*/ 1066006 h 1069181"/>
                <a:gd name="connsiteX1" fmla="*/ 0 w 688975"/>
                <a:gd name="connsiteY1" fmla="*/ 0 h 1069181"/>
                <a:gd name="connsiteX2" fmla="*/ 436541 w 688975"/>
                <a:gd name="connsiteY2" fmla="*/ 7937 h 1069181"/>
                <a:gd name="connsiteX3" fmla="*/ 688975 w 688975"/>
                <a:gd name="connsiteY3" fmla="*/ 1069181 h 1069181"/>
                <a:gd name="connsiteX4" fmla="*/ 476250 w 688975"/>
                <a:gd name="connsiteY4" fmla="*/ 1066006 h 1069181"/>
                <a:gd name="connsiteX0" fmla="*/ 476250 w 691345"/>
                <a:gd name="connsiteY0" fmla="*/ 1066006 h 1071562"/>
                <a:gd name="connsiteX1" fmla="*/ 0 w 691345"/>
                <a:gd name="connsiteY1" fmla="*/ 0 h 1071562"/>
                <a:gd name="connsiteX2" fmla="*/ 436541 w 691345"/>
                <a:gd name="connsiteY2" fmla="*/ 7937 h 1071562"/>
                <a:gd name="connsiteX3" fmla="*/ 691345 w 691345"/>
                <a:gd name="connsiteY3" fmla="*/ 1071562 h 1071562"/>
                <a:gd name="connsiteX4" fmla="*/ 476250 w 691345"/>
                <a:gd name="connsiteY4" fmla="*/ 1066006 h 1071562"/>
                <a:gd name="connsiteX0" fmla="*/ 473880 w 691345"/>
                <a:gd name="connsiteY0" fmla="*/ 1066006 h 1071562"/>
                <a:gd name="connsiteX1" fmla="*/ 0 w 691345"/>
                <a:gd name="connsiteY1" fmla="*/ 0 h 1071562"/>
                <a:gd name="connsiteX2" fmla="*/ 436541 w 691345"/>
                <a:gd name="connsiteY2" fmla="*/ 7937 h 1071562"/>
                <a:gd name="connsiteX3" fmla="*/ 691345 w 691345"/>
                <a:gd name="connsiteY3" fmla="*/ 1071562 h 1071562"/>
                <a:gd name="connsiteX4" fmla="*/ 473880 w 691345"/>
                <a:gd name="connsiteY4" fmla="*/ 1066006 h 1071562"/>
                <a:gd name="connsiteX0" fmla="*/ 473880 w 691345"/>
                <a:gd name="connsiteY0" fmla="*/ 1066006 h 1069180"/>
                <a:gd name="connsiteX1" fmla="*/ 0 w 691345"/>
                <a:gd name="connsiteY1" fmla="*/ 0 h 1069180"/>
                <a:gd name="connsiteX2" fmla="*/ 436541 w 691345"/>
                <a:gd name="connsiteY2" fmla="*/ 7937 h 1069180"/>
                <a:gd name="connsiteX3" fmla="*/ 691345 w 691345"/>
                <a:gd name="connsiteY3" fmla="*/ 1069180 h 1069180"/>
                <a:gd name="connsiteX4" fmla="*/ 473880 w 691345"/>
                <a:gd name="connsiteY4" fmla="*/ 1066006 h 1069180"/>
                <a:gd name="connsiteX0" fmla="*/ 473880 w 696085"/>
                <a:gd name="connsiteY0" fmla="*/ 1066006 h 1069180"/>
                <a:gd name="connsiteX1" fmla="*/ 0 w 696085"/>
                <a:gd name="connsiteY1" fmla="*/ 0 h 1069180"/>
                <a:gd name="connsiteX2" fmla="*/ 436541 w 696085"/>
                <a:gd name="connsiteY2" fmla="*/ 7937 h 1069180"/>
                <a:gd name="connsiteX3" fmla="*/ 696085 w 696085"/>
                <a:gd name="connsiteY3" fmla="*/ 1069180 h 1069180"/>
                <a:gd name="connsiteX4" fmla="*/ 473880 w 696085"/>
                <a:gd name="connsiteY4" fmla="*/ 1066006 h 1069180"/>
                <a:gd name="connsiteX0" fmla="*/ 476250 w 696085"/>
                <a:gd name="connsiteY0" fmla="*/ 1068388 h 1069180"/>
                <a:gd name="connsiteX1" fmla="*/ 0 w 696085"/>
                <a:gd name="connsiteY1" fmla="*/ 0 h 1069180"/>
                <a:gd name="connsiteX2" fmla="*/ 436541 w 696085"/>
                <a:gd name="connsiteY2" fmla="*/ 7937 h 1069180"/>
                <a:gd name="connsiteX3" fmla="*/ 696085 w 696085"/>
                <a:gd name="connsiteY3" fmla="*/ 1069180 h 1069180"/>
                <a:gd name="connsiteX4" fmla="*/ 476250 w 696085"/>
                <a:gd name="connsiteY4" fmla="*/ 1068388 h 1069180"/>
                <a:gd name="connsiteX0" fmla="*/ 478620 w 698455"/>
                <a:gd name="connsiteY0" fmla="*/ 1068388 h 1069180"/>
                <a:gd name="connsiteX1" fmla="*/ 0 w 698455"/>
                <a:gd name="connsiteY1" fmla="*/ 0 h 1069180"/>
                <a:gd name="connsiteX2" fmla="*/ 438911 w 698455"/>
                <a:gd name="connsiteY2" fmla="*/ 7937 h 1069180"/>
                <a:gd name="connsiteX3" fmla="*/ 698455 w 698455"/>
                <a:gd name="connsiteY3" fmla="*/ 1069180 h 1069180"/>
                <a:gd name="connsiteX4" fmla="*/ 478620 w 698455"/>
                <a:gd name="connsiteY4" fmla="*/ 1068388 h 106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455" h="1069180">
                  <a:moveTo>
                    <a:pt x="478620" y="1068388"/>
                  </a:moveTo>
                  <a:lnTo>
                    <a:pt x="0" y="0"/>
                  </a:lnTo>
                  <a:lnTo>
                    <a:pt x="438911" y="7937"/>
                  </a:lnTo>
                  <a:lnTo>
                    <a:pt x="698455" y="1069180"/>
                  </a:lnTo>
                  <a:lnTo>
                    <a:pt x="478620" y="106838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1998604" y="3179899"/>
              <a:ext cx="434975" cy="1085524"/>
            </a:xfrm>
            <a:custGeom>
              <a:avLst/>
              <a:gdLst>
                <a:gd name="connsiteX0" fmla="*/ 107950 w 434975"/>
                <a:gd name="connsiteY0" fmla="*/ 1057275 h 1063625"/>
                <a:gd name="connsiteX1" fmla="*/ 0 w 434975"/>
                <a:gd name="connsiteY1" fmla="*/ 0 h 1063625"/>
                <a:gd name="connsiteX2" fmla="*/ 434975 w 434975"/>
                <a:gd name="connsiteY2" fmla="*/ 3175 h 1063625"/>
                <a:gd name="connsiteX3" fmla="*/ 323850 w 434975"/>
                <a:gd name="connsiteY3" fmla="*/ 1063625 h 1063625"/>
                <a:gd name="connsiteX4" fmla="*/ 107950 w 434975"/>
                <a:gd name="connsiteY4" fmla="*/ 1057275 h 1063625"/>
                <a:gd name="connsiteX0" fmla="*/ 107950 w 434975"/>
                <a:gd name="connsiteY0" fmla="*/ 1057275 h 1068315"/>
                <a:gd name="connsiteX1" fmla="*/ 0 w 434975"/>
                <a:gd name="connsiteY1" fmla="*/ 0 h 1068315"/>
                <a:gd name="connsiteX2" fmla="*/ 434975 w 434975"/>
                <a:gd name="connsiteY2" fmla="*/ 3175 h 1068315"/>
                <a:gd name="connsiteX3" fmla="*/ 328613 w 434975"/>
                <a:gd name="connsiteY3" fmla="*/ 1068315 h 1068315"/>
                <a:gd name="connsiteX4" fmla="*/ 107950 w 434975"/>
                <a:gd name="connsiteY4" fmla="*/ 1057275 h 1068315"/>
                <a:gd name="connsiteX0" fmla="*/ 107950 w 434975"/>
                <a:gd name="connsiteY0" fmla="*/ 1057275 h 1065969"/>
                <a:gd name="connsiteX1" fmla="*/ 0 w 434975"/>
                <a:gd name="connsiteY1" fmla="*/ 0 h 1065969"/>
                <a:gd name="connsiteX2" fmla="*/ 434975 w 434975"/>
                <a:gd name="connsiteY2" fmla="*/ 3175 h 1065969"/>
                <a:gd name="connsiteX3" fmla="*/ 328613 w 434975"/>
                <a:gd name="connsiteY3" fmla="*/ 1065969 h 1065969"/>
                <a:gd name="connsiteX4" fmla="*/ 107950 w 434975"/>
                <a:gd name="connsiteY4" fmla="*/ 1057275 h 1065969"/>
                <a:gd name="connsiteX0" fmla="*/ 112713 w 434975"/>
                <a:gd name="connsiteY0" fmla="*/ 1069000 h 1069000"/>
                <a:gd name="connsiteX1" fmla="*/ 0 w 434975"/>
                <a:gd name="connsiteY1" fmla="*/ 0 h 1069000"/>
                <a:gd name="connsiteX2" fmla="*/ 434975 w 434975"/>
                <a:gd name="connsiteY2" fmla="*/ 3175 h 1069000"/>
                <a:gd name="connsiteX3" fmla="*/ 328613 w 434975"/>
                <a:gd name="connsiteY3" fmla="*/ 1065969 h 1069000"/>
                <a:gd name="connsiteX4" fmla="*/ 112713 w 434975"/>
                <a:gd name="connsiteY4" fmla="*/ 1069000 h 1069000"/>
                <a:gd name="connsiteX0" fmla="*/ 112713 w 434975"/>
                <a:gd name="connsiteY0" fmla="*/ 1069000 h 1069000"/>
                <a:gd name="connsiteX1" fmla="*/ 0 w 434975"/>
                <a:gd name="connsiteY1" fmla="*/ 0 h 1069000"/>
                <a:gd name="connsiteX2" fmla="*/ 434975 w 434975"/>
                <a:gd name="connsiteY2" fmla="*/ 3175 h 1069000"/>
                <a:gd name="connsiteX3" fmla="*/ 326232 w 434975"/>
                <a:gd name="connsiteY3" fmla="*/ 1065969 h 1069000"/>
                <a:gd name="connsiteX4" fmla="*/ 112713 w 434975"/>
                <a:gd name="connsiteY4" fmla="*/ 1069000 h 106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975" h="1069000">
                  <a:moveTo>
                    <a:pt x="112713" y="1069000"/>
                  </a:moveTo>
                  <a:lnTo>
                    <a:pt x="0" y="0"/>
                  </a:lnTo>
                  <a:lnTo>
                    <a:pt x="434975" y="3175"/>
                  </a:lnTo>
                  <a:lnTo>
                    <a:pt x="326232" y="1065969"/>
                  </a:lnTo>
                  <a:lnTo>
                    <a:pt x="112713" y="1069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2327217" y="3183076"/>
              <a:ext cx="692944" cy="1061581"/>
            </a:xfrm>
            <a:custGeom>
              <a:avLst/>
              <a:gdLst>
                <a:gd name="connsiteX0" fmla="*/ 0 w 695325"/>
                <a:gd name="connsiteY0" fmla="*/ 1057275 h 1066800"/>
                <a:gd name="connsiteX1" fmla="*/ 257175 w 695325"/>
                <a:gd name="connsiteY1" fmla="*/ 0 h 1066800"/>
                <a:gd name="connsiteX2" fmla="*/ 695325 w 695325"/>
                <a:gd name="connsiteY2" fmla="*/ 0 h 1066800"/>
                <a:gd name="connsiteX3" fmla="*/ 215900 w 695325"/>
                <a:gd name="connsiteY3" fmla="*/ 1066800 h 1066800"/>
                <a:gd name="connsiteX4" fmla="*/ 0 w 695325"/>
                <a:gd name="connsiteY4" fmla="*/ 1057275 h 1066800"/>
                <a:gd name="connsiteX0" fmla="*/ 0 w 692944"/>
                <a:gd name="connsiteY0" fmla="*/ 1057275 h 1066800"/>
                <a:gd name="connsiteX1" fmla="*/ 257175 w 692944"/>
                <a:gd name="connsiteY1" fmla="*/ 0 h 1066800"/>
                <a:gd name="connsiteX2" fmla="*/ 692944 w 692944"/>
                <a:gd name="connsiteY2" fmla="*/ 2331 h 1066800"/>
                <a:gd name="connsiteX3" fmla="*/ 215900 w 692944"/>
                <a:gd name="connsiteY3" fmla="*/ 1066800 h 1066800"/>
                <a:gd name="connsiteX4" fmla="*/ 0 w 692944"/>
                <a:gd name="connsiteY4" fmla="*/ 1057275 h 1066800"/>
                <a:gd name="connsiteX0" fmla="*/ 0 w 692944"/>
                <a:gd name="connsiteY0" fmla="*/ 1057275 h 1057275"/>
                <a:gd name="connsiteX1" fmla="*/ 257175 w 692944"/>
                <a:gd name="connsiteY1" fmla="*/ 0 h 1057275"/>
                <a:gd name="connsiteX2" fmla="*/ 692944 w 692944"/>
                <a:gd name="connsiteY2" fmla="*/ 2331 h 1057275"/>
                <a:gd name="connsiteX3" fmla="*/ 213518 w 692944"/>
                <a:gd name="connsiteY3" fmla="*/ 1038837 h 1057275"/>
                <a:gd name="connsiteX4" fmla="*/ 0 w 692944"/>
                <a:gd name="connsiteY4" fmla="*/ 1057275 h 1057275"/>
                <a:gd name="connsiteX0" fmla="*/ 0 w 692944"/>
                <a:gd name="connsiteY0" fmla="*/ 1033973 h 1038837"/>
                <a:gd name="connsiteX1" fmla="*/ 257175 w 692944"/>
                <a:gd name="connsiteY1" fmla="*/ 0 h 1038837"/>
                <a:gd name="connsiteX2" fmla="*/ 692944 w 692944"/>
                <a:gd name="connsiteY2" fmla="*/ 2331 h 1038837"/>
                <a:gd name="connsiteX3" fmla="*/ 213518 w 692944"/>
                <a:gd name="connsiteY3" fmla="*/ 1038837 h 1038837"/>
                <a:gd name="connsiteX4" fmla="*/ 0 w 692944"/>
                <a:gd name="connsiteY4" fmla="*/ 1033973 h 1038837"/>
                <a:gd name="connsiteX0" fmla="*/ 0 w 692944"/>
                <a:gd name="connsiteY0" fmla="*/ 1033973 h 1033973"/>
                <a:gd name="connsiteX1" fmla="*/ 257175 w 692944"/>
                <a:gd name="connsiteY1" fmla="*/ 0 h 1033973"/>
                <a:gd name="connsiteX2" fmla="*/ 692944 w 692944"/>
                <a:gd name="connsiteY2" fmla="*/ 2331 h 1033973"/>
                <a:gd name="connsiteX3" fmla="*/ 213518 w 692944"/>
                <a:gd name="connsiteY3" fmla="*/ 1013204 h 1033973"/>
                <a:gd name="connsiteX4" fmla="*/ 0 w 692944"/>
                <a:gd name="connsiteY4" fmla="*/ 1033973 h 1033973"/>
                <a:gd name="connsiteX0" fmla="*/ 0 w 692944"/>
                <a:gd name="connsiteY0" fmla="*/ 1033973 h 1036507"/>
                <a:gd name="connsiteX1" fmla="*/ 257175 w 692944"/>
                <a:gd name="connsiteY1" fmla="*/ 0 h 1036507"/>
                <a:gd name="connsiteX2" fmla="*/ 692944 w 692944"/>
                <a:gd name="connsiteY2" fmla="*/ 2331 h 1036507"/>
                <a:gd name="connsiteX3" fmla="*/ 220661 w 692944"/>
                <a:gd name="connsiteY3" fmla="*/ 1036507 h 1036507"/>
                <a:gd name="connsiteX4" fmla="*/ 0 w 692944"/>
                <a:gd name="connsiteY4" fmla="*/ 1033973 h 1036507"/>
                <a:gd name="connsiteX0" fmla="*/ 0 w 692944"/>
                <a:gd name="connsiteY0" fmla="*/ 1038633 h 1038633"/>
                <a:gd name="connsiteX1" fmla="*/ 257175 w 692944"/>
                <a:gd name="connsiteY1" fmla="*/ 0 h 1038633"/>
                <a:gd name="connsiteX2" fmla="*/ 692944 w 692944"/>
                <a:gd name="connsiteY2" fmla="*/ 2331 h 1038633"/>
                <a:gd name="connsiteX3" fmla="*/ 220661 w 692944"/>
                <a:gd name="connsiteY3" fmla="*/ 1036507 h 1038633"/>
                <a:gd name="connsiteX4" fmla="*/ 0 w 692944"/>
                <a:gd name="connsiteY4" fmla="*/ 1038633 h 1038633"/>
                <a:gd name="connsiteX0" fmla="*/ 0 w 692944"/>
                <a:gd name="connsiteY0" fmla="*/ 1038633 h 1038839"/>
                <a:gd name="connsiteX1" fmla="*/ 257175 w 692944"/>
                <a:gd name="connsiteY1" fmla="*/ 0 h 1038839"/>
                <a:gd name="connsiteX2" fmla="*/ 692944 w 692944"/>
                <a:gd name="connsiteY2" fmla="*/ 2331 h 1038839"/>
                <a:gd name="connsiteX3" fmla="*/ 213517 w 692944"/>
                <a:gd name="connsiteY3" fmla="*/ 1038839 h 1038839"/>
                <a:gd name="connsiteX4" fmla="*/ 0 w 692944"/>
                <a:gd name="connsiteY4" fmla="*/ 1038633 h 1038839"/>
                <a:gd name="connsiteX0" fmla="*/ 0 w 692944"/>
                <a:gd name="connsiteY0" fmla="*/ 1038633 h 1038839"/>
                <a:gd name="connsiteX1" fmla="*/ 257175 w 692944"/>
                <a:gd name="connsiteY1" fmla="*/ 0 h 1038839"/>
                <a:gd name="connsiteX2" fmla="*/ 692944 w 692944"/>
                <a:gd name="connsiteY2" fmla="*/ 2331 h 1038839"/>
                <a:gd name="connsiteX3" fmla="*/ 215898 w 692944"/>
                <a:gd name="connsiteY3" fmla="*/ 1038839 h 1038839"/>
                <a:gd name="connsiteX4" fmla="*/ 0 w 692944"/>
                <a:gd name="connsiteY4" fmla="*/ 1038633 h 1038839"/>
                <a:gd name="connsiteX0" fmla="*/ 0 w 692944"/>
                <a:gd name="connsiteY0" fmla="*/ 1038633 h 1038839"/>
                <a:gd name="connsiteX1" fmla="*/ 257175 w 692944"/>
                <a:gd name="connsiteY1" fmla="*/ 0 h 1038839"/>
                <a:gd name="connsiteX2" fmla="*/ 692944 w 692944"/>
                <a:gd name="connsiteY2" fmla="*/ 2331 h 1038839"/>
                <a:gd name="connsiteX3" fmla="*/ 220661 w 692944"/>
                <a:gd name="connsiteY3" fmla="*/ 1038839 h 1038839"/>
                <a:gd name="connsiteX4" fmla="*/ 0 w 692944"/>
                <a:gd name="connsiteY4" fmla="*/ 1038633 h 103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944" h="1038839">
                  <a:moveTo>
                    <a:pt x="0" y="1038633"/>
                  </a:moveTo>
                  <a:lnTo>
                    <a:pt x="257175" y="0"/>
                  </a:lnTo>
                  <a:lnTo>
                    <a:pt x="692944" y="2331"/>
                  </a:lnTo>
                  <a:lnTo>
                    <a:pt x="220661" y="1038839"/>
                  </a:lnTo>
                  <a:lnTo>
                    <a:pt x="0" y="103863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10"/>
            <p:cNvSpPr/>
            <p:nvPr/>
          </p:nvSpPr>
          <p:spPr>
            <a:xfrm flipV="1">
              <a:off x="1889202" y="5078275"/>
              <a:ext cx="658368" cy="854349"/>
            </a:xfrm>
            <a:prstGeom prst="triangle">
              <a:avLst/>
            </a:prstGeom>
            <a:solidFill>
              <a:srgbClr val="D3A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11"/>
            <p:cNvSpPr/>
            <p:nvPr/>
          </p:nvSpPr>
          <p:spPr>
            <a:xfrm flipV="1">
              <a:off x="2089565" y="5588128"/>
              <a:ext cx="265471" cy="34449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89201" y="4242050"/>
              <a:ext cx="219456" cy="8229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08657" y="4242052"/>
              <a:ext cx="219456" cy="8229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328113" y="4242051"/>
              <a:ext cx="219456" cy="8229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412827" y="2224936"/>
              <a:ext cx="439260" cy="96218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997695" y="2224936"/>
              <a:ext cx="439260" cy="9621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82563" y="2224936"/>
              <a:ext cx="439260" cy="96218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885746" y="4947164"/>
              <a:ext cx="220736" cy="2229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2108717" y="4947164"/>
              <a:ext cx="220291" cy="2229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329008" y="4947164"/>
              <a:ext cx="222017" cy="2229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538842" y="1837102"/>
              <a:ext cx="526701" cy="52670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ontAwesome" pitchFamily="2" charset="0"/>
                </a:rPr>
                <a:t>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1961729" y="1837102"/>
              <a:ext cx="526701" cy="52670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1362224" y="1837102"/>
              <a:ext cx="526701" cy="52670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80655" y="16417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68832" y="452735"/>
            <a:ext cx="166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0070C0"/>
                </a:solidFill>
              </a:rPr>
              <a:t>Techniques</a:t>
            </a:r>
            <a:endParaRPr lang="en-US" sz="2400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33948" y="4435286"/>
            <a:ext cx="2814206" cy="1732846"/>
            <a:chOff x="1208660" y="3816971"/>
            <a:chExt cx="5292060" cy="3258584"/>
          </a:xfrm>
        </p:grpSpPr>
        <p:sp>
          <p:nvSpPr>
            <p:cNvPr id="93" name="Oval 92"/>
            <p:cNvSpPr/>
            <p:nvPr/>
          </p:nvSpPr>
          <p:spPr>
            <a:xfrm>
              <a:off x="1550083" y="4786011"/>
              <a:ext cx="758160" cy="758160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208660" y="3816971"/>
              <a:ext cx="557323" cy="55732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FontAwesome" pitchFamily="2" charset="0"/>
                </a:rPr>
                <a:t>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2494017" y="5840408"/>
              <a:ext cx="883683" cy="88368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3849670" y="4095632"/>
              <a:ext cx="557323" cy="55732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516618" y="5052120"/>
              <a:ext cx="984102" cy="9841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4406993" y="6191872"/>
              <a:ext cx="883683" cy="88368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4267662" y="5404840"/>
              <a:ext cx="278662" cy="278662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789838" y="4095631"/>
              <a:ext cx="278662" cy="278662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2529164" y="4137053"/>
              <a:ext cx="278662" cy="27866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231673" y="4944168"/>
              <a:ext cx="215904" cy="21590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>
              <a:stCxn id="108" idx="6"/>
              <a:endCxn id="116" idx="2"/>
            </p:cNvCxnSpPr>
            <p:nvPr/>
          </p:nvCxnSpPr>
          <p:spPr>
            <a:xfrm>
              <a:off x="1765983" y="4095633"/>
              <a:ext cx="763181" cy="180751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16" idx="6"/>
              <a:endCxn id="110" idx="2"/>
            </p:cNvCxnSpPr>
            <p:nvPr/>
          </p:nvCxnSpPr>
          <p:spPr>
            <a:xfrm>
              <a:off x="2807826" y="4276384"/>
              <a:ext cx="1041843" cy="97911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10" idx="6"/>
              <a:endCxn id="115" idx="2"/>
            </p:cNvCxnSpPr>
            <p:nvPr/>
          </p:nvCxnSpPr>
          <p:spPr>
            <a:xfrm flipV="1">
              <a:off x="4406993" y="4234962"/>
              <a:ext cx="382845" cy="139332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1" idx="3"/>
              <a:endCxn id="113" idx="6"/>
            </p:cNvCxnSpPr>
            <p:nvPr/>
          </p:nvCxnSpPr>
          <p:spPr>
            <a:xfrm flipH="1">
              <a:off x="5290675" y="5892104"/>
              <a:ext cx="370061" cy="741610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13" idx="2"/>
              <a:endCxn id="109" idx="6"/>
            </p:cNvCxnSpPr>
            <p:nvPr/>
          </p:nvCxnSpPr>
          <p:spPr>
            <a:xfrm flipH="1" flipV="1">
              <a:off x="3377699" y="6282249"/>
              <a:ext cx="1029293" cy="351465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09" idx="2"/>
              <a:endCxn id="107" idx="4"/>
            </p:cNvCxnSpPr>
            <p:nvPr/>
          </p:nvCxnSpPr>
          <p:spPr>
            <a:xfrm flipH="1" flipV="1">
              <a:off x="1929163" y="5544171"/>
              <a:ext cx="564853" cy="738078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7" idx="1"/>
              <a:endCxn id="108" idx="4"/>
            </p:cNvCxnSpPr>
            <p:nvPr/>
          </p:nvCxnSpPr>
          <p:spPr>
            <a:xfrm flipH="1" flipV="1">
              <a:off x="1487322" y="4374294"/>
              <a:ext cx="173791" cy="522746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16" idx="5"/>
              <a:endCxn id="117" idx="1"/>
            </p:cNvCxnSpPr>
            <p:nvPr/>
          </p:nvCxnSpPr>
          <p:spPr>
            <a:xfrm>
              <a:off x="2767017" y="4374905"/>
              <a:ext cx="496274" cy="600881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17" idx="6"/>
              <a:endCxn id="110" idx="3"/>
            </p:cNvCxnSpPr>
            <p:nvPr/>
          </p:nvCxnSpPr>
          <p:spPr>
            <a:xfrm flipV="1">
              <a:off x="3447577" y="4571338"/>
              <a:ext cx="483710" cy="480783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17" idx="4"/>
              <a:endCxn id="109" idx="0"/>
            </p:cNvCxnSpPr>
            <p:nvPr/>
          </p:nvCxnSpPr>
          <p:spPr>
            <a:xfrm flipH="1">
              <a:off x="2935858" y="5160072"/>
              <a:ext cx="403767" cy="680335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17" idx="5"/>
              <a:endCxn id="114" idx="2"/>
            </p:cNvCxnSpPr>
            <p:nvPr/>
          </p:nvCxnSpPr>
          <p:spPr>
            <a:xfrm>
              <a:off x="3415959" y="5128454"/>
              <a:ext cx="851703" cy="415717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14" idx="7"/>
              <a:endCxn id="115" idx="4"/>
            </p:cNvCxnSpPr>
            <p:nvPr/>
          </p:nvCxnSpPr>
          <p:spPr>
            <a:xfrm flipV="1">
              <a:off x="4505514" y="4374293"/>
              <a:ext cx="423654" cy="1071356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5" idx="5"/>
              <a:endCxn id="111" idx="1"/>
            </p:cNvCxnSpPr>
            <p:nvPr/>
          </p:nvCxnSpPr>
          <p:spPr>
            <a:xfrm>
              <a:off x="5027690" y="4333484"/>
              <a:ext cx="633046" cy="862755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14" idx="6"/>
              <a:endCxn id="111" idx="2"/>
            </p:cNvCxnSpPr>
            <p:nvPr/>
          </p:nvCxnSpPr>
          <p:spPr>
            <a:xfrm>
              <a:off x="4546324" y="5544171"/>
              <a:ext cx="970294" cy="0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7" idx="6"/>
              <a:endCxn id="117" idx="2"/>
            </p:cNvCxnSpPr>
            <p:nvPr/>
          </p:nvCxnSpPr>
          <p:spPr>
            <a:xfrm flipV="1">
              <a:off x="2308244" y="5052120"/>
              <a:ext cx="923430" cy="112971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006733" y="2153399"/>
            <a:ext cx="3222564" cy="661566"/>
            <a:chOff x="1550092" y="2913142"/>
            <a:chExt cx="3222564" cy="661566"/>
          </a:xfrm>
        </p:grpSpPr>
        <p:grpSp>
          <p:nvGrpSpPr>
            <p:cNvPr id="7" name="Group 6"/>
            <p:cNvGrpSpPr/>
            <p:nvPr/>
          </p:nvGrpSpPr>
          <p:grpSpPr>
            <a:xfrm>
              <a:off x="1550092" y="2913142"/>
              <a:ext cx="3222564" cy="661566"/>
              <a:chOff x="1006733" y="4765714"/>
              <a:chExt cx="5282829" cy="1084521"/>
            </a:xfrm>
          </p:grpSpPr>
          <p:sp>
            <p:nvSpPr>
              <p:cNvPr id="31" name="Freeform 30"/>
              <p:cNvSpPr/>
              <p:nvPr/>
            </p:nvSpPr>
            <p:spPr>
              <a:xfrm>
                <a:off x="1006733" y="4765714"/>
                <a:ext cx="3810777" cy="1084521"/>
              </a:xfrm>
              <a:custGeom>
                <a:avLst/>
                <a:gdLst>
                  <a:gd name="connsiteX0" fmla="*/ 180757 w 3810777"/>
                  <a:gd name="connsiteY0" fmla="*/ 0 h 1084521"/>
                  <a:gd name="connsiteX1" fmla="*/ 3501652 w 3810777"/>
                  <a:gd name="connsiteY1" fmla="*/ 0 h 1084521"/>
                  <a:gd name="connsiteX2" fmla="*/ 3682409 w 3810777"/>
                  <a:gd name="connsiteY2" fmla="*/ 180757 h 1084521"/>
                  <a:gd name="connsiteX3" fmla="*/ 3682409 w 3810777"/>
                  <a:gd name="connsiteY3" fmla="*/ 360902 h 1084521"/>
                  <a:gd name="connsiteX4" fmla="*/ 3686082 w 3810777"/>
                  <a:gd name="connsiteY4" fmla="*/ 359380 h 1084521"/>
                  <a:gd name="connsiteX5" fmla="*/ 3785838 w 3810777"/>
                  <a:gd name="connsiteY5" fmla="*/ 359380 h 1084521"/>
                  <a:gd name="connsiteX6" fmla="*/ 3810777 w 3810777"/>
                  <a:gd name="connsiteY6" fmla="*/ 384319 h 1084521"/>
                  <a:gd name="connsiteX7" fmla="*/ 3810777 w 3810777"/>
                  <a:gd name="connsiteY7" fmla="*/ 700201 h 1084521"/>
                  <a:gd name="connsiteX8" fmla="*/ 3785838 w 3810777"/>
                  <a:gd name="connsiteY8" fmla="*/ 725140 h 1084521"/>
                  <a:gd name="connsiteX9" fmla="*/ 3686082 w 3810777"/>
                  <a:gd name="connsiteY9" fmla="*/ 725140 h 1084521"/>
                  <a:gd name="connsiteX10" fmla="*/ 3682409 w 3810777"/>
                  <a:gd name="connsiteY10" fmla="*/ 723619 h 1084521"/>
                  <a:gd name="connsiteX11" fmla="*/ 3682409 w 3810777"/>
                  <a:gd name="connsiteY11" fmla="*/ 903764 h 1084521"/>
                  <a:gd name="connsiteX12" fmla="*/ 3501652 w 3810777"/>
                  <a:gd name="connsiteY12" fmla="*/ 1084521 h 1084521"/>
                  <a:gd name="connsiteX13" fmla="*/ 180757 w 3810777"/>
                  <a:gd name="connsiteY13" fmla="*/ 1084521 h 1084521"/>
                  <a:gd name="connsiteX14" fmla="*/ 0 w 3810777"/>
                  <a:gd name="connsiteY14" fmla="*/ 903764 h 1084521"/>
                  <a:gd name="connsiteX15" fmla="*/ 0 w 3810777"/>
                  <a:gd name="connsiteY15" fmla="*/ 180757 h 1084521"/>
                  <a:gd name="connsiteX16" fmla="*/ 180757 w 3810777"/>
                  <a:gd name="connsiteY16" fmla="*/ 0 h 108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10777" h="1084521">
                    <a:moveTo>
                      <a:pt x="180757" y="0"/>
                    </a:moveTo>
                    <a:lnTo>
                      <a:pt x="3501652" y="0"/>
                    </a:lnTo>
                    <a:cubicBezTo>
                      <a:pt x="3601481" y="0"/>
                      <a:pt x="3682409" y="80928"/>
                      <a:pt x="3682409" y="180757"/>
                    </a:cubicBezTo>
                    <a:lnTo>
                      <a:pt x="3682409" y="360902"/>
                    </a:lnTo>
                    <a:lnTo>
                      <a:pt x="3686082" y="359380"/>
                    </a:lnTo>
                    <a:lnTo>
                      <a:pt x="3785838" y="359380"/>
                    </a:lnTo>
                    <a:cubicBezTo>
                      <a:pt x="3799611" y="359380"/>
                      <a:pt x="3810777" y="370546"/>
                      <a:pt x="3810777" y="384319"/>
                    </a:cubicBezTo>
                    <a:lnTo>
                      <a:pt x="3810777" y="700201"/>
                    </a:lnTo>
                    <a:cubicBezTo>
                      <a:pt x="3810777" y="713974"/>
                      <a:pt x="3799611" y="725140"/>
                      <a:pt x="3785838" y="725140"/>
                    </a:cubicBezTo>
                    <a:lnTo>
                      <a:pt x="3686082" y="725140"/>
                    </a:lnTo>
                    <a:lnTo>
                      <a:pt x="3682409" y="723619"/>
                    </a:lnTo>
                    <a:lnTo>
                      <a:pt x="3682409" y="903764"/>
                    </a:lnTo>
                    <a:cubicBezTo>
                      <a:pt x="3682409" y="1003593"/>
                      <a:pt x="3601481" y="1084521"/>
                      <a:pt x="3501652" y="1084521"/>
                    </a:cubicBezTo>
                    <a:lnTo>
                      <a:pt x="180757" y="1084521"/>
                    </a:lnTo>
                    <a:cubicBezTo>
                      <a:pt x="80928" y="1084521"/>
                      <a:pt x="0" y="1003593"/>
                      <a:pt x="0" y="903764"/>
                    </a:cubicBezTo>
                    <a:lnTo>
                      <a:pt x="0" y="180757"/>
                    </a:lnTo>
                    <a:cubicBezTo>
                      <a:pt x="0" y="80928"/>
                      <a:pt x="80928" y="0"/>
                      <a:pt x="180757" y="0"/>
                    </a:cubicBezTo>
                    <a:close/>
                  </a:path>
                </a:pathLst>
              </a:custGeom>
              <a:noFill/>
              <a:ln w="1016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>
                <a:spLocks noChangeArrowheads="1"/>
              </p:cNvSpPr>
              <p:nvPr/>
            </p:nvSpPr>
            <p:spPr bwMode="auto">
              <a:xfrm>
                <a:off x="1102574" y="4874768"/>
                <a:ext cx="367254" cy="866411"/>
              </a:xfrm>
              <a:custGeom>
                <a:avLst/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3" name="Freeform 32"/>
              <p:cNvSpPr>
                <a:spLocks noChangeArrowheads="1"/>
              </p:cNvSpPr>
              <p:nvPr/>
            </p:nvSpPr>
            <p:spPr bwMode="auto">
              <a:xfrm>
                <a:off x="1551398" y="4874768"/>
                <a:ext cx="367254" cy="866411"/>
              </a:xfrm>
              <a:custGeom>
                <a:avLst/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4" name="Freeform 33"/>
              <p:cNvSpPr>
                <a:spLocks noChangeArrowheads="1"/>
              </p:cNvSpPr>
              <p:nvPr/>
            </p:nvSpPr>
            <p:spPr bwMode="auto">
              <a:xfrm>
                <a:off x="2000222" y="4874768"/>
                <a:ext cx="367254" cy="866411"/>
              </a:xfrm>
              <a:custGeom>
                <a:avLst/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Freeform 34"/>
              <p:cNvSpPr>
                <a:spLocks noChangeArrowheads="1"/>
              </p:cNvSpPr>
              <p:nvPr/>
            </p:nvSpPr>
            <p:spPr bwMode="auto">
              <a:xfrm>
                <a:off x="2449046" y="4874768"/>
                <a:ext cx="367254" cy="866411"/>
              </a:xfrm>
              <a:custGeom>
                <a:avLst/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Freeform 35"/>
              <p:cNvSpPr>
                <a:spLocks noChangeArrowheads="1"/>
              </p:cNvSpPr>
              <p:nvPr/>
            </p:nvSpPr>
            <p:spPr bwMode="auto">
              <a:xfrm>
                <a:off x="2897870" y="4874768"/>
                <a:ext cx="367254" cy="866411"/>
              </a:xfrm>
              <a:custGeom>
                <a:avLst/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7" name="Freeform 36"/>
              <p:cNvSpPr>
                <a:spLocks noChangeArrowheads="1"/>
              </p:cNvSpPr>
              <p:nvPr/>
            </p:nvSpPr>
            <p:spPr bwMode="auto">
              <a:xfrm>
                <a:off x="3346694" y="4874768"/>
                <a:ext cx="367254" cy="866411"/>
              </a:xfrm>
              <a:custGeom>
                <a:avLst/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9" name="Freeform 38"/>
              <p:cNvSpPr>
                <a:spLocks noChangeArrowheads="1"/>
              </p:cNvSpPr>
              <p:nvPr/>
            </p:nvSpPr>
            <p:spPr bwMode="auto">
              <a:xfrm>
                <a:off x="4244345" y="4874768"/>
                <a:ext cx="367254" cy="866411"/>
              </a:xfrm>
              <a:custGeom>
                <a:avLst/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977743" y="4875031"/>
                <a:ext cx="1311819" cy="756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8</a:t>
                </a:r>
                <a:r>
                  <a:rPr lang="en-US" sz="24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0%</a:t>
                </a:r>
                <a:endParaRPr 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18" name="Freeform 117"/>
            <p:cNvSpPr>
              <a:spLocks noChangeArrowheads="1"/>
            </p:cNvSpPr>
            <p:nvPr/>
          </p:nvSpPr>
          <p:spPr bwMode="auto">
            <a:xfrm>
              <a:off x="3245039" y="2979664"/>
              <a:ext cx="224028" cy="528517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43437" y="3648275"/>
            <a:ext cx="1601721" cy="481045"/>
            <a:chOff x="953382" y="3644539"/>
            <a:chExt cx="1601721" cy="481045"/>
          </a:xfrm>
        </p:grpSpPr>
        <p:sp>
          <p:nvSpPr>
            <p:cNvPr id="119" name="TextBox 118"/>
            <p:cNvSpPr txBox="1"/>
            <p:nvPr/>
          </p:nvSpPr>
          <p:spPr>
            <a:xfrm>
              <a:off x="953382" y="3644539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Factory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Pattern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41282" y="4107296"/>
              <a:ext cx="274320" cy="1828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523161" y="4294023"/>
            <a:ext cx="2892470" cy="1862487"/>
            <a:chOff x="7146422" y="529058"/>
            <a:chExt cx="5068888" cy="3263902"/>
          </a:xfrm>
        </p:grpSpPr>
        <p:sp>
          <p:nvSpPr>
            <p:cNvPr id="121" name="Freeform 69"/>
            <p:cNvSpPr>
              <a:spLocks/>
            </p:cNvSpPr>
            <p:nvPr/>
          </p:nvSpPr>
          <p:spPr bwMode="auto">
            <a:xfrm rot="5400000">
              <a:off x="7428203" y="1879228"/>
              <a:ext cx="1481138" cy="565150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Freeform 70"/>
            <p:cNvSpPr>
              <a:spLocks/>
            </p:cNvSpPr>
            <p:nvPr/>
          </p:nvSpPr>
          <p:spPr bwMode="auto">
            <a:xfrm rot="5400000">
              <a:off x="7288503" y="1279153"/>
              <a:ext cx="738188" cy="1022350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Freeform 71"/>
            <p:cNvSpPr>
              <a:spLocks/>
            </p:cNvSpPr>
            <p:nvPr/>
          </p:nvSpPr>
          <p:spPr bwMode="auto">
            <a:xfrm rot="5400000">
              <a:off x="7286122" y="2019722"/>
              <a:ext cx="742950" cy="1022350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72"/>
            <p:cNvSpPr>
              <a:spLocks/>
            </p:cNvSpPr>
            <p:nvPr/>
          </p:nvSpPr>
          <p:spPr bwMode="auto">
            <a:xfrm rot="5400000">
              <a:off x="7933822" y="1983209"/>
              <a:ext cx="2371725" cy="355600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73"/>
            <p:cNvSpPr>
              <a:spLocks/>
            </p:cNvSpPr>
            <p:nvPr/>
          </p:nvSpPr>
          <p:spPr bwMode="auto">
            <a:xfrm rot="5400000">
              <a:off x="8037010" y="1076747"/>
              <a:ext cx="1184275" cy="981075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74"/>
            <p:cNvSpPr>
              <a:spLocks/>
            </p:cNvSpPr>
            <p:nvPr/>
          </p:nvSpPr>
          <p:spPr bwMode="auto">
            <a:xfrm rot="5400000">
              <a:off x="8035422" y="2262609"/>
              <a:ext cx="1187450" cy="981075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Freeform 75"/>
            <p:cNvSpPr>
              <a:spLocks/>
            </p:cNvSpPr>
            <p:nvPr/>
          </p:nvSpPr>
          <p:spPr bwMode="auto">
            <a:xfrm rot="5400000">
              <a:off x="10451596" y="1880021"/>
              <a:ext cx="1481138" cy="563563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Freeform 76"/>
            <p:cNvSpPr>
              <a:spLocks/>
            </p:cNvSpPr>
            <p:nvPr/>
          </p:nvSpPr>
          <p:spPr bwMode="auto">
            <a:xfrm rot="5400000">
              <a:off x="11335041" y="1279153"/>
              <a:ext cx="738188" cy="1022350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77"/>
            <p:cNvSpPr>
              <a:spLocks/>
            </p:cNvSpPr>
            <p:nvPr/>
          </p:nvSpPr>
          <p:spPr bwMode="auto">
            <a:xfrm rot="5400000">
              <a:off x="11332660" y="2019722"/>
              <a:ext cx="742950" cy="1022350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78"/>
            <p:cNvSpPr>
              <a:spLocks/>
            </p:cNvSpPr>
            <p:nvPr/>
          </p:nvSpPr>
          <p:spPr bwMode="auto">
            <a:xfrm rot="5400000">
              <a:off x="9054597" y="1983209"/>
              <a:ext cx="2371725" cy="355600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Freeform 79"/>
            <p:cNvSpPr>
              <a:spLocks/>
            </p:cNvSpPr>
            <p:nvPr/>
          </p:nvSpPr>
          <p:spPr bwMode="auto">
            <a:xfrm rot="5400000">
              <a:off x="10139653" y="1077540"/>
              <a:ext cx="1184275" cy="979488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Freeform 80"/>
            <p:cNvSpPr>
              <a:spLocks/>
            </p:cNvSpPr>
            <p:nvPr/>
          </p:nvSpPr>
          <p:spPr bwMode="auto">
            <a:xfrm rot="5400000">
              <a:off x="10138066" y="2263403"/>
              <a:ext cx="1187450" cy="979488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Freeform 81"/>
            <p:cNvSpPr>
              <a:spLocks/>
            </p:cNvSpPr>
            <p:nvPr/>
          </p:nvSpPr>
          <p:spPr bwMode="auto">
            <a:xfrm rot="5400000">
              <a:off x="8859334" y="835446"/>
              <a:ext cx="1630363" cy="1017588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Freeform 82"/>
            <p:cNvSpPr>
              <a:spLocks/>
            </p:cNvSpPr>
            <p:nvPr/>
          </p:nvSpPr>
          <p:spPr bwMode="auto">
            <a:xfrm rot="5400000">
              <a:off x="8857747" y="2467397"/>
              <a:ext cx="1633538" cy="1017588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83"/>
            <p:cNvSpPr>
              <a:spLocks/>
            </p:cNvSpPr>
            <p:nvPr/>
          </p:nvSpPr>
          <p:spPr bwMode="auto">
            <a:xfrm rot="5400000">
              <a:off x="11837485" y="1789534"/>
              <a:ext cx="12700" cy="742950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Freeform 84"/>
            <p:cNvSpPr>
              <a:spLocks/>
            </p:cNvSpPr>
            <p:nvPr/>
          </p:nvSpPr>
          <p:spPr bwMode="auto">
            <a:xfrm rot="5400000">
              <a:off x="10813547" y="1759371"/>
              <a:ext cx="12700" cy="803275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Freeform 85"/>
            <p:cNvSpPr>
              <a:spLocks/>
            </p:cNvSpPr>
            <p:nvPr/>
          </p:nvSpPr>
          <p:spPr bwMode="auto">
            <a:xfrm rot="5400000">
              <a:off x="7511547" y="1789534"/>
              <a:ext cx="12700" cy="742950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Freeform 86"/>
            <p:cNvSpPr>
              <a:spLocks/>
            </p:cNvSpPr>
            <p:nvPr/>
          </p:nvSpPr>
          <p:spPr bwMode="auto">
            <a:xfrm rot="5400000">
              <a:off x="8533897" y="1759371"/>
              <a:ext cx="12700" cy="803275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87"/>
            <p:cNvSpPr>
              <a:spLocks/>
            </p:cNvSpPr>
            <p:nvPr/>
          </p:nvSpPr>
          <p:spPr bwMode="auto">
            <a:xfrm rot="5400000">
              <a:off x="9668166" y="1652215"/>
              <a:ext cx="12700" cy="1017588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Freeform 88"/>
            <p:cNvSpPr>
              <a:spLocks/>
            </p:cNvSpPr>
            <p:nvPr/>
          </p:nvSpPr>
          <p:spPr bwMode="auto">
            <a:xfrm rot="5400000">
              <a:off x="11248522" y="1935584"/>
              <a:ext cx="1481138" cy="452438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Freeform 89"/>
            <p:cNvSpPr>
              <a:spLocks/>
            </p:cNvSpPr>
            <p:nvPr/>
          </p:nvSpPr>
          <p:spPr bwMode="auto">
            <a:xfrm rot="5400000">
              <a:off x="10597646" y="2016546"/>
              <a:ext cx="1481138" cy="290513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Freeform 90"/>
            <p:cNvSpPr>
              <a:spLocks/>
            </p:cNvSpPr>
            <p:nvPr/>
          </p:nvSpPr>
          <p:spPr bwMode="auto">
            <a:xfrm rot="5400000">
              <a:off x="9851522" y="1976859"/>
              <a:ext cx="2371725" cy="368300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Freeform 91"/>
            <p:cNvSpPr>
              <a:spLocks/>
            </p:cNvSpPr>
            <p:nvPr/>
          </p:nvSpPr>
          <p:spPr bwMode="auto">
            <a:xfrm rot="5400000">
              <a:off x="9153022" y="2064172"/>
              <a:ext cx="2371725" cy="193675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Freeform 92"/>
            <p:cNvSpPr>
              <a:spLocks/>
            </p:cNvSpPr>
            <p:nvPr/>
          </p:nvSpPr>
          <p:spPr bwMode="auto">
            <a:xfrm rot="5400000">
              <a:off x="6632072" y="1935584"/>
              <a:ext cx="1481138" cy="452438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5" name="Freeform 93"/>
            <p:cNvSpPr>
              <a:spLocks/>
            </p:cNvSpPr>
            <p:nvPr/>
          </p:nvSpPr>
          <p:spPr bwMode="auto">
            <a:xfrm rot="5400000">
              <a:off x="7282946" y="2016546"/>
              <a:ext cx="1481138" cy="290513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6" name="Freeform 94"/>
            <p:cNvSpPr>
              <a:spLocks/>
            </p:cNvSpPr>
            <p:nvPr/>
          </p:nvSpPr>
          <p:spPr bwMode="auto">
            <a:xfrm rot="5400000">
              <a:off x="7137690" y="1976065"/>
              <a:ext cx="2371725" cy="369888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7" name="Freeform 95"/>
            <p:cNvSpPr>
              <a:spLocks/>
            </p:cNvSpPr>
            <p:nvPr/>
          </p:nvSpPr>
          <p:spPr bwMode="auto">
            <a:xfrm rot="5400000">
              <a:off x="7836985" y="2064172"/>
              <a:ext cx="2371725" cy="193675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96"/>
            <p:cNvSpPr>
              <a:spLocks/>
            </p:cNvSpPr>
            <p:nvPr/>
          </p:nvSpPr>
          <p:spPr bwMode="auto">
            <a:xfrm rot="5400000">
              <a:off x="8453728" y="2063377"/>
              <a:ext cx="3263900" cy="195263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97"/>
            <p:cNvSpPr>
              <a:spLocks/>
            </p:cNvSpPr>
            <p:nvPr/>
          </p:nvSpPr>
          <p:spPr bwMode="auto">
            <a:xfrm rot="5400000">
              <a:off x="7628228" y="2066552"/>
              <a:ext cx="3263900" cy="188913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8542740" y="36482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DB4o</a:t>
            </a:r>
            <a:endParaRPr lang="en-US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8626506" y="4113489"/>
            <a:ext cx="274320" cy="182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2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265521" y="3348128"/>
            <a:ext cx="5165253" cy="4040039"/>
            <a:chOff x="2199436" y="876235"/>
            <a:chExt cx="5877357" cy="4597017"/>
          </a:xfrm>
          <a:solidFill>
            <a:schemeClr val="bg1">
              <a:lumMod val="85000"/>
              <a:alpha val="21000"/>
            </a:schemeClr>
          </a:solidFill>
        </p:grpSpPr>
        <p:sp>
          <p:nvSpPr>
            <p:cNvPr id="35" name="Freeform 34"/>
            <p:cNvSpPr/>
            <p:nvPr/>
          </p:nvSpPr>
          <p:spPr>
            <a:xfrm>
              <a:off x="3564940" y="1075351"/>
              <a:ext cx="4370425" cy="4370331"/>
            </a:xfrm>
            <a:custGeom>
              <a:avLst/>
              <a:gdLst>
                <a:gd name="connsiteX0" fmla="*/ 0 w 4370425"/>
                <a:gd name="connsiteY0" fmla="*/ 2185166 h 4370331"/>
                <a:gd name="connsiteX1" fmla="*/ 2185213 w 4370425"/>
                <a:gd name="connsiteY1" fmla="*/ 0 h 4370331"/>
                <a:gd name="connsiteX2" fmla="*/ 4370426 w 4370425"/>
                <a:gd name="connsiteY2" fmla="*/ 2185166 h 4370331"/>
                <a:gd name="connsiteX3" fmla="*/ 2185213 w 4370425"/>
                <a:gd name="connsiteY3" fmla="*/ 4370332 h 4370331"/>
                <a:gd name="connsiteX4" fmla="*/ 0 w 4370425"/>
                <a:gd name="connsiteY4" fmla="*/ 2185166 h 437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0425" h="4370331">
                  <a:moveTo>
                    <a:pt x="0" y="2185166"/>
                  </a:moveTo>
                  <a:cubicBezTo>
                    <a:pt x="0" y="978332"/>
                    <a:pt x="978353" y="0"/>
                    <a:pt x="2185213" y="0"/>
                  </a:cubicBezTo>
                  <a:cubicBezTo>
                    <a:pt x="3392073" y="0"/>
                    <a:pt x="4370426" y="978332"/>
                    <a:pt x="4370426" y="2185166"/>
                  </a:cubicBezTo>
                  <a:cubicBezTo>
                    <a:pt x="4370426" y="3392000"/>
                    <a:pt x="3392073" y="4370332"/>
                    <a:pt x="2185213" y="4370332"/>
                  </a:cubicBezTo>
                  <a:cubicBezTo>
                    <a:pt x="978353" y="4370332"/>
                    <a:pt x="0" y="3392000"/>
                    <a:pt x="0" y="21851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7684" tIns="887670" rIns="887684" bIns="88767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/>
            </a:p>
          </p:txBody>
        </p:sp>
        <p:sp>
          <p:nvSpPr>
            <p:cNvPr id="36" name="Oval 35"/>
            <p:cNvSpPr/>
            <p:nvPr/>
          </p:nvSpPr>
          <p:spPr>
            <a:xfrm>
              <a:off x="6058611" y="876235"/>
              <a:ext cx="486054" cy="4860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Oval 36"/>
            <p:cNvSpPr/>
            <p:nvPr/>
          </p:nvSpPr>
          <p:spPr>
            <a:xfrm>
              <a:off x="4907686" y="5120971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5007660" y="1567013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3898188" y="3582165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2199436" y="1864155"/>
              <a:ext cx="1776780" cy="1776213"/>
            </a:xfrm>
            <a:custGeom>
              <a:avLst/>
              <a:gdLst>
                <a:gd name="connsiteX0" fmla="*/ 0 w 1776780"/>
                <a:gd name="connsiteY0" fmla="*/ 888107 h 1776213"/>
                <a:gd name="connsiteX1" fmla="*/ 888390 w 1776780"/>
                <a:gd name="connsiteY1" fmla="*/ 0 h 1776213"/>
                <a:gd name="connsiteX2" fmla="*/ 1776780 w 1776780"/>
                <a:gd name="connsiteY2" fmla="*/ 888107 h 1776213"/>
                <a:gd name="connsiteX3" fmla="*/ 888390 w 1776780"/>
                <a:gd name="connsiteY3" fmla="*/ 1776214 h 1776213"/>
                <a:gd name="connsiteX4" fmla="*/ 0 w 1776780"/>
                <a:gd name="connsiteY4" fmla="*/ 888107 h 177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6780" h="1776213">
                  <a:moveTo>
                    <a:pt x="0" y="888107"/>
                  </a:moveTo>
                  <a:cubicBezTo>
                    <a:pt x="0" y="397619"/>
                    <a:pt x="397746" y="0"/>
                    <a:pt x="888390" y="0"/>
                  </a:cubicBezTo>
                  <a:cubicBezTo>
                    <a:pt x="1379034" y="0"/>
                    <a:pt x="1776780" y="397619"/>
                    <a:pt x="1776780" y="888107"/>
                  </a:cubicBezTo>
                  <a:cubicBezTo>
                    <a:pt x="1776780" y="1378595"/>
                    <a:pt x="1379034" y="1776214"/>
                    <a:pt x="888390" y="1776214"/>
                  </a:cubicBezTo>
                  <a:cubicBezTo>
                    <a:pt x="397746" y="1776214"/>
                    <a:pt x="0" y="1378595"/>
                    <a:pt x="0" y="88810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9743" tIns="389660" rIns="389743" bIns="38966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400" kern="1200"/>
            </a:p>
          </p:txBody>
        </p:sp>
        <p:sp>
          <p:nvSpPr>
            <p:cNvPr id="41" name="Oval 40"/>
            <p:cNvSpPr/>
            <p:nvPr/>
          </p:nvSpPr>
          <p:spPr>
            <a:xfrm>
              <a:off x="5566867" y="1582330"/>
              <a:ext cx="486054" cy="4860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Oval 41"/>
            <p:cNvSpPr/>
            <p:nvPr/>
          </p:nvSpPr>
          <p:spPr>
            <a:xfrm>
              <a:off x="2366060" y="4161132"/>
              <a:ext cx="878636" cy="8786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Oval 42"/>
            <p:cNvSpPr/>
            <p:nvPr/>
          </p:nvSpPr>
          <p:spPr>
            <a:xfrm>
              <a:off x="7590739" y="2254728"/>
              <a:ext cx="486054" cy="4860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Oval 43"/>
            <p:cNvSpPr/>
            <p:nvPr/>
          </p:nvSpPr>
          <p:spPr>
            <a:xfrm>
              <a:off x="5541670" y="4705381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4" name="Group 3"/>
          <p:cNvGrpSpPr/>
          <p:nvPr/>
        </p:nvGrpSpPr>
        <p:grpSpPr>
          <a:xfrm>
            <a:off x="409221" y="1715783"/>
            <a:ext cx="4056435" cy="3496927"/>
            <a:chOff x="3996690" y="2065822"/>
            <a:chExt cx="4198620" cy="3619500"/>
          </a:xfrm>
        </p:grpSpPr>
        <p:sp>
          <p:nvSpPr>
            <p:cNvPr id="7" name="Freeform 6"/>
            <p:cNvSpPr/>
            <p:nvPr/>
          </p:nvSpPr>
          <p:spPr>
            <a:xfrm>
              <a:off x="5452161" y="2818211"/>
              <a:ext cx="1670994" cy="1062166"/>
            </a:xfrm>
            <a:custGeom>
              <a:avLst/>
              <a:gdLst>
                <a:gd name="connsiteX0" fmla="*/ 1680519 w 1680519"/>
                <a:gd name="connsiteY0" fmla="*/ 1081216 h 1081216"/>
                <a:gd name="connsiteX1" fmla="*/ 0 w 1680519"/>
                <a:gd name="connsiteY1" fmla="*/ 376881 h 1081216"/>
                <a:gd name="connsiteX2" fmla="*/ 222422 w 1680519"/>
                <a:gd name="connsiteY2" fmla="*/ 0 h 1081216"/>
                <a:gd name="connsiteX3" fmla="*/ 1383957 w 1680519"/>
                <a:gd name="connsiteY3" fmla="*/ 574589 h 1081216"/>
                <a:gd name="connsiteX4" fmla="*/ 1680519 w 1680519"/>
                <a:gd name="connsiteY4" fmla="*/ 1081216 h 1081216"/>
                <a:gd name="connsiteX0" fmla="*/ 1680519 w 1680519"/>
                <a:gd name="connsiteY0" fmla="*/ 1043116 h 1043116"/>
                <a:gd name="connsiteX1" fmla="*/ 0 w 1680519"/>
                <a:gd name="connsiteY1" fmla="*/ 338781 h 1043116"/>
                <a:gd name="connsiteX2" fmla="*/ 298622 w 1680519"/>
                <a:gd name="connsiteY2" fmla="*/ 0 h 1043116"/>
                <a:gd name="connsiteX3" fmla="*/ 1383957 w 1680519"/>
                <a:gd name="connsiteY3" fmla="*/ 536489 h 1043116"/>
                <a:gd name="connsiteX4" fmla="*/ 1680519 w 1680519"/>
                <a:gd name="connsiteY4" fmla="*/ 1043116 h 1043116"/>
                <a:gd name="connsiteX0" fmla="*/ 1680519 w 1680519"/>
                <a:gd name="connsiteY0" fmla="*/ 1043116 h 1043116"/>
                <a:gd name="connsiteX1" fmla="*/ 0 w 1680519"/>
                <a:gd name="connsiteY1" fmla="*/ 338781 h 1043116"/>
                <a:gd name="connsiteX2" fmla="*/ 298622 w 1680519"/>
                <a:gd name="connsiteY2" fmla="*/ 0 h 1043116"/>
                <a:gd name="connsiteX3" fmla="*/ 1383957 w 1680519"/>
                <a:gd name="connsiteY3" fmla="*/ 536489 h 1043116"/>
                <a:gd name="connsiteX4" fmla="*/ 1680519 w 1680519"/>
                <a:gd name="connsiteY4" fmla="*/ 1043116 h 1043116"/>
                <a:gd name="connsiteX0" fmla="*/ 1680519 w 1680519"/>
                <a:gd name="connsiteY0" fmla="*/ 1055816 h 1055816"/>
                <a:gd name="connsiteX1" fmla="*/ 0 w 1680519"/>
                <a:gd name="connsiteY1" fmla="*/ 351481 h 1055816"/>
                <a:gd name="connsiteX2" fmla="*/ 279572 w 1680519"/>
                <a:gd name="connsiteY2" fmla="*/ 0 h 1055816"/>
                <a:gd name="connsiteX3" fmla="*/ 1383957 w 1680519"/>
                <a:gd name="connsiteY3" fmla="*/ 549189 h 1055816"/>
                <a:gd name="connsiteX4" fmla="*/ 1680519 w 1680519"/>
                <a:gd name="connsiteY4" fmla="*/ 1055816 h 1055816"/>
                <a:gd name="connsiteX0" fmla="*/ 1680519 w 1680519"/>
                <a:gd name="connsiteY0" fmla="*/ 1055816 h 1055816"/>
                <a:gd name="connsiteX1" fmla="*/ 0 w 1680519"/>
                <a:gd name="connsiteY1" fmla="*/ 351481 h 1055816"/>
                <a:gd name="connsiteX2" fmla="*/ 279572 w 1680519"/>
                <a:gd name="connsiteY2" fmla="*/ 0 h 1055816"/>
                <a:gd name="connsiteX3" fmla="*/ 1383957 w 1680519"/>
                <a:gd name="connsiteY3" fmla="*/ 549189 h 1055816"/>
                <a:gd name="connsiteX4" fmla="*/ 1680519 w 1680519"/>
                <a:gd name="connsiteY4" fmla="*/ 1055816 h 1055816"/>
                <a:gd name="connsiteX0" fmla="*/ 1690044 w 1690044"/>
                <a:gd name="connsiteY0" fmla="*/ 1055816 h 1055816"/>
                <a:gd name="connsiteX1" fmla="*/ 0 w 1690044"/>
                <a:gd name="connsiteY1" fmla="*/ 351481 h 1055816"/>
                <a:gd name="connsiteX2" fmla="*/ 289097 w 1690044"/>
                <a:gd name="connsiteY2" fmla="*/ 0 h 1055816"/>
                <a:gd name="connsiteX3" fmla="*/ 1393482 w 1690044"/>
                <a:gd name="connsiteY3" fmla="*/ 549189 h 1055816"/>
                <a:gd name="connsiteX4" fmla="*/ 1690044 w 1690044"/>
                <a:gd name="connsiteY4" fmla="*/ 1055816 h 1055816"/>
                <a:gd name="connsiteX0" fmla="*/ 1690044 w 1690044"/>
                <a:gd name="connsiteY0" fmla="*/ 1055816 h 1055816"/>
                <a:gd name="connsiteX1" fmla="*/ 0 w 1690044"/>
                <a:gd name="connsiteY1" fmla="*/ 351481 h 1055816"/>
                <a:gd name="connsiteX2" fmla="*/ 289097 w 1690044"/>
                <a:gd name="connsiteY2" fmla="*/ 0 h 1055816"/>
                <a:gd name="connsiteX3" fmla="*/ 1393482 w 1690044"/>
                <a:gd name="connsiteY3" fmla="*/ 549189 h 1055816"/>
                <a:gd name="connsiteX4" fmla="*/ 1690044 w 1690044"/>
                <a:gd name="connsiteY4" fmla="*/ 1055816 h 1055816"/>
                <a:gd name="connsiteX0" fmla="*/ 1670994 w 1670994"/>
                <a:gd name="connsiteY0" fmla="*/ 1062166 h 1062166"/>
                <a:gd name="connsiteX1" fmla="*/ 0 w 1670994"/>
                <a:gd name="connsiteY1" fmla="*/ 351481 h 1062166"/>
                <a:gd name="connsiteX2" fmla="*/ 289097 w 1670994"/>
                <a:gd name="connsiteY2" fmla="*/ 0 h 1062166"/>
                <a:gd name="connsiteX3" fmla="*/ 1393482 w 1670994"/>
                <a:gd name="connsiteY3" fmla="*/ 549189 h 1062166"/>
                <a:gd name="connsiteX4" fmla="*/ 1670994 w 1670994"/>
                <a:gd name="connsiteY4" fmla="*/ 1062166 h 1062166"/>
                <a:gd name="connsiteX0" fmla="*/ 1670994 w 1670994"/>
                <a:gd name="connsiteY0" fmla="*/ 1062166 h 1062166"/>
                <a:gd name="connsiteX1" fmla="*/ 0 w 1670994"/>
                <a:gd name="connsiteY1" fmla="*/ 351481 h 1062166"/>
                <a:gd name="connsiteX2" fmla="*/ 289097 w 1670994"/>
                <a:gd name="connsiteY2" fmla="*/ 0 h 1062166"/>
                <a:gd name="connsiteX3" fmla="*/ 1393482 w 1670994"/>
                <a:gd name="connsiteY3" fmla="*/ 549189 h 1062166"/>
                <a:gd name="connsiteX4" fmla="*/ 1670994 w 1670994"/>
                <a:gd name="connsiteY4" fmla="*/ 1062166 h 1062166"/>
                <a:gd name="connsiteX0" fmla="*/ 1670994 w 1670994"/>
                <a:gd name="connsiteY0" fmla="*/ 1062166 h 1062166"/>
                <a:gd name="connsiteX1" fmla="*/ 0 w 1670994"/>
                <a:gd name="connsiteY1" fmla="*/ 351481 h 1062166"/>
                <a:gd name="connsiteX2" fmla="*/ 289097 w 1670994"/>
                <a:gd name="connsiteY2" fmla="*/ 0 h 1062166"/>
                <a:gd name="connsiteX3" fmla="*/ 1399832 w 1670994"/>
                <a:gd name="connsiteY3" fmla="*/ 552364 h 1062166"/>
                <a:gd name="connsiteX4" fmla="*/ 1670994 w 1670994"/>
                <a:gd name="connsiteY4" fmla="*/ 1062166 h 106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0994" h="1062166">
                  <a:moveTo>
                    <a:pt x="1670994" y="1062166"/>
                  </a:moveTo>
                  <a:lnTo>
                    <a:pt x="0" y="351481"/>
                  </a:lnTo>
                  <a:cubicBezTo>
                    <a:pt x="143991" y="254429"/>
                    <a:pt x="227656" y="157377"/>
                    <a:pt x="289097" y="0"/>
                  </a:cubicBezTo>
                  <a:lnTo>
                    <a:pt x="1399832" y="552364"/>
                  </a:lnTo>
                  <a:cubicBezTo>
                    <a:pt x="1498686" y="721240"/>
                    <a:pt x="1489590" y="899640"/>
                    <a:pt x="1670994" y="10621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452589" y="2065822"/>
              <a:ext cx="1286823" cy="1109330"/>
            </a:xfrm>
            <a:custGeom>
              <a:avLst/>
              <a:gdLst>
                <a:gd name="connsiteX0" fmla="*/ 643411 w 1286823"/>
                <a:gd name="connsiteY0" fmla="*/ 0 h 1109330"/>
                <a:gd name="connsiteX1" fmla="*/ 1286823 w 1286823"/>
                <a:gd name="connsiteY1" fmla="*/ 1109330 h 1109330"/>
                <a:gd name="connsiteX2" fmla="*/ 0 w 1286823"/>
                <a:gd name="connsiteY2" fmla="*/ 1109330 h 1109330"/>
                <a:gd name="connsiteX3" fmla="*/ 643411 w 1286823"/>
                <a:gd name="connsiteY3" fmla="*/ 0 h 1109330"/>
                <a:gd name="connsiteX0" fmla="*/ 643411 w 1286823"/>
                <a:gd name="connsiteY0" fmla="*/ 0 h 1109330"/>
                <a:gd name="connsiteX1" fmla="*/ 1286823 w 1286823"/>
                <a:gd name="connsiteY1" fmla="*/ 1109330 h 1109330"/>
                <a:gd name="connsiteX2" fmla="*/ 0 w 1286823"/>
                <a:gd name="connsiteY2" fmla="*/ 1109330 h 1109330"/>
                <a:gd name="connsiteX3" fmla="*/ 643411 w 1286823"/>
                <a:gd name="connsiteY3" fmla="*/ 0 h 1109330"/>
                <a:gd name="connsiteX0" fmla="*/ 643411 w 1286823"/>
                <a:gd name="connsiteY0" fmla="*/ 0 h 1109330"/>
                <a:gd name="connsiteX1" fmla="*/ 1286823 w 1286823"/>
                <a:gd name="connsiteY1" fmla="*/ 1109330 h 1109330"/>
                <a:gd name="connsiteX2" fmla="*/ 0 w 1286823"/>
                <a:gd name="connsiteY2" fmla="*/ 1109330 h 1109330"/>
                <a:gd name="connsiteX3" fmla="*/ 643411 w 1286823"/>
                <a:gd name="connsiteY3" fmla="*/ 0 h 1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6823" h="1109330">
                  <a:moveTo>
                    <a:pt x="643411" y="0"/>
                  </a:moveTo>
                  <a:cubicBezTo>
                    <a:pt x="857882" y="369777"/>
                    <a:pt x="966026" y="813981"/>
                    <a:pt x="1286823" y="1109330"/>
                  </a:cubicBezTo>
                  <a:lnTo>
                    <a:pt x="0" y="1109330"/>
                  </a:lnTo>
                  <a:cubicBezTo>
                    <a:pt x="320796" y="867144"/>
                    <a:pt x="428941" y="369777"/>
                    <a:pt x="64341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047735" y="3367400"/>
              <a:ext cx="2508422" cy="1229498"/>
            </a:xfrm>
            <a:custGeom>
              <a:avLst/>
              <a:gdLst>
                <a:gd name="connsiteX0" fmla="*/ 2508422 w 2508422"/>
                <a:gd name="connsiteY0" fmla="*/ 1229498 h 1229498"/>
                <a:gd name="connsiteX1" fmla="*/ 0 w 2508422"/>
                <a:gd name="connsiteY1" fmla="*/ 512806 h 1229498"/>
                <a:gd name="connsiteX2" fmla="*/ 296562 w 2508422"/>
                <a:gd name="connsiteY2" fmla="*/ 0 h 1229498"/>
                <a:gd name="connsiteX3" fmla="*/ 2211860 w 2508422"/>
                <a:gd name="connsiteY3" fmla="*/ 710514 h 1229498"/>
                <a:gd name="connsiteX4" fmla="*/ 2508422 w 2508422"/>
                <a:gd name="connsiteY4" fmla="*/ 1229498 h 1229498"/>
                <a:gd name="connsiteX0" fmla="*/ 2508422 w 2508422"/>
                <a:gd name="connsiteY0" fmla="*/ 1229498 h 1229498"/>
                <a:gd name="connsiteX1" fmla="*/ 0 w 2508422"/>
                <a:gd name="connsiteY1" fmla="*/ 512806 h 1229498"/>
                <a:gd name="connsiteX2" fmla="*/ 296562 w 2508422"/>
                <a:gd name="connsiteY2" fmla="*/ 0 h 1229498"/>
                <a:gd name="connsiteX3" fmla="*/ 2211860 w 2508422"/>
                <a:gd name="connsiteY3" fmla="*/ 710514 h 1229498"/>
                <a:gd name="connsiteX4" fmla="*/ 2508422 w 2508422"/>
                <a:gd name="connsiteY4" fmla="*/ 1229498 h 1229498"/>
                <a:gd name="connsiteX0" fmla="*/ 2508422 w 2508422"/>
                <a:gd name="connsiteY0" fmla="*/ 1229498 h 1229498"/>
                <a:gd name="connsiteX1" fmla="*/ 0 w 2508422"/>
                <a:gd name="connsiteY1" fmla="*/ 512806 h 1229498"/>
                <a:gd name="connsiteX2" fmla="*/ 296562 w 2508422"/>
                <a:gd name="connsiteY2" fmla="*/ 0 h 1229498"/>
                <a:gd name="connsiteX3" fmla="*/ 2211860 w 2508422"/>
                <a:gd name="connsiteY3" fmla="*/ 710514 h 1229498"/>
                <a:gd name="connsiteX4" fmla="*/ 2508422 w 2508422"/>
                <a:gd name="connsiteY4" fmla="*/ 1229498 h 1229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422" h="1229498">
                  <a:moveTo>
                    <a:pt x="2508422" y="1229498"/>
                  </a:moveTo>
                  <a:lnTo>
                    <a:pt x="0" y="512806"/>
                  </a:lnTo>
                  <a:cubicBezTo>
                    <a:pt x="232204" y="392671"/>
                    <a:pt x="197708" y="170935"/>
                    <a:pt x="296562" y="0"/>
                  </a:cubicBezTo>
                  <a:lnTo>
                    <a:pt x="2211860" y="710514"/>
                  </a:lnTo>
                  <a:cubicBezTo>
                    <a:pt x="2310714" y="883509"/>
                    <a:pt x="2333368" y="1100953"/>
                    <a:pt x="2508422" y="122949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039921" y="3361222"/>
              <a:ext cx="2112158" cy="525426"/>
            </a:xfrm>
            <a:custGeom>
              <a:avLst/>
              <a:gdLst>
                <a:gd name="connsiteX0" fmla="*/ 304747 w 2112158"/>
                <a:gd name="connsiteY0" fmla="*/ 0 h 525426"/>
                <a:gd name="connsiteX1" fmla="*/ 1807411 w 2112158"/>
                <a:gd name="connsiteY1" fmla="*/ 0 h 525426"/>
                <a:gd name="connsiteX2" fmla="*/ 2112158 w 2112158"/>
                <a:gd name="connsiteY2" fmla="*/ 525426 h 525426"/>
                <a:gd name="connsiteX3" fmla="*/ 0 w 2112158"/>
                <a:gd name="connsiteY3" fmla="*/ 525426 h 525426"/>
                <a:gd name="connsiteX4" fmla="*/ 304747 w 2112158"/>
                <a:gd name="connsiteY4" fmla="*/ 0 h 525426"/>
                <a:gd name="connsiteX0" fmla="*/ 304747 w 2112158"/>
                <a:gd name="connsiteY0" fmla="*/ 0 h 525426"/>
                <a:gd name="connsiteX1" fmla="*/ 1807411 w 2112158"/>
                <a:gd name="connsiteY1" fmla="*/ 0 h 525426"/>
                <a:gd name="connsiteX2" fmla="*/ 2112158 w 2112158"/>
                <a:gd name="connsiteY2" fmla="*/ 525426 h 525426"/>
                <a:gd name="connsiteX3" fmla="*/ 0 w 2112158"/>
                <a:gd name="connsiteY3" fmla="*/ 525426 h 525426"/>
                <a:gd name="connsiteX4" fmla="*/ 304747 w 2112158"/>
                <a:gd name="connsiteY4" fmla="*/ 0 h 525426"/>
                <a:gd name="connsiteX0" fmla="*/ 304747 w 2112158"/>
                <a:gd name="connsiteY0" fmla="*/ 0 h 525426"/>
                <a:gd name="connsiteX1" fmla="*/ 1807411 w 2112158"/>
                <a:gd name="connsiteY1" fmla="*/ 0 h 525426"/>
                <a:gd name="connsiteX2" fmla="*/ 2112158 w 2112158"/>
                <a:gd name="connsiteY2" fmla="*/ 525426 h 525426"/>
                <a:gd name="connsiteX3" fmla="*/ 0 w 2112158"/>
                <a:gd name="connsiteY3" fmla="*/ 525426 h 525426"/>
                <a:gd name="connsiteX4" fmla="*/ 304747 w 2112158"/>
                <a:gd name="connsiteY4" fmla="*/ 0 h 525426"/>
                <a:gd name="connsiteX0" fmla="*/ 304747 w 2112158"/>
                <a:gd name="connsiteY0" fmla="*/ 0 h 525426"/>
                <a:gd name="connsiteX1" fmla="*/ 1807411 w 2112158"/>
                <a:gd name="connsiteY1" fmla="*/ 0 h 525426"/>
                <a:gd name="connsiteX2" fmla="*/ 2112158 w 2112158"/>
                <a:gd name="connsiteY2" fmla="*/ 525426 h 525426"/>
                <a:gd name="connsiteX3" fmla="*/ 0 w 2112158"/>
                <a:gd name="connsiteY3" fmla="*/ 525426 h 525426"/>
                <a:gd name="connsiteX4" fmla="*/ 304747 w 2112158"/>
                <a:gd name="connsiteY4" fmla="*/ 0 h 525426"/>
                <a:gd name="connsiteX0" fmla="*/ 304747 w 2112158"/>
                <a:gd name="connsiteY0" fmla="*/ 0 h 525426"/>
                <a:gd name="connsiteX1" fmla="*/ 1807411 w 2112158"/>
                <a:gd name="connsiteY1" fmla="*/ 0 h 525426"/>
                <a:gd name="connsiteX2" fmla="*/ 2112158 w 2112158"/>
                <a:gd name="connsiteY2" fmla="*/ 525426 h 525426"/>
                <a:gd name="connsiteX3" fmla="*/ 0 w 2112158"/>
                <a:gd name="connsiteY3" fmla="*/ 525426 h 525426"/>
                <a:gd name="connsiteX4" fmla="*/ 304747 w 2112158"/>
                <a:gd name="connsiteY4" fmla="*/ 0 h 52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2158" h="525426">
                  <a:moveTo>
                    <a:pt x="304747" y="0"/>
                  </a:moveTo>
                  <a:cubicBezTo>
                    <a:pt x="816268" y="85060"/>
                    <a:pt x="1306523" y="0"/>
                    <a:pt x="1807411" y="0"/>
                  </a:cubicBezTo>
                  <a:cubicBezTo>
                    <a:pt x="1908993" y="175142"/>
                    <a:pt x="1914883" y="392814"/>
                    <a:pt x="2112158" y="525426"/>
                  </a:cubicBezTo>
                  <a:lnTo>
                    <a:pt x="0" y="525426"/>
                  </a:lnTo>
                  <a:cubicBezTo>
                    <a:pt x="239805" y="382181"/>
                    <a:pt x="203165" y="175142"/>
                    <a:pt x="30474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621427" y="4077914"/>
              <a:ext cx="3558746" cy="1594022"/>
            </a:xfrm>
            <a:custGeom>
              <a:avLst/>
              <a:gdLst>
                <a:gd name="connsiteX0" fmla="*/ 3558746 w 3558746"/>
                <a:gd name="connsiteY0" fmla="*/ 1594022 h 1594022"/>
                <a:gd name="connsiteX1" fmla="*/ 0 w 3558746"/>
                <a:gd name="connsiteY1" fmla="*/ 525162 h 1594022"/>
                <a:gd name="connsiteX2" fmla="*/ 308919 w 3558746"/>
                <a:gd name="connsiteY2" fmla="*/ 0 h 1594022"/>
                <a:gd name="connsiteX3" fmla="*/ 3052119 w 3558746"/>
                <a:gd name="connsiteY3" fmla="*/ 716692 h 1594022"/>
                <a:gd name="connsiteX4" fmla="*/ 3558746 w 3558746"/>
                <a:gd name="connsiteY4" fmla="*/ 1594022 h 1594022"/>
                <a:gd name="connsiteX0" fmla="*/ 3558746 w 3558746"/>
                <a:gd name="connsiteY0" fmla="*/ 1594022 h 1594022"/>
                <a:gd name="connsiteX1" fmla="*/ 0 w 3558746"/>
                <a:gd name="connsiteY1" fmla="*/ 525162 h 1594022"/>
                <a:gd name="connsiteX2" fmla="*/ 308919 w 3558746"/>
                <a:gd name="connsiteY2" fmla="*/ 0 h 1594022"/>
                <a:gd name="connsiteX3" fmla="*/ 3052119 w 3558746"/>
                <a:gd name="connsiteY3" fmla="*/ 716692 h 1594022"/>
                <a:gd name="connsiteX4" fmla="*/ 3558746 w 3558746"/>
                <a:gd name="connsiteY4" fmla="*/ 1594022 h 1594022"/>
                <a:gd name="connsiteX0" fmla="*/ 3558746 w 3558746"/>
                <a:gd name="connsiteY0" fmla="*/ 1594022 h 1594022"/>
                <a:gd name="connsiteX1" fmla="*/ 0 w 3558746"/>
                <a:gd name="connsiteY1" fmla="*/ 525162 h 1594022"/>
                <a:gd name="connsiteX2" fmla="*/ 308919 w 3558746"/>
                <a:gd name="connsiteY2" fmla="*/ 0 h 1594022"/>
                <a:gd name="connsiteX3" fmla="*/ 3052119 w 3558746"/>
                <a:gd name="connsiteY3" fmla="*/ 716692 h 1594022"/>
                <a:gd name="connsiteX4" fmla="*/ 3558746 w 3558746"/>
                <a:gd name="connsiteY4" fmla="*/ 1594022 h 1594022"/>
                <a:gd name="connsiteX0" fmla="*/ 3558746 w 3558746"/>
                <a:gd name="connsiteY0" fmla="*/ 1594022 h 1594022"/>
                <a:gd name="connsiteX1" fmla="*/ 0 w 3558746"/>
                <a:gd name="connsiteY1" fmla="*/ 525162 h 1594022"/>
                <a:gd name="connsiteX2" fmla="*/ 308919 w 3558746"/>
                <a:gd name="connsiteY2" fmla="*/ 0 h 1594022"/>
                <a:gd name="connsiteX3" fmla="*/ 3052119 w 3558746"/>
                <a:gd name="connsiteY3" fmla="*/ 716692 h 1594022"/>
                <a:gd name="connsiteX4" fmla="*/ 3558746 w 3558746"/>
                <a:gd name="connsiteY4" fmla="*/ 1594022 h 1594022"/>
                <a:gd name="connsiteX0" fmla="*/ 3558746 w 3558746"/>
                <a:gd name="connsiteY0" fmla="*/ 1594022 h 1594022"/>
                <a:gd name="connsiteX1" fmla="*/ 0 w 3558746"/>
                <a:gd name="connsiteY1" fmla="*/ 525162 h 1594022"/>
                <a:gd name="connsiteX2" fmla="*/ 327969 w 3558746"/>
                <a:gd name="connsiteY2" fmla="*/ 0 h 1594022"/>
                <a:gd name="connsiteX3" fmla="*/ 3052119 w 3558746"/>
                <a:gd name="connsiteY3" fmla="*/ 716692 h 1594022"/>
                <a:gd name="connsiteX4" fmla="*/ 3558746 w 3558746"/>
                <a:gd name="connsiteY4" fmla="*/ 1594022 h 159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8746" h="1594022">
                  <a:moveTo>
                    <a:pt x="3558746" y="1594022"/>
                  </a:moveTo>
                  <a:lnTo>
                    <a:pt x="0" y="525162"/>
                  </a:lnTo>
                  <a:cubicBezTo>
                    <a:pt x="128373" y="350108"/>
                    <a:pt x="301196" y="219504"/>
                    <a:pt x="327969" y="0"/>
                  </a:cubicBezTo>
                  <a:lnTo>
                    <a:pt x="3052119" y="716692"/>
                  </a:lnTo>
                  <a:lnTo>
                    <a:pt x="3558746" y="159402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624170" y="4042664"/>
              <a:ext cx="2943661" cy="560797"/>
            </a:xfrm>
            <a:custGeom>
              <a:avLst/>
              <a:gdLst>
                <a:gd name="connsiteX0" fmla="*/ 307831 w 2943661"/>
                <a:gd name="connsiteY0" fmla="*/ 0 h 530743"/>
                <a:gd name="connsiteX1" fmla="*/ 2635830 w 2943661"/>
                <a:gd name="connsiteY1" fmla="*/ 0 h 530743"/>
                <a:gd name="connsiteX2" fmla="*/ 2943661 w 2943661"/>
                <a:gd name="connsiteY2" fmla="*/ 530743 h 530743"/>
                <a:gd name="connsiteX3" fmla="*/ 0 w 2943661"/>
                <a:gd name="connsiteY3" fmla="*/ 530743 h 530743"/>
                <a:gd name="connsiteX4" fmla="*/ 307831 w 2943661"/>
                <a:gd name="connsiteY4" fmla="*/ 0 h 530743"/>
                <a:gd name="connsiteX0" fmla="*/ 307831 w 2943661"/>
                <a:gd name="connsiteY0" fmla="*/ 0 h 530743"/>
                <a:gd name="connsiteX1" fmla="*/ 2635830 w 2943661"/>
                <a:gd name="connsiteY1" fmla="*/ 0 h 530743"/>
                <a:gd name="connsiteX2" fmla="*/ 2943661 w 2943661"/>
                <a:gd name="connsiteY2" fmla="*/ 530743 h 530743"/>
                <a:gd name="connsiteX3" fmla="*/ 0 w 2943661"/>
                <a:gd name="connsiteY3" fmla="*/ 530743 h 530743"/>
                <a:gd name="connsiteX4" fmla="*/ 307831 w 2943661"/>
                <a:gd name="connsiteY4" fmla="*/ 0 h 530743"/>
                <a:gd name="connsiteX0" fmla="*/ 307831 w 2943661"/>
                <a:gd name="connsiteY0" fmla="*/ 0 h 530743"/>
                <a:gd name="connsiteX1" fmla="*/ 2635830 w 2943661"/>
                <a:gd name="connsiteY1" fmla="*/ 0 h 530743"/>
                <a:gd name="connsiteX2" fmla="*/ 2943661 w 2943661"/>
                <a:gd name="connsiteY2" fmla="*/ 530743 h 530743"/>
                <a:gd name="connsiteX3" fmla="*/ 0 w 2943661"/>
                <a:gd name="connsiteY3" fmla="*/ 530743 h 530743"/>
                <a:gd name="connsiteX4" fmla="*/ 307831 w 2943661"/>
                <a:gd name="connsiteY4" fmla="*/ 0 h 530743"/>
                <a:gd name="connsiteX0" fmla="*/ 307831 w 2943661"/>
                <a:gd name="connsiteY0" fmla="*/ 42530 h 573273"/>
                <a:gd name="connsiteX1" fmla="*/ 2635830 w 2943661"/>
                <a:gd name="connsiteY1" fmla="*/ 42530 h 573273"/>
                <a:gd name="connsiteX2" fmla="*/ 2943661 w 2943661"/>
                <a:gd name="connsiteY2" fmla="*/ 573273 h 573273"/>
                <a:gd name="connsiteX3" fmla="*/ 0 w 2943661"/>
                <a:gd name="connsiteY3" fmla="*/ 573273 h 573273"/>
                <a:gd name="connsiteX4" fmla="*/ 307831 w 2943661"/>
                <a:gd name="connsiteY4" fmla="*/ 42530 h 573273"/>
                <a:gd name="connsiteX0" fmla="*/ 307831 w 2943661"/>
                <a:gd name="connsiteY0" fmla="*/ 30054 h 560797"/>
                <a:gd name="connsiteX1" fmla="*/ 2635830 w 2943661"/>
                <a:gd name="connsiteY1" fmla="*/ 30054 h 560797"/>
                <a:gd name="connsiteX2" fmla="*/ 2943661 w 2943661"/>
                <a:gd name="connsiteY2" fmla="*/ 560797 h 560797"/>
                <a:gd name="connsiteX3" fmla="*/ 0 w 2943661"/>
                <a:gd name="connsiteY3" fmla="*/ 560797 h 560797"/>
                <a:gd name="connsiteX4" fmla="*/ 307831 w 2943661"/>
                <a:gd name="connsiteY4" fmla="*/ 30054 h 560797"/>
                <a:gd name="connsiteX0" fmla="*/ 307831 w 2943661"/>
                <a:gd name="connsiteY0" fmla="*/ 30054 h 560797"/>
                <a:gd name="connsiteX1" fmla="*/ 2635830 w 2943661"/>
                <a:gd name="connsiteY1" fmla="*/ 30054 h 560797"/>
                <a:gd name="connsiteX2" fmla="*/ 2943661 w 2943661"/>
                <a:gd name="connsiteY2" fmla="*/ 560797 h 560797"/>
                <a:gd name="connsiteX3" fmla="*/ 0 w 2943661"/>
                <a:gd name="connsiteY3" fmla="*/ 560797 h 560797"/>
                <a:gd name="connsiteX4" fmla="*/ 307831 w 2943661"/>
                <a:gd name="connsiteY4" fmla="*/ 30054 h 560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3661" h="560797">
                  <a:moveTo>
                    <a:pt x="307831" y="30054"/>
                  </a:moveTo>
                  <a:cubicBezTo>
                    <a:pt x="1073198" y="104482"/>
                    <a:pt x="1817300" y="-65639"/>
                    <a:pt x="2635830" y="30054"/>
                  </a:cubicBezTo>
                  <a:cubicBezTo>
                    <a:pt x="2738440" y="206968"/>
                    <a:pt x="2755991" y="405148"/>
                    <a:pt x="2943661" y="560797"/>
                  </a:cubicBezTo>
                  <a:cubicBezTo>
                    <a:pt x="1973073" y="475737"/>
                    <a:pt x="981220" y="560797"/>
                    <a:pt x="0" y="560797"/>
                  </a:cubicBezTo>
                  <a:cubicBezTo>
                    <a:pt x="102610" y="383883"/>
                    <a:pt x="269017" y="228233"/>
                    <a:pt x="307831" y="300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996690" y="4735703"/>
              <a:ext cx="4198620" cy="949619"/>
            </a:xfrm>
            <a:custGeom>
              <a:avLst/>
              <a:gdLst>
                <a:gd name="connsiteX0" fmla="*/ 519559 w 4198620"/>
                <a:gd name="connsiteY0" fmla="*/ 0 h 895791"/>
                <a:gd name="connsiteX1" fmla="*/ 3679061 w 4198620"/>
                <a:gd name="connsiteY1" fmla="*/ 0 h 895791"/>
                <a:gd name="connsiteX2" fmla="*/ 4198620 w 4198620"/>
                <a:gd name="connsiteY2" fmla="*/ 895791 h 895791"/>
                <a:gd name="connsiteX3" fmla="*/ 0 w 4198620"/>
                <a:gd name="connsiteY3" fmla="*/ 895791 h 895791"/>
                <a:gd name="connsiteX4" fmla="*/ 519559 w 4198620"/>
                <a:gd name="connsiteY4" fmla="*/ 0 h 895791"/>
                <a:gd name="connsiteX0" fmla="*/ 519559 w 4198620"/>
                <a:gd name="connsiteY0" fmla="*/ 0 h 895791"/>
                <a:gd name="connsiteX1" fmla="*/ 3679061 w 4198620"/>
                <a:gd name="connsiteY1" fmla="*/ 0 h 895791"/>
                <a:gd name="connsiteX2" fmla="*/ 4198620 w 4198620"/>
                <a:gd name="connsiteY2" fmla="*/ 895791 h 895791"/>
                <a:gd name="connsiteX3" fmla="*/ 0 w 4198620"/>
                <a:gd name="connsiteY3" fmla="*/ 895791 h 895791"/>
                <a:gd name="connsiteX4" fmla="*/ 519559 w 4198620"/>
                <a:gd name="connsiteY4" fmla="*/ 0 h 895791"/>
                <a:gd name="connsiteX0" fmla="*/ 519559 w 4198620"/>
                <a:gd name="connsiteY0" fmla="*/ 70883 h 966674"/>
                <a:gd name="connsiteX1" fmla="*/ 3679061 w 4198620"/>
                <a:gd name="connsiteY1" fmla="*/ 70883 h 966674"/>
                <a:gd name="connsiteX2" fmla="*/ 4198620 w 4198620"/>
                <a:gd name="connsiteY2" fmla="*/ 966674 h 966674"/>
                <a:gd name="connsiteX3" fmla="*/ 0 w 4198620"/>
                <a:gd name="connsiteY3" fmla="*/ 966674 h 966674"/>
                <a:gd name="connsiteX4" fmla="*/ 519559 w 4198620"/>
                <a:gd name="connsiteY4" fmla="*/ 70883 h 966674"/>
                <a:gd name="connsiteX0" fmla="*/ 519559 w 4198620"/>
                <a:gd name="connsiteY0" fmla="*/ 53828 h 949619"/>
                <a:gd name="connsiteX1" fmla="*/ 3679061 w 4198620"/>
                <a:gd name="connsiteY1" fmla="*/ 53828 h 949619"/>
                <a:gd name="connsiteX2" fmla="*/ 4198620 w 4198620"/>
                <a:gd name="connsiteY2" fmla="*/ 949619 h 949619"/>
                <a:gd name="connsiteX3" fmla="*/ 0 w 4198620"/>
                <a:gd name="connsiteY3" fmla="*/ 949619 h 949619"/>
                <a:gd name="connsiteX4" fmla="*/ 519559 w 4198620"/>
                <a:gd name="connsiteY4" fmla="*/ 53828 h 949619"/>
                <a:gd name="connsiteX0" fmla="*/ 519559 w 4198620"/>
                <a:gd name="connsiteY0" fmla="*/ 53828 h 949619"/>
                <a:gd name="connsiteX1" fmla="*/ 3679061 w 4198620"/>
                <a:gd name="connsiteY1" fmla="*/ 53828 h 949619"/>
                <a:gd name="connsiteX2" fmla="*/ 4198620 w 4198620"/>
                <a:gd name="connsiteY2" fmla="*/ 949619 h 949619"/>
                <a:gd name="connsiteX3" fmla="*/ 0 w 4198620"/>
                <a:gd name="connsiteY3" fmla="*/ 949619 h 949619"/>
                <a:gd name="connsiteX4" fmla="*/ 519559 w 4198620"/>
                <a:gd name="connsiteY4" fmla="*/ 53828 h 94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8620" h="949619">
                  <a:moveTo>
                    <a:pt x="519559" y="53828"/>
                  </a:moveTo>
                  <a:cubicBezTo>
                    <a:pt x="1572726" y="149521"/>
                    <a:pt x="2604629" y="-105660"/>
                    <a:pt x="3679061" y="53828"/>
                  </a:cubicBezTo>
                  <a:lnTo>
                    <a:pt x="4198620" y="949619"/>
                  </a:lnTo>
                  <a:cubicBezTo>
                    <a:pt x="2777814" y="747600"/>
                    <a:pt x="1399540" y="949619"/>
                    <a:pt x="0" y="949619"/>
                  </a:cubicBezTo>
                  <a:cubicBezTo>
                    <a:pt x="258246" y="672287"/>
                    <a:pt x="346373" y="352425"/>
                    <a:pt x="519559" y="5382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17223" y="5030069"/>
              <a:ext cx="13351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Organizations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40399" y="4145126"/>
              <a:ext cx="1111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Enterprises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55815" y="345873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Regions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00700" y="2718598"/>
              <a:ext cx="7906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System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56" y="80111"/>
            <a:ext cx="7467542" cy="641315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68832" y="452735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0070C0"/>
                </a:solidFill>
              </a:rPr>
              <a:t>Object</a:t>
            </a:r>
            <a:r>
              <a:rPr lang="zh-CN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Models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61872" y="5442436"/>
            <a:ext cx="1729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zh-CN" alt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Hierarchy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85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770263" y="452735"/>
            <a:ext cx="5165253" cy="4040039"/>
            <a:chOff x="2199436" y="876235"/>
            <a:chExt cx="5877357" cy="4597017"/>
          </a:xfrm>
          <a:solidFill>
            <a:schemeClr val="bg1">
              <a:lumMod val="85000"/>
              <a:alpha val="21000"/>
            </a:schemeClr>
          </a:solidFill>
        </p:grpSpPr>
        <p:sp>
          <p:nvSpPr>
            <p:cNvPr id="6" name="Freeform 5"/>
            <p:cNvSpPr/>
            <p:nvPr/>
          </p:nvSpPr>
          <p:spPr>
            <a:xfrm>
              <a:off x="3564940" y="1075351"/>
              <a:ext cx="4370425" cy="4370331"/>
            </a:xfrm>
            <a:custGeom>
              <a:avLst/>
              <a:gdLst>
                <a:gd name="connsiteX0" fmla="*/ 0 w 4370425"/>
                <a:gd name="connsiteY0" fmla="*/ 2185166 h 4370331"/>
                <a:gd name="connsiteX1" fmla="*/ 2185213 w 4370425"/>
                <a:gd name="connsiteY1" fmla="*/ 0 h 4370331"/>
                <a:gd name="connsiteX2" fmla="*/ 4370426 w 4370425"/>
                <a:gd name="connsiteY2" fmla="*/ 2185166 h 4370331"/>
                <a:gd name="connsiteX3" fmla="*/ 2185213 w 4370425"/>
                <a:gd name="connsiteY3" fmla="*/ 4370332 h 4370331"/>
                <a:gd name="connsiteX4" fmla="*/ 0 w 4370425"/>
                <a:gd name="connsiteY4" fmla="*/ 2185166 h 437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0425" h="4370331">
                  <a:moveTo>
                    <a:pt x="0" y="2185166"/>
                  </a:moveTo>
                  <a:cubicBezTo>
                    <a:pt x="0" y="978332"/>
                    <a:pt x="978353" y="0"/>
                    <a:pt x="2185213" y="0"/>
                  </a:cubicBezTo>
                  <a:cubicBezTo>
                    <a:pt x="3392073" y="0"/>
                    <a:pt x="4370426" y="978332"/>
                    <a:pt x="4370426" y="2185166"/>
                  </a:cubicBezTo>
                  <a:cubicBezTo>
                    <a:pt x="4370426" y="3392000"/>
                    <a:pt x="3392073" y="4370332"/>
                    <a:pt x="2185213" y="4370332"/>
                  </a:cubicBezTo>
                  <a:cubicBezTo>
                    <a:pt x="978353" y="4370332"/>
                    <a:pt x="0" y="3392000"/>
                    <a:pt x="0" y="21851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7684" tIns="887670" rIns="887684" bIns="88767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6058611" y="876235"/>
              <a:ext cx="486054" cy="4860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4907686" y="5120971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007660" y="1567013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3898188" y="3582165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2199436" y="1864155"/>
              <a:ext cx="1776780" cy="1776213"/>
            </a:xfrm>
            <a:custGeom>
              <a:avLst/>
              <a:gdLst>
                <a:gd name="connsiteX0" fmla="*/ 0 w 1776780"/>
                <a:gd name="connsiteY0" fmla="*/ 888107 h 1776213"/>
                <a:gd name="connsiteX1" fmla="*/ 888390 w 1776780"/>
                <a:gd name="connsiteY1" fmla="*/ 0 h 1776213"/>
                <a:gd name="connsiteX2" fmla="*/ 1776780 w 1776780"/>
                <a:gd name="connsiteY2" fmla="*/ 888107 h 1776213"/>
                <a:gd name="connsiteX3" fmla="*/ 888390 w 1776780"/>
                <a:gd name="connsiteY3" fmla="*/ 1776214 h 1776213"/>
                <a:gd name="connsiteX4" fmla="*/ 0 w 1776780"/>
                <a:gd name="connsiteY4" fmla="*/ 888107 h 177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6780" h="1776213">
                  <a:moveTo>
                    <a:pt x="0" y="888107"/>
                  </a:moveTo>
                  <a:cubicBezTo>
                    <a:pt x="0" y="397619"/>
                    <a:pt x="397746" y="0"/>
                    <a:pt x="888390" y="0"/>
                  </a:cubicBezTo>
                  <a:cubicBezTo>
                    <a:pt x="1379034" y="0"/>
                    <a:pt x="1776780" y="397619"/>
                    <a:pt x="1776780" y="888107"/>
                  </a:cubicBezTo>
                  <a:cubicBezTo>
                    <a:pt x="1776780" y="1378595"/>
                    <a:pt x="1379034" y="1776214"/>
                    <a:pt x="888390" y="1776214"/>
                  </a:cubicBezTo>
                  <a:cubicBezTo>
                    <a:pt x="397746" y="1776214"/>
                    <a:pt x="0" y="1378595"/>
                    <a:pt x="0" y="88810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9743" tIns="389660" rIns="389743" bIns="38966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400" kern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5566867" y="1582330"/>
              <a:ext cx="486054" cy="4860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2366060" y="4161132"/>
              <a:ext cx="878636" cy="8786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590739" y="2254728"/>
              <a:ext cx="486054" cy="4860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541670" y="4705381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51" y="110584"/>
            <a:ext cx="9236753" cy="67474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832" y="452735"/>
            <a:ext cx="302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0070C0"/>
                </a:solidFill>
              </a:rPr>
              <a:t>Object</a:t>
            </a:r>
            <a:r>
              <a:rPr lang="zh-CN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Models</a:t>
            </a:r>
            <a:r>
              <a:rPr lang="zh-CN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(cont.)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" r="1578"/>
          <a:stretch/>
        </p:blipFill>
        <p:spPr>
          <a:xfrm>
            <a:off x="1171254" y="287676"/>
            <a:ext cx="8954690" cy="64345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832" y="452735"/>
            <a:ext cx="302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0070C0"/>
                </a:solidFill>
              </a:rPr>
              <a:t>Object</a:t>
            </a:r>
            <a:r>
              <a:rPr lang="zh-CN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Models</a:t>
            </a:r>
            <a:r>
              <a:rPr lang="zh-CN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(cont.)</a:t>
            </a:r>
            <a:endParaRPr lang="en-US" sz="2400" dirty="0">
              <a:solidFill>
                <a:srgbClr val="0070C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-2336047" y="1706183"/>
            <a:ext cx="5165253" cy="4040039"/>
            <a:chOff x="2199436" y="876235"/>
            <a:chExt cx="5877357" cy="4597017"/>
          </a:xfrm>
          <a:solidFill>
            <a:schemeClr val="bg1">
              <a:lumMod val="85000"/>
              <a:alpha val="13000"/>
            </a:schemeClr>
          </a:solidFill>
        </p:grpSpPr>
        <p:sp>
          <p:nvSpPr>
            <p:cNvPr id="19" name="Freeform 18"/>
            <p:cNvSpPr/>
            <p:nvPr/>
          </p:nvSpPr>
          <p:spPr>
            <a:xfrm>
              <a:off x="3564940" y="1075351"/>
              <a:ext cx="4370425" cy="4370331"/>
            </a:xfrm>
            <a:custGeom>
              <a:avLst/>
              <a:gdLst>
                <a:gd name="connsiteX0" fmla="*/ 0 w 4370425"/>
                <a:gd name="connsiteY0" fmla="*/ 2185166 h 4370331"/>
                <a:gd name="connsiteX1" fmla="*/ 2185213 w 4370425"/>
                <a:gd name="connsiteY1" fmla="*/ 0 h 4370331"/>
                <a:gd name="connsiteX2" fmla="*/ 4370426 w 4370425"/>
                <a:gd name="connsiteY2" fmla="*/ 2185166 h 4370331"/>
                <a:gd name="connsiteX3" fmla="*/ 2185213 w 4370425"/>
                <a:gd name="connsiteY3" fmla="*/ 4370332 h 4370331"/>
                <a:gd name="connsiteX4" fmla="*/ 0 w 4370425"/>
                <a:gd name="connsiteY4" fmla="*/ 2185166 h 437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0425" h="4370331">
                  <a:moveTo>
                    <a:pt x="0" y="2185166"/>
                  </a:moveTo>
                  <a:cubicBezTo>
                    <a:pt x="0" y="978332"/>
                    <a:pt x="978353" y="0"/>
                    <a:pt x="2185213" y="0"/>
                  </a:cubicBezTo>
                  <a:cubicBezTo>
                    <a:pt x="3392073" y="0"/>
                    <a:pt x="4370426" y="978332"/>
                    <a:pt x="4370426" y="2185166"/>
                  </a:cubicBezTo>
                  <a:cubicBezTo>
                    <a:pt x="4370426" y="3392000"/>
                    <a:pt x="3392073" y="4370332"/>
                    <a:pt x="2185213" y="4370332"/>
                  </a:cubicBezTo>
                  <a:cubicBezTo>
                    <a:pt x="978353" y="4370332"/>
                    <a:pt x="0" y="3392000"/>
                    <a:pt x="0" y="21851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7684" tIns="887670" rIns="887684" bIns="88767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6058611" y="876235"/>
              <a:ext cx="486054" cy="4860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4907686" y="5120971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5007660" y="1567013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3898188" y="3582165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2199436" y="1864155"/>
              <a:ext cx="1776780" cy="1776213"/>
            </a:xfrm>
            <a:custGeom>
              <a:avLst/>
              <a:gdLst>
                <a:gd name="connsiteX0" fmla="*/ 0 w 1776780"/>
                <a:gd name="connsiteY0" fmla="*/ 888107 h 1776213"/>
                <a:gd name="connsiteX1" fmla="*/ 888390 w 1776780"/>
                <a:gd name="connsiteY1" fmla="*/ 0 h 1776213"/>
                <a:gd name="connsiteX2" fmla="*/ 1776780 w 1776780"/>
                <a:gd name="connsiteY2" fmla="*/ 888107 h 1776213"/>
                <a:gd name="connsiteX3" fmla="*/ 888390 w 1776780"/>
                <a:gd name="connsiteY3" fmla="*/ 1776214 h 1776213"/>
                <a:gd name="connsiteX4" fmla="*/ 0 w 1776780"/>
                <a:gd name="connsiteY4" fmla="*/ 888107 h 177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6780" h="1776213">
                  <a:moveTo>
                    <a:pt x="0" y="888107"/>
                  </a:moveTo>
                  <a:cubicBezTo>
                    <a:pt x="0" y="397619"/>
                    <a:pt x="397746" y="0"/>
                    <a:pt x="888390" y="0"/>
                  </a:cubicBezTo>
                  <a:cubicBezTo>
                    <a:pt x="1379034" y="0"/>
                    <a:pt x="1776780" y="397619"/>
                    <a:pt x="1776780" y="888107"/>
                  </a:cubicBezTo>
                  <a:cubicBezTo>
                    <a:pt x="1776780" y="1378595"/>
                    <a:pt x="1379034" y="1776214"/>
                    <a:pt x="888390" y="1776214"/>
                  </a:cubicBezTo>
                  <a:cubicBezTo>
                    <a:pt x="397746" y="1776214"/>
                    <a:pt x="0" y="1378595"/>
                    <a:pt x="0" y="88810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9743" tIns="389660" rIns="389743" bIns="38966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400" kern="1200"/>
            </a:p>
          </p:txBody>
        </p:sp>
        <p:sp>
          <p:nvSpPr>
            <p:cNvPr id="25" name="Oval 24"/>
            <p:cNvSpPr/>
            <p:nvPr/>
          </p:nvSpPr>
          <p:spPr>
            <a:xfrm>
              <a:off x="5566867" y="1582330"/>
              <a:ext cx="486054" cy="4860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2366060" y="4161132"/>
              <a:ext cx="878636" cy="8786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Oval 26"/>
            <p:cNvSpPr/>
            <p:nvPr/>
          </p:nvSpPr>
          <p:spPr>
            <a:xfrm>
              <a:off x="7590739" y="2254728"/>
              <a:ext cx="486054" cy="4860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Oval 27"/>
            <p:cNvSpPr/>
            <p:nvPr/>
          </p:nvSpPr>
          <p:spPr>
            <a:xfrm>
              <a:off x="5541670" y="4705381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7739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951791" y="545203"/>
            <a:ext cx="5165253" cy="4040039"/>
            <a:chOff x="2199436" y="876235"/>
            <a:chExt cx="5877357" cy="4597017"/>
          </a:xfrm>
          <a:solidFill>
            <a:schemeClr val="bg1">
              <a:lumMod val="85000"/>
              <a:alpha val="13000"/>
            </a:schemeClr>
          </a:solidFill>
        </p:grpSpPr>
        <p:sp>
          <p:nvSpPr>
            <p:cNvPr id="6" name="Freeform 5"/>
            <p:cNvSpPr/>
            <p:nvPr/>
          </p:nvSpPr>
          <p:spPr>
            <a:xfrm>
              <a:off x="3564940" y="1075351"/>
              <a:ext cx="4370425" cy="4370331"/>
            </a:xfrm>
            <a:custGeom>
              <a:avLst/>
              <a:gdLst>
                <a:gd name="connsiteX0" fmla="*/ 0 w 4370425"/>
                <a:gd name="connsiteY0" fmla="*/ 2185166 h 4370331"/>
                <a:gd name="connsiteX1" fmla="*/ 2185213 w 4370425"/>
                <a:gd name="connsiteY1" fmla="*/ 0 h 4370331"/>
                <a:gd name="connsiteX2" fmla="*/ 4370426 w 4370425"/>
                <a:gd name="connsiteY2" fmla="*/ 2185166 h 4370331"/>
                <a:gd name="connsiteX3" fmla="*/ 2185213 w 4370425"/>
                <a:gd name="connsiteY3" fmla="*/ 4370332 h 4370331"/>
                <a:gd name="connsiteX4" fmla="*/ 0 w 4370425"/>
                <a:gd name="connsiteY4" fmla="*/ 2185166 h 437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0425" h="4370331">
                  <a:moveTo>
                    <a:pt x="0" y="2185166"/>
                  </a:moveTo>
                  <a:cubicBezTo>
                    <a:pt x="0" y="978332"/>
                    <a:pt x="978353" y="0"/>
                    <a:pt x="2185213" y="0"/>
                  </a:cubicBezTo>
                  <a:cubicBezTo>
                    <a:pt x="3392073" y="0"/>
                    <a:pt x="4370426" y="978332"/>
                    <a:pt x="4370426" y="2185166"/>
                  </a:cubicBezTo>
                  <a:cubicBezTo>
                    <a:pt x="4370426" y="3392000"/>
                    <a:pt x="3392073" y="4370332"/>
                    <a:pt x="2185213" y="4370332"/>
                  </a:cubicBezTo>
                  <a:cubicBezTo>
                    <a:pt x="978353" y="4370332"/>
                    <a:pt x="0" y="3392000"/>
                    <a:pt x="0" y="21851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7684" tIns="887670" rIns="887684" bIns="88767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6058611" y="876235"/>
              <a:ext cx="486054" cy="4860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4907686" y="5120971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007660" y="1567013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3898188" y="3582165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2199436" y="1864155"/>
              <a:ext cx="1776780" cy="1776213"/>
            </a:xfrm>
            <a:custGeom>
              <a:avLst/>
              <a:gdLst>
                <a:gd name="connsiteX0" fmla="*/ 0 w 1776780"/>
                <a:gd name="connsiteY0" fmla="*/ 888107 h 1776213"/>
                <a:gd name="connsiteX1" fmla="*/ 888390 w 1776780"/>
                <a:gd name="connsiteY1" fmla="*/ 0 h 1776213"/>
                <a:gd name="connsiteX2" fmla="*/ 1776780 w 1776780"/>
                <a:gd name="connsiteY2" fmla="*/ 888107 h 1776213"/>
                <a:gd name="connsiteX3" fmla="*/ 888390 w 1776780"/>
                <a:gd name="connsiteY3" fmla="*/ 1776214 h 1776213"/>
                <a:gd name="connsiteX4" fmla="*/ 0 w 1776780"/>
                <a:gd name="connsiteY4" fmla="*/ 888107 h 177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6780" h="1776213">
                  <a:moveTo>
                    <a:pt x="0" y="888107"/>
                  </a:moveTo>
                  <a:cubicBezTo>
                    <a:pt x="0" y="397619"/>
                    <a:pt x="397746" y="0"/>
                    <a:pt x="888390" y="0"/>
                  </a:cubicBezTo>
                  <a:cubicBezTo>
                    <a:pt x="1379034" y="0"/>
                    <a:pt x="1776780" y="397619"/>
                    <a:pt x="1776780" y="888107"/>
                  </a:cubicBezTo>
                  <a:cubicBezTo>
                    <a:pt x="1776780" y="1378595"/>
                    <a:pt x="1379034" y="1776214"/>
                    <a:pt x="888390" y="1776214"/>
                  </a:cubicBezTo>
                  <a:cubicBezTo>
                    <a:pt x="397746" y="1776214"/>
                    <a:pt x="0" y="1378595"/>
                    <a:pt x="0" y="88810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9743" tIns="389660" rIns="389743" bIns="38966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400" kern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5566867" y="1582330"/>
              <a:ext cx="486054" cy="4860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2366060" y="4161132"/>
              <a:ext cx="878636" cy="8786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590739" y="2254728"/>
              <a:ext cx="486054" cy="4860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541670" y="4705381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" name="TextBox 2"/>
          <p:cNvSpPr txBox="1"/>
          <p:nvPr/>
        </p:nvSpPr>
        <p:spPr>
          <a:xfrm>
            <a:off x="468832" y="452735"/>
            <a:ext cx="302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0070C0"/>
                </a:solidFill>
              </a:rPr>
              <a:t>Object</a:t>
            </a:r>
            <a:r>
              <a:rPr lang="zh-CN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Models</a:t>
            </a:r>
            <a:r>
              <a:rPr lang="zh-CN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(cont.)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99" y="0"/>
            <a:ext cx="8542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>
            <a:stCxn id="10" idx="2"/>
            <a:endCxn id="16" idx="5"/>
          </p:cNvCxnSpPr>
          <p:nvPr/>
        </p:nvCxnSpPr>
        <p:spPr>
          <a:xfrm rot="16200000" flipH="1">
            <a:off x="5039542" y="1661508"/>
            <a:ext cx="810767" cy="2261991"/>
          </a:xfrm>
          <a:prstGeom prst="curvedConnector3">
            <a:avLst>
              <a:gd name="adj1" fmla="val 50000"/>
            </a:avLst>
          </a:prstGeom>
          <a:ln w="19050">
            <a:solidFill>
              <a:srgbClr val="7F8C8D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3"/>
            <a:endCxn id="18" idx="6"/>
          </p:cNvCxnSpPr>
          <p:nvPr/>
        </p:nvCxnSpPr>
        <p:spPr>
          <a:xfrm rot="5400000">
            <a:off x="4988248" y="2912836"/>
            <a:ext cx="651998" cy="2523349"/>
          </a:xfrm>
          <a:prstGeom prst="curvedConnector3">
            <a:avLst>
              <a:gd name="adj1" fmla="val 50000"/>
            </a:avLst>
          </a:prstGeom>
          <a:ln w="1905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ardrop 9"/>
          <p:cNvSpPr/>
          <p:nvPr/>
        </p:nvSpPr>
        <p:spPr>
          <a:xfrm>
            <a:off x="3853870" y="1467002"/>
            <a:ext cx="920119" cy="920119"/>
          </a:xfrm>
          <a:prstGeom prst="teardrop">
            <a:avLst/>
          </a:prstGeom>
          <a:solidFill>
            <a:schemeClr val="bg1"/>
          </a:solidFill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69964" y="1301017"/>
            <a:ext cx="321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Patient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Registration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Center</a:t>
            </a:r>
          </a:p>
        </p:txBody>
      </p:sp>
      <p:sp>
        <p:nvSpPr>
          <p:cNvPr id="16" name="Teardrop 15"/>
          <p:cNvSpPr/>
          <p:nvPr/>
        </p:nvSpPr>
        <p:spPr>
          <a:xfrm>
            <a:off x="6441173" y="3063140"/>
            <a:ext cx="920119" cy="920119"/>
          </a:xfrm>
          <a:prstGeom prst="teardrop">
            <a:avLst/>
          </a:prstGeom>
          <a:solidFill>
            <a:schemeClr val="bg1"/>
          </a:solidFill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3694" y="3063140"/>
            <a:ext cx="321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Outpatient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3592512" y="4500509"/>
            <a:ext cx="920119" cy="920119"/>
          </a:xfrm>
          <a:prstGeom prst="teardrop">
            <a:avLst/>
          </a:prstGeom>
          <a:solidFill>
            <a:schemeClr val="bg1"/>
          </a:solidFill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66402" y="5451193"/>
            <a:ext cx="279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Pharmacy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8347152" y="5045040"/>
            <a:ext cx="920119" cy="920119"/>
          </a:xfrm>
          <a:prstGeom prst="teardrop">
            <a:avLst/>
          </a:prstGeom>
          <a:solidFill>
            <a:schemeClr val="bg1"/>
          </a:solidFill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3" name="Straight Connector 27"/>
          <p:cNvCxnSpPr>
            <a:stCxn id="16" idx="1"/>
            <a:endCxn id="22" idx="6"/>
          </p:cNvCxnSpPr>
          <p:nvPr/>
        </p:nvCxnSpPr>
        <p:spPr>
          <a:xfrm rot="16200000" flipH="1">
            <a:off x="7418614" y="3656441"/>
            <a:ext cx="1196529" cy="1580668"/>
          </a:xfrm>
          <a:prstGeom prst="curvedConnector3">
            <a:avLst>
              <a:gd name="adj1" fmla="val 50000"/>
            </a:avLst>
          </a:prstGeom>
          <a:ln w="1905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7"/>
          <p:cNvCxnSpPr>
            <a:stCxn id="16" idx="2"/>
          </p:cNvCxnSpPr>
          <p:nvPr/>
        </p:nvCxnSpPr>
        <p:spPr>
          <a:xfrm rot="5400000">
            <a:off x="4497024" y="4736330"/>
            <a:ext cx="3157280" cy="1651139"/>
          </a:xfrm>
          <a:prstGeom prst="curvedConnector3">
            <a:avLst>
              <a:gd name="adj1" fmla="val 50000"/>
            </a:avLst>
          </a:prstGeom>
          <a:ln w="1905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443356" y="4921050"/>
            <a:ext cx="251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Nurse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9" y="2128212"/>
            <a:ext cx="2046625" cy="213935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68832" y="452735"/>
            <a:ext cx="3056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algn="l"/>
            <a:r>
              <a:rPr lang="en-US" altLang="zh-CN" sz="2400" dirty="0" smtClean="0"/>
              <a:t>Work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Flow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(Hospital)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4969964" y="1697060"/>
            <a:ext cx="5067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CN" sz="1400" b="1" dirty="0">
                <a:latin typeface="+mn-ea"/>
                <a:cs typeface="Open Sans" panose="020B0606030504020204" pitchFamily="34" charset="0"/>
              </a:rPr>
              <a:t>Registration</a:t>
            </a:r>
            <a:r>
              <a:rPr lang="zh-CN" altLang="en-US" sz="1400" b="1" dirty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b="1" dirty="0" smtClean="0">
                <a:latin typeface="+mn-ea"/>
                <a:cs typeface="Open Sans" panose="020B0606030504020204" pitchFamily="34" charset="0"/>
              </a:rPr>
              <a:t>Staff:</a:t>
            </a:r>
            <a:r>
              <a:rPr lang="zh-CN" altLang="en-US" sz="1400" b="1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create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patient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and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assign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to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a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doctor</a:t>
            </a:r>
            <a:endParaRPr lang="en-US" sz="1400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403693" y="3449393"/>
            <a:ext cx="4278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CN" sz="1400" b="1" dirty="0" smtClean="0">
                <a:latin typeface="+mn-ea"/>
                <a:cs typeface="Open Sans" panose="020B0606030504020204" pitchFamily="34" charset="0"/>
              </a:rPr>
              <a:t>Doctor:</a:t>
            </a:r>
            <a:r>
              <a:rPr lang="zh-CN" altLang="en-US" sz="1400" b="1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treat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patient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and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decide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medicine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or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hospitalization</a:t>
            </a:r>
            <a:endParaRPr lang="en-US" sz="1400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443356" y="5294179"/>
            <a:ext cx="26866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CN" sz="1400" b="1" dirty="0">
                <a:latin typeface="+mn-ea"/>
                <a:cs typeface="Open Sans" panose="020B0606030504020204" pitchFamily="34" charset="0"/>
              </a:rPr>
              <a:t>N</a:t>
            </a:r>
            <a:r>
              <a:rPr lang="en-US" altLang="zh-CN" sz="1400" b="1" dirty="0" smtClean="0">
                <a:latin typeface="+mn-ea"/>
                <a:cs typeface="Open Sans" panose="020B0606030504020204" pitchFamily="34" charset="0"/>
              </a:rPr>
              <a:t>urse:</a:t>
            </a:r>
            <a:r>
              <a:rPr lang="zh-CN" altLang="en-US" sz="1400" b="1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assign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beds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for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patients,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and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record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health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situation</a:t>
            </a:r>
            <a:endParaRPr lang="en-US" sz="1400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707972" y="5789960"/>
            <a:ext cx="27270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CN" sz="1400" b="1" dirty="0" smtClean="0">
                <a:latin typeface="+mn-ea"/>
                <a:cs typeface="Open Sans" panose="020B0606030504020204" pitchFamily="34" charset="0"/>
              </a:rPr>
              <a:t>Medicine</a:t>
            </a:r>
            <a:r>
              <a:rPr lang="zh-CN" altLang="en-US" sz="1400" b="1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b="1" dirty="0" smtClean="0">
                <a:latin typeface="+mn-ea"/>
                <a:cs typeface="Open Sans" panose="020B0606030504020204" pitchFamily="34" charset="0"/>
              </a:rPr>
              <a:t>Manager:</a:t>
            </a:r>
            <a:r>
              <a:rPr lang="zh-CN" altLang="en-US" sz="1400" b="1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prepare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medicine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and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purchase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medicine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from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factories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186035" y="2521869"/>
            <a:ext cx="1791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GeosansLight" panose="02000603020000020003" pitchFamily="2" charset="0"/>
              </a:rPr>
              <a:t>Patient</a:t>
            </a:r>
            <a:r>
              <a:rPr lang="zh-CN" altLang="en-US" sz="1400" dirty="0" smtClean="0">
                <a:latin typeface="GeosansLight" panose="02000603020000020003" pitchFamily="2" charset="0"/>
              </a:rPr>
              <a:t> </a:t>
            </a:r>
            <a:r>
              <a:rPr lang="en-US" altLang="zh-CN" sz="1400" dirty="0" smtClean="0">
                <a:latin typeface="GeosansLight" panose="02000603020000020003" pitchFamily="2" charset="0"/>
              </a:rPr>
              <a:t>Treatment</a:t>
            </a:r>
            <a:r>
              <a:rPr lang="zh-CN" altLang="en-US" sz="1400" dirty="0" smtClean="0">
                <a:latin typeface="GeosansLight" panose="02000603020000020003" pitchFamily="2" charset="0"/>
              </a:rPr>
              <a:t> </a:t>
            </a:r>
            <a:r>
              <a:rPr lang="en-US" altLang="zh-CN" sz="1400" dirty="0" err="1" smtClean="0">
                <a:latin typeface="GeosansLight" panose="02000603020000020003" pitchFamily="2" charset="0"/>
              </a:rPr>
              <a:t>Req</a:t>
            </a:r>
            <a:endParaRPr lang="en-US" sz="1400" dirty="0" smtClean="0">
              <a:latin typeface="GeosansLight" panose="02000603020000020003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39527" y="4174510"/>
            <a:ext cx="1791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GeosansLight" panose="02000603020000020003" pitchFamily="2" charset="0"/>
              </a:rPr>
              <a:t>Patient</a:t>
            </a:r>
            <a:r>
              <a:rPr lang="zh-CN" altLang="en-US" sz="1400" dirty="0" smtClean="0">
                <a:latin typeface="GeosansLight" panose="02000603020000020003" pitchFamily="2" charset="0"/>
              </a:rPr>
              <a:t> </a:t>
            </a:r>
            <a:r>
              <a:rPr lang="en-US" altLang="zh-CN" sz="1400" dirty="0" smtClean="0">
                <a:latin typeface="GeosansLight" panose="02000603020000020003" pitchFamily="2" charset="0"/>
              </a:rPr>
              <a:t>Treatment</a:t>
            </a:r>
            <a:r>
              <a:rPr lang="zh-CN" altLang="en-US" sz="1400" dirty="0" smtClean="0">
                <a:latin typeface="GeosansLight" panose="02000603020000020003" pitchFamily="2" charset="0"/>
              </a:rPr>
              <a:t> </a:t>
            </a:r>
            <a:r>
              <a:rPr lang="en-US" altLang="zh-CN" sz="1400" dirty="0" err="1" smtClean="0">
                <a:latin typeface="GeosansLight" panose="02000603020000020003" pitchFamily="2" charset="0"/>
              </a:rPr>
              <a:t>Req</a:t>
            </a:r>
            <a:endParaRPr lang="en-US" sz="1400" dirty="0" smtClean="0">
              <a:latin typeface="GeosansLight" panose="02000603020000020003" pitchFamily="2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73444" y="4396037"/>
            <a:ext cx="1791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GeosansLight" panose="02000603020000020003" pitchFamily="2" charset="0"/>
              </a:rPr>
              <a:t>Patient</a:t>
            </a:r>
            <a:r>
              <a:rPr lang="zh-CN" altLang="en-US" sz="1400" dirty="0" smtClean="0">
                <a:latin typeface="GeosansLight" panose="02000603020000020003" pitchFamily="2" charset="0"/>
              </a:rPr>
              <a:t> </a:t>
            </a:r>
            <a:r>
              <a:rPr lang="en-US" altLang="zh-CN" sz="1400" dirty="0" smtClean="0">
                <a:latin typeface="GeosansLight" panose="02000603020000020003" pitchFamily="2" charset="0"/>
              </a:rPr>
              <a:t>Treatment</a:t>
            </a:r>
            <a:r>
              <a:rPr lang="zh-CN" altLang="en-US" sz="1400" dirty="0" smtClean="0">
                <a:latin typeface="GeosansLight" panose="02000603020000020003" pitchFamily="2" charset="0"/>
              </a:rPr>
              <a:t> </a:t>
            </a:r>
            <a:r>
              <a:rPr lang="en-US" altLang="zh-CN" sz="1400" dirty="0" err="1" smtClean="0">
                <a:latin typeface="GeosansLight" panose="02000603020000020003" pitchFamily="2" charset="0"/>
              </a:rPr>
              <a:t>Req</a:t>
            </a:r>
            <a:endParaRPr lang="en-US" sz="1400" dirty="0" smtClean="0">
              <a:latin typeface="GeosansLight" panose="02000603020000020003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51311" y="5179788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C00000"/>
                </a:solidFill>
                <a:latin typeface="GeosansLight" panose="02000603020000020003" pitchFamily="2" charset="0"/>
              </a:rPr>
              <a:t>Disease</a:t>
            </a:r>
            <a:r>
              <a:rPr lang="zh-CN" altLang="en-US" sz="1400" dirty="0" smtClean="0">
                <a:solidFill>
                  <a:srgbClr val="C00000"/>
                </a:solidFill>
                <a:latin typeface="GeosansLight" panose="02000603020000020003" pitchFamily="2" charset="0"/>
              </a:rPr>
              <a:t> </a:t>
            </a:r>
            <a:r>
              <a:rPr lang="en-US" altLang="zh-CN" sz="1400" dirty="0" smtClean="0">
                <a:solidFill>
                  <a:srgbClr val="C00000"/>
                </a:solidFill>
                <a:latin typeface="GeosansLight" panose="02000603020000020003" pitchFamily="2" charset="0"/>
              </a:rPr>
              <a:t>Research</a:t>
            </a:r>
            <a:r>
              <a:rPr lang="zh-CN" altLang="en-US" sz="1400" dirty="0" smtClean="0">
                <a:solidFill>
                  <a:srgbClr val="C00000"/>
                </a:solidFill>
                <a:latin typeface="GeosansLight" panose="02000603020000020003" pitchFamily="2" charset="0"/>
              </a:rPr>
              <a:t> </a:t>
            </a:r>
            <a:r>
              <a:rPr lang="en-US" altLang="zh-CN" sz="1400" dirty="0" err="1" smtClean="0">
                <a:solidFill>
                  <a:srgbClr val="C00000"/>
                </a:solidFill>
                <a:latin typeface="GeosansLight" panose="02000603020000020003" pitchFamily="2" charset="0"/>
              </a:rPr>
              <a:t>Req</a:t>
            </a:r>
            <a:endParaRPr lang="en-US" sz="1400" dirty="0" smtClean="0">
              <a:solidFill>
                <a:srgbClr val="C00000"/>
              </a:solidFill>
              <a:latin typeface="GeosansLight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4808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32"/>
          <p:cNvCxnSpPr>
            <a:endCxn id="7" idx="4"/>
          </p:cNvCxnSpPr>
          <p:nvPr/>
        </p:nvCxnSpPr>
        <p:spPr>
          <a:xfrm rot="5400000">
            <a:off x="4514089" y="648729"/>
            <a:ext cx="1374458" cy="77004"/>
          </a:xfrm>
          <a:prstGeom prst="curvedConnector4">
            <a:avLst>
              <a:gd name="adj1" fmla="val 33264"/>
              <a:gd name="adj2" fmla="val 396868"/>
            </a:avLst>
          </a:prstGeom>
          <a:ln w="1905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  <a:endCxn id="9" idx="6"/>
          </p:cNvCxnSpPr>
          <p:nvPr/>
        </p:nvCxnSpPr>
        <p:spPr>
          <a:xfrm rot="5400000">
            <a:off x="4106543" y="1707668"/>
            <a:ext cx="1389482" cy="1643184"/>
          </a:xfrm>
          <a:prstGeom prst="curvedConnector3">
            <a:avLst>
              <a:gd name="adj1" fmla="val 50000"/>
            </a:avLst>
          </a:prstGeom>
          <a:ln w="1905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  <a:endCxn id="11" idx="5"/>
          </p:cNvCxnSpPr>
          <p:nvPr/>
        </p:nvCxnSpPr>
        <p:spPr>
          <a:xfrm rot="16200000" flipH="1">
            <a:off x="4336173" y="3787639"/>
            <a:ext cx="1198919" cy="1911880"/>
          </a:xfrm>
          <a:prstGeom prst="curvedConnector3">
            <a:avLst>
              <a:gd name="adj1" fmla="val 50000"/>
            </a:avLst>
          </a:prstGeom>
          <a:ln w="1905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ardrop 6"/>
          <p:cNvSpPr/>
          <p:nvPr/>
        </p:nvSpPr>
        <p:spPr>
          <a:xfrm>
            <a:off x="5162816" y="914400"/>
            <a:ext cx="920119" cy="920119"/>
          </a:xfrm>
          <a:prstGeom prst="teardrop">
            <a:avLst/>
          </a:prstGeom>
          <a:solidFill>
            <a:schemeClr val="bg1"/>
          </a:solidFill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59835" y="914400"/>
            <a:ext cx="251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Center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ardrop 8"/>
          <p:cNvSpPr/>
          <p:nvPr/>
        </p:nvSpPr>
        <p:spPr>
          <a:xfrm>
            <a:off x="3519632" y="3224001"/>
            <a:ext cx="920119" cy="920119"/>
          </a:xfrm>
          <a:prstGeom prst="teardrop">
            <a:avLst/>
          </a:prstGeom>
          <a:solidFill>
            <a:schemeClr val="bg1"/>
          </a:solidFill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8489" y="3247362"/>
            <a:ext cx="251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Disease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ardrop 10"/>
          <p:cNvSpPr/>
          <p:nvPr/>
        </p:nvSpPr>
        <p:spPr>
          <a:xfrm>
            <a:off x="5756824" y="5208291"/>
            <a:ext cx="920119" cy="920119"/>
          </a:xfrm>
          <a:prstGeom prst="teardrop">
            <a:avLst/>
          </a:prstGeom>
          <a:solidFill>
            <a:schemeClr val="bg1"/>
          </a:solidFill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68306" y="5108080"/>
            <a:ext cx="309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Supervision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561" y="2838480"/>
            <a:ext cx="1860336" cy="18603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8832" y="452735"/>
            <a:ext cx="4136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</a:rPr>
              <a:t>Work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</a:rPr>
              <a:t>Flow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</a:rPr>
              <a:t>(Research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</a:rPr>
              <a:t>Center)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1" name="Straight Connector 18"/>
          <p:cNvCxnSpPr>
            <a:stCxn id="11" idx="3"/>
          </p:cNvCxnSpPr>
          <p:nvPr/>
        </p:nvCxnSpPr>
        <p:spPr>
          <a:xfrm rot="5400000">
            <a:off x="5095024" y="6061454"/>
            <a:ext cx="864340" cy="728756"/>
          </a:xfrm>
          <a:prstGeom prst="curvedConnector3">
            <a:avLst>
              <a:gd name="adj1" fmla="val 50000"/>
            </a:avLst>
          </a:prstGeom>
          <a:ln w="19050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9835" y="1235959"/>
            <a:ext cx="3211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CN" sz="1400" b="1" dirty="0" smtClean="0">
                <a:latin typeface="+mn-ea"/>
                <a:cs typeface="Open Sans" panose="020B0606030504020204" pitchFamily="34" charset="0"/>
              </a:rPr>
              <a:t>Sample</a:t>
            </a:r>
            <a:r>
              <a:rPr lang="zh-CN" altLang="en-US" sz="1400" b="1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b="1" dirty="0" smtClean="0">
                <a:latin typeface="+mn-ea"/>
                <a:cs typeface="Open Sans" panose="020B0606030504020204" pitchFamily="34" charset="0"/>
              </a:rPr>
              <a:t>Manager:</a:t>
            </a:r>
            <a:r>
              <a:rPr lang="zh-CN" altLang="en-US" sz="1400" b="1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receive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research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request,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assign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task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to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labs</a:t>
            </a:r>
            <a:endParaRPr lang="en-US" sz="1400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96135" y="164606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C00000"/>
                </a:solidFill>
                <a:latin typeface="GeosansLight" panose="02000603020000020003" pitchFamily="2" charset="0"/>
              </a:rPr>
              <a:t>Disease</a:t>
            </a:r>
            <a:r>
              <a:rPr lang="zh-CN" altLang="en-US" sz="1400" dirty="0" smtClean="0">
                <a:solidFill>
                  <a:srgbClr val="C00000"/>
                </a:solidFill>
                <a:latin typeface="GeosansLight" panose="02000603020000020003" pitchFamily="2" charset="0"/>
              </a:rPr>
              <a:t> </a:t>
            </a:r>
            <a:r>
              <a:rPr lang="en-US" altLang="zh-CN" sz="1400" dirty="0" smtClean="0">
                <a:solidFill>
                  <a:srgbClr val="C00000"/>
                </a:solidFill>
                <a:latin typeface="GeosansLight" panose="02000603020000020003" pitchFamily="2" charset="0"/>
              </a:rPr>
              <a:t>Research</a:t>
            </a:r>
            <a:r>
              <a:rPr lang="zh-CN" altLang="en-US" sz="1400" dirty="0" smtClean="0">
                <a:solidFill>
                  <a:srgbClr val="C00000"/>
                </a:solidFill>
                <a:latin typeface="GeosansLight" panose="02000603020000020003" pitchFamily="2" charset="0"/>
              </a:rPr>
              <a:t> </a:t>
            </a:r>
            <a:r>
              <a:rPr lang="en-US" altLang="zh-CN" sz="1400" dirty="0" err="1" smtClean="0">
                <a:solidFill>
                  <a:srgbClr val="C00000"/>
                </a:solidFill>
                <a:latin typeface="GeosansLight" panose="02000603020000020003" pitchFamily="2" charset="0"/>
              </a:rPr>
              <a:t>Req</a:t>
            </a:r>
            <a:endParaRPr lang="en-US" sz="1400" dirty="0" smtClean="0">
              <a:solidFill>
                <a:srgbClr val="C00000"/>
              </a:solidFill>
              <a:latin typeface="GeosansLight" panose="02000603020000020003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6396" y="3616694"/>
            <a:ext cx="30450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CN" sz="1400" b="1" dirty="0" smtClean="0">
                <a:latin typeface="+mn-ea"/>
                <a:cs typeface="Open Sans" panose="020B0606030504020204" pitchFamily="34" charset="0"/>
              </a:rPr>
              <a:t>Professor:</a:t>
            </a:r>
            <a:r>
              <a:rPr lang="zh-CN" altLang="en-US" sz="1400" b="1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receive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task,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assign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sub-tasks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to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lab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assistants,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gather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results</a:t>
            </a:r>
          </a:p>
          <a:p>
            <a:pPr marL="171450" indent="-171450">
              <a:buFont typeface="Arial" charset="0"/>
              <a:buChar char="•"/>
            </a:pPr>
            <a:endParaRPr lang="en-US" altLang="zh-CN" sz="1400" dirty="0" smtClean="0">
              <a:latin typeface="+mn-ea"/>
              <a:cs typeface="Open Sans" panose="020B0606030504020204" pitchFamily="34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400" b="1" dirty="0" smtClean="0">
                <a:latin typeface="+mn-ea"/>
                <a:cs typeface="Open Sans" panose="020B0606030504020204" pitchFamily="34" charset="0"/>
              </a:rPr>
              <a:t>Lab</a:t>
            </a:r>
            <a:r>
              <a:rPr lang="zh-CN" altLang="en-US" sz="1400" b="1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b="1" dirty="0" smtClean="0">
                <a:latin typeface="+mn-ea"/>
                <a:cs typeface="Open Sans" panose="020B0606030504020204" pitchFamily="34" charset="0"/>
              </a:rPr>
              <a:t>Assistant:</a:t>
            </a:r>
            <a:r>
              <a:rPr lang="zh-CN" altLang="en-US" sz="1400" b="1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complete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sub-task,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feedback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formulation</a:t>
            </a:r>
            <a:endParaRPr lang="en-US" sz="1400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68306" y="5477412"/>
            <a:ext cx="32119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CN" sz="1400" b="1" dirty="0" smtClean="0">
                <a:latin typeface="+mn-ea"/>
                <a:cs typeface="Open Sans" panose="020B0606030504020204" pitchFamily="34" charset="0"/>
              </a:rPr>
              <a:t>Supervisor:</a:t>
            </a:r>
            <a:r>
              <a:rPr lang="zh-CN" altLang="en-US" sz="1400" b="1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reject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the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formulation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or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put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forward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the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formulation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and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disease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to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latin typeface="+mn-ea"/>
                <a:cs typeface="Open Sans" panose="020B0606030504020204" pitchFamily="34" charset="0"/>
              </a:rPr>
              <a:t>factory</a:t>
            </a:r>
            <a:r>
              <a:rPr lang="zh-CN" altLang="en-US" sz="1400" dirty="0" smtClean="0">
                <a:latin typeface="+mn-ea"/>
                <a:cs typeface="Open Sans" panose="020B0606030504020204" pitchFamily="34" charset="0"/>
              </a:rPr>
              <a:t>  </a:t>
            </a:r>
            <a:endParaRPr lang="en-US" sz="1400" dirty="0">
              <a:latin typeface="+mn-ea"/>
              <a:cs typeface="Open Sans" panose="020B0606030504020204" pitchFamily="34" charset="0"/>
            </a:endParaRPr>
          </a:p>
        </p:txBody>
      </p:sp>
      <p:cxnSp>
        <p:nvCxnSpPr>
          <p:cNvPr id="32" name="Straight Connector 18"/>
          <p:cNvCxnSpPr>
            <a:stCxn id="11" idx="0"/>
            <a:endCxn id="7" idx="1"/>
          </p:cNvCxnSpPr>
          <p:nvPr/>
        </p:nvCxnSpPr>
        <p:spPr>
          <a:xfrm flipH="1" flipV="1">
            <a:off x="5948187" y="1699771"/>
            <a:ext cx="728756" cy="3968580"/>
          </a:xfrm>
          <a:prstGeom prst="curvedConnector4">
            <a:avLst>
              <a:gd name="adj1" fmla="val -213235"/>
              <a:gd name="adj2" fmla="val 79470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62830" y="4128114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GeosansLight" panose="02000603020000020003" pitchFamily="2" charset="0"/>
              </a:rPr>
              <a:t>Sub-task</a:t>
            </a:r>
            <a:r>
              <a:rPr lang="zh-CN" altLang="en-US" sz="1400" dirty="0" smtClean="0">
                <a:latin typeface="GeosansLight" panose="02000603020000020003" pitchFamily="2" charset="0"/>
              </a:rPr>
              <a:t> </a:t>
            </a:r>
            <a:r>
              <a:rPr lang="en-US" altLang="zh-CN" sz="1400" dirty="0" err="1" smtClean="0">
                <a:latin typeface="GeosansLight" panose="02000603020000020003" pitchFamily="2" charset="0"/>
              </a:rPr>
              <a:t>Req</a:t>
            </a:r>
            <a:endParaRPr lang="en-US" sz="1400" dirty="0" smtClean="0">
              <a:latin typeface="GeosansLight" panose="02000603020000020003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54381" y="2610054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GeosansLight" panose="02000603020000020003" pitchFamily="2" charset="0"/>
              </a:rPr>
              <a:t>Disease</a:t>
            </a:r>
            <a:r>
              <a:rPr lang="zh-CN" altLang="en-US" sz="1400" dirty="0" smtClean="0">
                <a:latin typeface="GeosansLight" panose="02000603020000020003" pitchFamily="2" charset="0"/>
              </a:rPr>
              <a:t> </a:t>
            </a:r>
            <a:r>
              <a:rPr lang="en-US" altLang="zh-CN" sz="1400" dirty="0" smtClean="0">
                <a:latin typeface="GeosansLight" panose="02000603020000020003" pitchFamily="2" charset="0"/>
              </a:rPr>
              <a:t>Research</a:t>
            </a:r>
            <a:r>
              <a:rPr lang="zh-CN" altLang="en-US" sz="1400" dirty="0" smtClean="0">
                <a:latin typeface="GeosansLight" panose="02000603020000020003" pitchFamily="2" charset="0"/>
              </a:rPr>
              <a:t> </a:t>
            </a:r>
            <a:r>
              <a:rPr lang="en-US" altLang="zh-CN" sz="1400" dirty="0" err="1" smtClean="0">
                <a:latin typeface="GeosansLight" panose="02000603020000020003" pitchFamily="2" charset="0"/>
              </a:rPr>
              <a:t>Req</a:t>
            </a:r>
            <a:endParaRPr lang="en-US" sz="1400" dirty="0" smtClean="0">
              <a:latin typeface="GeosansLight" panose="02000603020000020003" pitchFamily="2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962830" y="4097292"/>
            <a:ext cx="0" cy="454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604901" y="472909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GeosansLight" panose="02000603020000020003" pitchFamily="2" charset="0"/>
              </a:rPr>
              <a:t>Supervision</a:t>
            </a:r>
            <a:r>
              <a:rPr lang="zh-CN" altLang="en-US" sz="1400" dirty="0" smtClean="0">
                <a:latin typeface="GeosansLight" panose="02000603020000020003" pitchFamily="2" charset="0"/>
              </a:rPr>
              <a:t> </a:t>
            </a:r>
            <a:r>
              <a:rPr lang="en-US" altLang="zh-CN" sz="1400" dirty="0" err="1" smtClean="0">
                <a:latin typeface="GeosansLight" panose="02000603020000020003" pitchFamily="2" charset="0"/>
              </a:rPr>
              <a:t>Req</a:t>
            </a:r>
            <a:endParaRPr lang="en-US" sz="1400" dirty="0" smtClean="0">
              <a:latin typeface="GeosansLight" panose="02000603020000020003" pitchFamily="2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21040" y="6227073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C00000"/>
                </a:solidFill>
                <a:latin typeface="GeosansLight" panose="02000603020000020003" pitchFamily="2" charset="0"/>
              </a:rPr>
              <a:t>Formulation</a:t>
            </a:r>
            <a:r>
              <a:rPr lang="zh-CN" altLang="en-US" sz="1400" dirty="0" smtClean="0">
                <a:solidFill>
                  <a:srgbClr val="C00000"/>
                </a:solidFill>
                <a:latin typeface="GeosansLight" panose="02000603020000020003" pitchFamily="2" charset="0"/>
              </a:rPr>
              <a:t> </a:t>
            </a:r>
            <a:r>
              <a:rPr lang="en-US" altLang="zh-CN" sz="1400" dirty="0" err="1" smtClean="0">
                <a:solidFill>
                  <a:srgbClr val="C00000"/>
                </a:solidFill>
                <a:latin typeface="GeosansLight" panose="02000603020000020003" pitchFamily="2" charset="0"/>
              </a:rPr>
              <a:t>Req</a:t>
            </a:r>
            <a:endParaRPr lang="en-US" sz="1400" dirty="0" smtClean="0">
              <a:solidFill>
                <a:srgbClr val="C00000"/>
              </a:solidFill>
              <a:latin typeface="GeosansLight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0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smtClean="0">
            <a:solidFill>
              <a:schemeClr val="tx1">
                <a:lumMod val="65000"/>
                <a:lumOff val="35000"/>
              </a:schemeClr>
            </a:solidFill>
            <a:latin typeface="GeosansLight" panose="02000603020000020003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316</Words>
  <Application>Microsoft Macintosh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DengXian</vt:lpstr>
      <vt:lpstr>FontAwesome</vt:lpstr>
      <vt:lpstr>GeosansLight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Zigeng Fu</dc:creator>
  <cp:lastModifiedBy>Zigeng Fu</cp:lastModifiedBy>
  <cp:revision>81</cp:revision>
  <cp:lastPrinted>2018-12-09T01:03:23Z</cp:lastPrinted>
  <dcterms:created xsi:type="dcterms:W3CDTF">2018-12-08T20:09:55Z</dcterms:created>
  <dcterms:modified xsi:type="dcterms:W3CDTF">2018-12-10T04:53:34Z</dcterms:modified>
</cp:coreProperties>
</file>