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0"/>
    <p:restoredTop sz="96654"/>
  </p:normalViewPr>
  <p:slideViewPr>
    <p:cSldViewPr snapToGrid="0">
      <p:cViewPr varScale="1">
        <p:scale>
          <a:sx n="154" d="100"/>
          <a:sy n="15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0" i="0" kern="1200" cap="none" spc="1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E358E8-6D91-348C-D886-6F4AB1CB8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kumimoji="1" lang="zh-CN" altLang="en-US" sz="4800" dirty="0"/>
              <a:t>基于</a:t>
            </a:r>
            <a:r>
              <a:rPr kumimoji="1" lang="en-US" altLang="zh-CN" sz="4800" dirty="0" err="1"/>
              <a:t>ChatGPT</a:t>
            </a:r>
            <a:r>
              <a:rPr kumimoji="1" lang="zh-CN" altLang="en-US" sz="4800" dirty="0"/>
              <a:t>的</a:t>
            </a:r>
            <a:br>
              <a:rPr kumimoji="1" lang="en-US" altLang="zh-CN" sz="4800" dirty="0"/>
            </a:br>
            <a:r>
              <a:rPr kumimoji="1" lang="zh-CN" altLang="en-US" sz="4800" dirty="0"/>
              <a:t>自然语言时空数据分析系统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FA042-05F3-CE19-6E0C-8EA1FBA7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kumimoji="1" lang="zh-CN" altLang="en-US" dirty="0"/>
              <a:t>伦天乐 陶毅诚 苏军又</a:t>
            </a:r>
          </a:p>
        </p:txBody>
      </p:sp>
      <p:pic>
        <p:nvPicPr>
          <p:cNvPr id="4" name="Picture 3" descr="彩色液体艺术">
            <a:extLst>
              <a:ext uri="{FF2B5EF4-FFF2-40B4-BE49-F238E27FC236}">
                <a16:creationId xmlns:a16="http://schemas.microsoft.com/office/drawing/2014/main" id="{8CEE544F-373F-67B4-9043-9B51C2228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7" r="19786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0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A817523A-D1A4-4AA1-A06E-3E8AA7B4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04E9E526-05D2-4C66-8B99-CB7BC51F3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A637AF-AD10-A7C4-2369-B96DCC1D6454}"/>
              </a:ext>
            </a:extLst>
          </p:cNvPr>
          <p:cNvSpPr txBox="1"/>
          <p:nvPr/>
        </p:nvSpPr>
        <p:spPr>
          <a:xfrm>
            <a:off x="1143000" y="533400"/>
            <a:ext cx="6602104" cy="168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研究场景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1A6B9D-743A-8A8D-48D9-2FC7E50F3F01}"/>
              </a:ext>
            </a:extLst>
          </p:cNvPr>
          <p:cNvSpPr txBox="1"/>
          <p:nvPr/>
        </p:nvSpPr>
        <p:spPr>
          <a:xfrm>
            <a:off x="1143000" y="2360428"/>
            <a:ext cx="5788629" cy="36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在现代城市交通、物流运输等行业发展过程中，从业人员面临着大量且目标多样的时空数据处理任务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在疫情防控、警方办案等领域，从业人员需要高效处理人类轨迹追踪等任务</a:t>
            </a:r>
            <a:endParaRPr kumimoji="1" lang="en-US" altLang="zh-CN" dirty="0">
              <a:solidFill>
                <a:schemeClr val="tx2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C3ABF1C-B48F-EA72-850E-79AF0A9A6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r="13423"/>
          <a:stretch/>
        </p:blipFill>
        <p:spPr bwMode="auto">
          <a:xfrm>
            <a:off x="7958352" y="-5970"/>
            <a:ext cx="4233648" cy="3434971"/>
          </a:xfrm>
          <a:custGeom>
            <a:avLst/>
            <a:gdLst/>
            <a:ahLst/>
            <a:cxnLst/>
            <a:rect l="l" t="t" r="r" b="b"/>
            <a:pathLst>
              <a:path w="4233648" h="3434971">
                <a:moveTo>
                  <a:pt x="1032308" y="0"/>
                </a:moveTo>
                <a:lnTo>
                  <a:pt x="4233648" y="0"/>
                </a:lnTo>
                <a:lnTo>
                  <a:pt x="4233648" y="3434971"/>
                </a:lnTo>
                <a:lnTo>
                  <a:pt x="0" y="3434971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A651B15-E737-8EE1-9800-B64DE7056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/>
          <a:stretch/>
        </p:blipFill>
        <p:spPr bwMode="auto">
          <a:xfrm>
            <a:off x="6931629" y="3422376"/>
            <a:ext cx="5260371" cy="3527063"/>
          </a:xfrm>
          <a:custGeom>
            <a:avLst/>
            <a:gdLst/>
            <a:ahLst/>
            <a:cxnLst/>
            <a:rect l="l" t="t" r="r" b="b"/>
            <a:pathLst>
              <a:path w="5260371" h="3434971">
                <a:moveTo>
                  <a:pt x="1028714" y="0"/>
                </a:moveTo>
                <a:lnTo>
                  <a:pt x="5260371" y="0"/>
                </a:lnTo>
                <a:lnTo>
                  <a:pt x="5260371" y="3434971"/>
                </a:lnTo>
                <a:lnTo>
                  <a:pt x="0" y="342301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F3F47F83-8728-4E0D-BDE6-2C09A035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2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eeform: Shape 206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C00F6-E714-EC2C-CFAF-FB274A9F2603}"/>
              </a:ext>
            </a:extLst>
          </p:cNvPr>
          <p:cNvSpPr txBox="1"/>
          <p:nvPr/>
        </p:nvSpPr>
        <p:spPr>
          <a:xfrm>
            <a:off x="7218705" y="542926"/>
            <a:ext cx="4439894" cy="1668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解决方案</a:t>
            </a:r>
          </a:p>
        </p:txBody>
      </p:sp>
      <p:pic>
        <p:nvPicPr>
          <p:cNvPr id="2054" name="Picture 6" descr="Chat Gpt Logo On A Green Background Wallpaper">
            <a:extLst>
              <a:ext uri="{FF2B5EF4-FFF2-40B4-BE49-F238E27FC236}">
                <a16:creationId xmlns:a16="http://schemas.microsoft.com/office/drawing/2014/main" id="{33DD7575-C979-1584-08CA-90991EB3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946798"/>
            <a:ext cx="5270053" cy="29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EBDC77C-AAE1-0EBB-390B-65564F58A0A9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2"/>
                </a:solidFill>
              </a:rPr>
              <a:t>采用基于大语言模型的提示工程方法</a:t>
            </a:r>
            <a:endParaRPr kumimoji="1" lang="en-US" altLang="zh-CN">
              <a:solidFill>
                <a:schemeClr val="tx2"/>
              </a:solidFill>
            </a:endParaRP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2"/>
                </a:solidFill>
              </a:rPr>
              <a:t>分析用户自然语言表达的需求</a:t>
            </a:r>
            <a:endParaRPr kumimoji="1" lang="en-US" altLang="zh-CN">
              <a:solidFill>
                <a:schemeClr val="tx2"/>
              </a:solidFill>
            </a:endParaRP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2"/>
                </a:solidFill>
              </a:rPr>
              <a:t>调取外部轨迹处理</a:t>
            </a:r>
            <a:r>
              <a:rPr kumimoji="1" lang="en-US" altLang="zh-CN">
                <a:solidFill>
                  <a:schemeClr val="tx2"/>
                </a:solidFill>
              </a:rPr>
              <a:t>API</a:t>
            </a:r>
          </a:p>
          <a:p>
            <a:pPr marL="34290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tx2"/>
                </a:solidFill>
              </a:rPr>
              <a:t>分析处理数据并返回结果</a:t>
            </a:r>
          </a:p>
        </p:txBody>
      </p:sp>
    </p:spTree>
    <p:extLst>
      <p:ext uri="{BB962C8B-B14F-4D97-AF65-F5344CB8AC3E}">
        <p14:creationId xmlns:p14="http://schemas.microsoft.com/office/powerpoint/2010/main" val="339559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BFB300-A9C1-2846-F6D8-642ADA467201}"/>
              </a:ext>
            </a:extLst>
          </p:cNvPr>
          <p:cNvSpPr txBox="1"/>
          <p:nvPr/>
        </p:nvSpPr>
        <p:spPr>
          <a:xfrm>
            <a:off x="1129552" y="584791"/>
            <a:ext cx="9932896" cy="11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研究日志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ABE93AC3-E5F7-66EF-CA59-92FDA06D1F4B}"/>
              </a:ext>
            </a:extLst>
          </p:cNvPr>
          <p:cNvSpPr txBox="1"/>
          <p:nvPr/>
        </p:nvSpPr>
        <p:spPr>
          <a:xfrm>
            <a:off x="1129552" y="2623302"/>
            <a:ext cx="9932896" cy="355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b="1" cap="all" spc="300" dirty="0">
                <a:solidFill>
                  <a:schemeClr val="tx2"/>
                </a:solidFill>
              </a:rPr>
              <a:t>学习轨迹处理</a:t>
            </a:r>
            <a:r>
              <a:rPr kumimoji="1" lang="en-US" altLang="zh-CN" b="1" cap="all" spc="300" dirty="0">
                <a:solidFill>
                  <a:schemeClr val="tx2"/>
                </a:solidFill>
              </a:rPr>
              <a:t>API</a:t>
            </a:r>
            <a:r>
              <a:rPr kumimoji="1" lang="zh-CN" altLang="en-US" b="1" cap="all" spc="300" dirty="0">
                <a:solidFill>
                  <a:schemeClr val="tx2"/>
                </a:solidFill>
              </a:rPr>
              <a:t>库</a:t>
            </a:r>
            <a:r>
              <a:rPr kumimoji="1" lang="en-US" altLang="zh-CN" b="1" cap="all" spc="300" dirty="0">
                <a:solidFill>
                  <a:schemeClr val="tx2"/>
                </a:solidFill>
              </a:rPr>
              <a:t>scikit-mobility</a:t>
            </a:r>
          </a:p>
          <a:p>
            <a:pPr indent="-2286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b="1" cap="all" spc="300" dirty="0">
                <a:solidFill>
                  <a:schemeClr val="tx2"/>
                </a:solidFill>
              </a:rPr>
              <a:t>学习提示工程（以</a:t>
            </a:r>
            <a:r>
              <a:rPr kumimoji="1" lang="en-US" altLang="zh-CN" b="1" cap="all" spc="300" dirty="0">
                <a:solidFill>
                  <a:schemeClr val="tx2"/>
                </a:solidFill>
              </a:rPr>
              <a:t>pandas-ai</a:t>
            </a:r>
            <a:r>
              <a:rPr kumimoji="1" lang="zh-CN" altLang="en-US" b="1" cap="all" spc="300" dirty="0">
                <a:solidFill>
                  <a:schemeClr val="tx2"/>
                </a:solidFill>
              </a:rPr>
              <a:t>为学习对象 ）</a:t>
            </a:r>
          </a:p>
        </p:txBody>
      </p:sp>
    </p:spTree>
    <p:extLst>
      <p:ext uri="{BB962C8B-B14F-4D97-AF65-F5344CB8AC3E}">
        <p14:creationId xmlns:p14="http://schemas.microsoft.com/office/powerpoint/2010/main" val="15754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A7BA3-1EC5-B6C8-3A5A-7F1F084CF0E9}"/>
              </a:ext>
            </a:extLst>
          </p:cNvPr>
          <p:cNvSpPr txBox="1"/>
          <p:nvPr/>
        </p:nvSpPr>
        <p:spPr>
          <a:xfrm>
            <a:off x="1129552" y="584791"/>
            <a:ext cx="9932896" cy="114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Scikit-mobility</a:t>
            </a:r>
            <a:r>
              <a:rPr kumimoji="1" lang="zh-CN" altLang="en-US" sz="4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库功能概述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DE3610C-D0E1-0586-26CB-F7245392B668}"/>
              </a:ext>
            </a:extLst>
          </p:cNvPr>
          <p:cNvSpPr txBox="1"/>
          <p:nvPr/>
        </p:nvSpPr>
        <p:spPr>
          <a:xfrm>
            <a:off x="1129552" y="2663242"/>
            <a:ext cx="9932896" cy="355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spcBef>
                <a:spcPts val="60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以合适数据结构来表达轨迹数据和流量数据（</a:t>
            </a:r>
            <a:r>
              <a:rPr kumimoji="1" lang="en-US" altLang="zh-CN" dirty="0" err="1">
                <a:solidFill>
                  <a:schemeClr val="tx2"/>
                </a:solidFill>
              </a:rPr>
              <a:t>TrajDataFrame</a:t>
            </a:r>
            <a:r>
              <a:rPr kumimoji="1" lang="en-US" altLang="zh-CN" dirty="0">
                <a:solidFill>
                  <a:schemeClr val="tx2"/>
                </a:solidFill>
              </a:rPr>
              <a:t>, </a:t>
            </a:r>
            <a:r>
              <a:rPr kumimoji="1" lang="en-US" altLang="zh-CN" dirty="0" err="1">
                <a:solidFill>
                  <a:schemeClr val="tx2"/>
                </a:solidFill>
              </a:rPr>
              <a:t>FlowDataFrame</a:t>
            </a:r>
            <a:r>
              <a:rPr kumimoji="1" lang="zh-CN" altLang="en-US" dirty="0">
                <a:solidFill>
                  <a:schemeClr val="tx2"/>
                </a:solidFill>
              </a:rPr>
              <a:t>）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285750" indent="-228600">
              <a:spcBef>
                <a:spcPts val="60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管理和预处理（除噪、缩点等）多种格式的数据（通话记录，</a:t>
            </a:r>
            <a:r>
              <a:rPr kumimoji="1" lang="en-US" altLang="zh-CN" dirty="0">
                <a:solidFill>
                  <a:schemeClr val="tx2"/>
                </a:solidFill>
              </a:rPr>
              <a:t>GPS</a:t>
            </a:r>
            <a:r>
              <a:rPr kumimoji="1" lang="zh-CN" altLang="en-US" dirty="0">
                <a:solidFill>
                  <a:schemeClr val="tx2"/>
                </a:solidFill>
              </a:rPr>
              <a:t>数据等）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285750" indent="-228600">
              <a:spcBef>
                <a:spcPts val="60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提取轨迹数据中的个体与集体特征（位移距离，特征距离等）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285750" indent="-228600">
              <a:spcBef>
                <a:spcPts val="60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用标准数学模型生成轨迹数据（</a:t>
            </a:r>
            <a:r>
              <a:rPr kumimoji="1" lang="en-US" altLang="zh-CN" dirty="0">
                <a:solidFill>
                  <a:schemeClr val="tx2"/>
                </a:solidFill>
              </a:rPr>
              <a:t>random walk models, exploration and preferential return model, etc.</a:t>
            </a:r>
            <a:r>
              <a:rPr kumimoji="1" lang="zh-CN" altLang="en-US" dirty="0">
                <a:solidFill>
                  <a:schemeClr val="tx2"/>
                </a:solidFill>
              </a:rPr>
              <a:t>）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285750" indent="-228600">
              <a:spcBef>
                <a:spcPts val="60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用标准迁移模型生成流量数据（</a:t>
            </a:r>
            <a:r>
              <a:rPr kumimoji="1" lang="en-US" altLang="zh-CN" dirty="0">
                <a:solidFill>
                  <a:schemeClr val="tx2"/>
                </a:solidFill>
              </a:rPr>
              <a:t>gravity model, radiation model, etc.</a:t>
            </a:r>
            <a:r>
              <a:rPr kumimoji="1" lang="zh-CN" altLang="en-US" dirty="0">
                <a:solidFill>
                  <a:schemeClr val="tx2"/>
                </a:solidFill>
              </a:rPr>
              <a:t>）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285750" indent="-228600">
              <a:spcBef>
                <a:spcPts val="60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2"/>
                </a:solidFill>
              </a:rPr>
              <a:t>评估隐私风险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54ED52-68C8-88A6-C49B-F5B59927F72A}"/>
              </a:ext>
            </a:extLst>
          </p:cNvPr>
          <p:cNvSpPr txBox="1"/>
          <p:nvPr/>
        </p:nvSpPr>
        <p:spPr>
          <a:xfrm>
            <a:off x="884517" y="2256349"/>
            <a:ext cx="799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2"/>
                </a:solidFill>
              </a:rPr>
              <a:t>Scikit-mobility</a:t>
            </a:r>
            <a:r>
              <a:rPr kumimoji="1" lang="zh-CN" altLang="en-US" sz="2000" dirty="0">
                <a:solidFill>
                  <a:schemeClr val="tx2"/>
                </a:solidFill>
              </a:rPr>
              <a:t>是一个</a:t>
            </a:r>
            <a:r>
              <a:rPr kumimoji="1" lang="en-US" altLang="zh-CN" sz="2000" dirty="0">
                <a:solidFill>
                  <a:schemeClr val="tx2"/>
                </a:solidFill>
              </a:rPr>
              <a:t>python</a:t>
            </a:r>
            <a:r>
              <a:rPr kumimoji="1" lang="zh-CN" altLang="en-US" sz="2000" dirty="0">
                <a:solidFill>
                  <a:schemeClr val="tx2"/>
                </a:solidFill>
              </a:rPr>
              <a:t>语言下的人类轨迹数据分析工具库，其涵盖的功能包括：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232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E59D-2D01-8086-1121-0990284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b="1" cap="all" dirty="0"/>
              <a:t>提示工程</a:t>
            </a:r>
          </a:p>
        </p:txBody>
      </p:sp>
    </p:spTree>
    <p:extLst>
      <p:ext uri="{BB962C8B-B14F-4D97-AF65-F5344CB8AC3E}">
        <p14:creationId xmlns:p14="http://schemas.microsoft.com/office/powerpoint/2010/main" val="53058399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Walbaum Light Univers Light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234</Words>
  <Application>Microsoft Macintosh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</vt:lpstr>
      <vt:lpstr>Microsoft YaHei Light</vt:lpstr>
      <vt:lpstr>Arial</vt:lpstr>
      <vt:lpstr>AngleLinesVTI</vt:lpstr>
      <vt:lpstr>基于ChatGPT的 自然语言时空数据分析系统</vt:lpstr>
      <vt:lpstr>PowerPoint 演示文稿</vt:lpstr>
      <vt:lpstr>PowerPoint 演示文稿</vt:lpstr>
      <vt:lpstr>PowerPoint 演示文稿</vt:lpstr>
      <vt:lpstr>PowerPoint 演示文稿</vt:lpstr>
      <vt:lpstr>提示工程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基于ChatGPT的 自然语言时空数据分析系统</dc:title>
  <dc:creator>天乐 伦</dc:creator>
  <cp:lastModifiedBy>天乐 伦</cp:lastModifiedBy>
  <cp:revision>2</cp:revision>
  <dcterms:created xsi:type="dcterms:W3CDTF">2023-09-20T12:45:48Z</dcterms:created>
  <dcterms:modified xsi:type="dcterms:W3CDTF">2023-09-20T14:21:56Z</dcterms:modified>
</cp:coreProperties>
</file>