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312" r:id="rId6"/>
    <p:sldId id="313" r:id="rId7"/>
    <p:sldId id="286" r:id="rId8"/>
    <p:sldId id="315" r:id="rId9"/>
    <p:sldId id="314" r:id="rId10"/>
    <p:sldId id="318" r:id="rId11"/>
    <p:sldId id="316" r:id="rId12"/>
    <p:sldId id="317" r:id="rId13"/>
    <p:sldId id="319" r:id="rId14"/>
    <p:sldId id="320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3D7AA-41F9-0345-8015-D027A1699230}" v="612" dt="2025-10-23T13:04:51.841"/>
    <p1510:client id="{D71F335A-D892-D954-3906-3224EB45D24A}" v="1" dt="2025-10-23T08:14:45.466"/>
    <p1510:client id="{E6A570FE-580D-DAF0-EA71-2D9E67900B3D}" v="34" dt="2025-10-23T09:55:34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8630E-54E1-4532-B2C9-32FF8A9219C8}" type="datetimeFigureOut">
              <a:t>10/23/2025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CA5A6-E064-49ED-B196-6F2EF48FE7AC}" type="slidenum"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2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in the interpreter (level 0), then are compiled by a fast, lightweight compiler (C1, levels 1–3) and, if deemed hot enough, recompiled by the optimizing compiler (C2, level 4). This design trades warm-up time (time spent interpreting/compiling) against steady-state speed (quality of generated code).</a:t>
            </a:r>
            <a:endParaRPr lang="en-US">
              <a:ea typeface="等线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b="1">
                <a:ea typeface="等线"/>
              </a:rPr>
              <a:t>Warm-up:</a:t>
            </a:r>
            <a:r>
              <a:rPr lang="en-US" altLang="zh-CN">
                <a:ea typeface="等线"/>
              </a:rPr>
              <a:t> p95 should fall after ramps. </a:t>
            </a:r>
            <a:r>
              <a:rPr lang="en-US" altLang="zh-CN" b="1">
                <a:ea typeface="等线"/>
              </a:rPr>
              <a:t>C1-only/Compile-sooner</a:t>
            </a:r>
            <a:r>
              <a:rPr lang="en-US" altLang="zh-CN">
                <a:ea typeface="等线"/>
              </a:rPr>
              <a:t> settle fastest; </a:t>
            </a:r>
            <a:r>
              <a:rPr lang="en-US" altLang="zh-CN" b="1">
                <a:ea typeface="等线"/>
              </a:rPr>
              <a:t>C2-only</a:t>
            </a:r>
            <a:r>
              <a:rPr lang="en-US" altLang="zh-CN">
                <a:ea typeface="等线"/>
              </a:rPr>
              <a:t> slowest.</a:t>
            </a:r>
            <a:endParaRPr lang="zh-CN">
              <a:ea typeface="等线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b="1">
                <a:ea typeface="等线"/>
              </a:rPr>
              <a:t>Peak:</a:t>
            </a:r>
            <a:r>
              <a:rPr lang="en-US" altLang="zh-CN">
                <a:ea typeface="等线"/>
              </a:rPr>
              <a:t> </a:t>
            </a:r>
            <a:r>
              <a:rPr lang="en-US" altLang="zh-CN" b="1">
                <a:ea typeface="等线"/>
              </a:rPr>
              <a:t>Baseline/C2-only</a:t>
            </a:r>
            <a:r>
              <a:rPr lang="en-US" altLang="zh-CN">
                <a:ea typeface="等线"/>
              </a:rPr>
              <a:t> → higher RPS &amp; lower p95 once hot; </a:t>
            </a:r>
            <a:r>
              <a:rPr lang="en-US" altLang="zh-CN" b="1">
                <a:ea typeface="等线"/>
              </a:rPr>
              <a:t>C1-only</a:t>
            </a:r>
            <a:r>
              <a:rPr lang="en-US" altLang="zh-CN">
                <a:ea typeface="等线"/>
              </a:rPr>
              <a:t> lower ceiling.</a:t>
            </a:r>
            <a:endParaRPr lang="zh-CN">
              <a:ea typeface="等线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b="1">
                <a:ea typeface="等线"/>
              </a:rPr>
              <a:t>Reliability:</a:t>
            </a:r>
            <a:r>
              <a:rPr lang="en-US" altLang="zh-CN">
                <a:ea typeface="等线"/>
              </a:rPr>
              <a:t> </a:t>
            </a:r>
            <a:r>
              <a:rPr lang="en-US" altLang="zh-CN" b="1">
                <a:ea typeface="等线"/>
              </a:rPr>
              <a:t>-</a:t>
            </a:r>
            <a:r>
              <a:rPr lang="en-US" altLang="zh-CN" b="1" err="1">
                <a:ea typeface="等线"/>
              </a:rPr>
              <a:t>Xint</a:t>
            </a:r>
            <a:r>
              <a:rPr lang="en-US" altLang="zh-CN">
                <a:ea typeface="等线"/>
              </a:rPr>
              <a:t> likely misses SLO at peaks (more errors/timeouts).</a:t>
            </a:r>
            <a:endParaRPr lang="zh-CN">
              <a:ea typeface="等线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b="1">
                <a:ea typeface="等线"/>
              </a:rPr>
              <a:t>Energy/query:</a:t>
            </a:r>
            <a:r>
              <a:rPr lang="en-US" altLang="zh-CN">
                <a:ea typeface="等线"/>
              </a:rPr>
              <a:t> After warm-up: </a:t>
            </a:r>
            <a:r>
              <a:rPr lang="en-US" altLang="zh-CN" b="1">
                <a:ea typeface="等线"/>
              </a:rPr>
              <a:t>C2 ≤ Baseline &lt; C1-only ≪ -</a:t>
            </a:r>
            <a:r>
              <a:rPr lang="en-US" altLang="zh-CN" b="1" err="1">
                <a:ea typeface="等线"/>
              </a:rPr>
              <a:t>Xint</a:t>
            </a:r>
            <a:r>
              <a:rPr lang="en-US" altLang="zh-CN">
                <a:ea typeface="等线"/>
              </a:rPr>
              <a:t>. </a:t>
            </a:r>
            <a:r>
              <a:rPr lang="en-US" altLang="zh-CN" b="1">
                <a:ea typeface="等线"/>
              </a:rPr>
              <a:t>Compile-sooner</a:t>
            </a:r>
            <a:r>
              <a:rPr lang="en-US" altLang="zh-CN">
                <a:ea typeface="等线"/>
              </a:rPr>
              <a:t> spends a bit more on compile but improves early tails.</a:t>
            </a:r>
            <a:endParaRPr lang="zh-CN">
              <a:ea typeface="等线"/>
            </a:endParaRPr>
          </a:p>
          <a:p>
            <a:endParaRPr lang="en-US" altLang="zh-CN">
              <a:latin typeface="Calibri"/>
              <a:ea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A5A6-E064-49ED-B196-6F2EF48FE7AC}" type="slidenum">
              <a:rPr lang="en-US" altLang="zh-CN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5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0019F-769F-AF8C-7487-D26099634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239D2C-471A-0031-FA19-4D7D8B8FFA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B8C378D-1340-E05C-81D1-E273F1D2A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latin typeface="Calibri"/>
              <a:ea typeface="Calibri"/>
              <a:cs typeface="Calibri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819F2-D5FB-EEDF-89B7-3508B1B27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A5A6-E064-49ED-B196-6F2EF48FE7AC}" type="slidenum">
              <a:rPr lang="en-US" altLang="zh-CN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48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CF2C2-247F-AF37-9DE8-112F909FE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C6DD787-84FF-D455-79BF-072277FDD5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691545-A14C-0978-914F-B37199DA9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latin typeface="Calibri"/>
              <a:ea typeface="Calibri"/>
              <a:cs typeface="Calibri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4DD7EA-F153-73FC-8AEB-5FFBA1243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CA5A6-E064-49ED-B196-6F2EF48FE7AC}" type="slidenum">
              <a:rPr lang="en-US" altLang="zh-CN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4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2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4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3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4BA9A9DA-7F82-A455-1C60-3EE6BCAB12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err="1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61002"/>
            <a:ext cx="66684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/>
              <a:t>Quote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643AF82E-C1ED-400F-120E-32FD5E07D1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err="1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D840FC76-4BFA-9D62-E866-F7E43D4932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err="1"/>
          </a:p>
        </p:txBody>
      </p:sp>
      <p:sp>
        <p:nvSpPr>
          <p:cNvPr id="38" name="Tijdelijke aanduiding voor tekst 3">
            <a:extLst>
              <a:ext uri="{FF2B5EF4-FFF2-40B4-BE49-F238E27FC236}">
                <a16:creationId xmlns:a16="http://schemas.microsoft.com/office/drawing/2014/main" id="{76CBEE19-19B8-54C7-B3D4-7E145D8FAA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719138" y="719138"/>
            <a:ext cx="10752137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/>
              <a:t>Quote</a:t>
            </a:r>
          </a:p>
        </p:txBody>
      </p:sp>
      <p:grpSp>
        <p:nvGrpSpPr>
          <p:cNvPr id="25" name="Groep 24">
            <a:extLst>
              <a:ext uri="{FF2B5EF4-FFF2-40B4-BE49-F238E27FC236}">
                <a16:creationId xmlns:a16="http://schemas.microsoft.com/office/drawing/2014/main" id="{E6F410F0-D1DC-202A-E501-96449F5D92C6}"/>
              </a:ext>
            </a:extLst>
          </p:cNvPr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902B7BC0-E1DE-6761-BAA2-289E1BF2AE2C}"/>
                </a:ext>
              </a:extLst>
            </p:cNvPr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77DB36C0-4B06-148B-B57C-74F842A70ECB}"/>
                </a:ext>
              </a:extLst>
            </p:cNvPr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44F18412-D70E-7985-05EF-0A560429034C}"/>
                </a:ext>
              </a:extLst>
            </p:cNvPr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4CDC0AA2-CBAF-B659-0AC6-C307B4BF19D0}"/>
                </a:ext>
              </a:extLst>
            </p:cNvPr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8B5196A6-0E92-0BA6-DAB1-3CFEF96E2966}"/>
                </a:ext>
              </a:extLst>
            </p:cNvPr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8ADC5254-E2B3-7491-C71F-7DFFE5010D54}"/>
                </a:ext>
              </a:extLst>
            </p:cNvPr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4DE709D1-04E9-E28E-EF96-038EF13D728E}"/>
                </a:ext>
              </a:extLst>
            </p:cNvPr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B23C046E-991A-48FD-E45D-368DA85614EF}"/>
                </a:ext>
              </a:extLst>
            </p:cNvPr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443D2E7F-A623-8993-DD43-05FEE32F8E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227193-D8F5-48A7-B0D3-6DAD1F4F8E92}" type="datetime1">
              <a:rPr lang="nl-NL" smtClean="0"/>
              <a:t>23-10-2025</a:t>
            </a:fld>
            <a:endParaRPr lang="en-GB"/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5C52521A-2ED3-C2C9-18F8-B9748BDDEE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46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71070AA-35A3-CDB3-EFB2-1ACEEB90F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/>
              <a:t>!Place title here!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E7F3A9-9B9C-44B6-7E42-8A0C11D4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0700-3D0B-4908-9651-6B19F07C1EC0}" type="datetime1">
              <a:rPr lang="nl-NL" smtClean="0"/>
              <a:t>23-10-2025</a:t>
            </a:fld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A8D07-6C67-DB1E-355D-D56DB36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51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2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9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9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8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3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sz="2800">
                <a:ea typeface="+mj-lt"/>
                <a:cs typeface="+mj-lt"/>
              </a:rPr>
              <a:t>From Click to Checkout: </a:t>
            </a:r>
            <a:r>
              <a:rPr lang="zh-CN" sz="2800" b="0">
                <a:ea typeface="+mj-lt"/>
                <a:cs typeface="+mj-lt"/>
              </a:rPr>
              <a:t>Simulating the Energy Cost of </a:t>
            </a:r>
            <a:r>
              <a:rPr lang="en-US" altLang="zh-CN" sz="2800" b="0">
                <a:ea typeface="+mj-lt"/>
                <a:cs typeface="+mj-lt"/>
              </a:rPr>
              <a:t>JustEat</a:t>
            </a:r>
            <a:endParaRPr lang="zh-CN" sz="2800" b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59793" y="5386214"/>
            <a:ext cx="3874124" cy="1178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1500">
                <a:ea typeface="宋体"/>
              </a:rPr>
              <a:t>Junzhe Li</a:t>
            </a:r>
            <a:endParaRPr lang="zh-CN"/>
          </a:p>
          <a:p>
            <a:pPr algn="l">
              <a:lnSpc>
                <a:spcPct val="110000"/>
              </a:lnSpc>
            </a:pPr>
            <a:r>
              <a:rPr lang="zh-CN" altLang="en-US" sz="1500">
                <a:ea typeface="宋体"/>
              </a:rPr>
              <a:t>Yiming Chen</a:t>
            </a:r>
          </a:p>
          <a:p>
            <a:pPr algn="l">
              <a:lnSpc>
                <a:spcPct val="110000"/>
              </a:lnSpc>
            </a:pPr>
            <a:r>
              <a:rPr lang="zh-CN" sz="1500">
                <a:ea typeface="+mn-lt"/>
                <a:cs typeface="+mn-lt"/>
              </a:rPr>
              <a:t>Mustafa Yücesan</a:t>
            </a:r>
            <a:endParaRPr lang="zh-CN" sz="1500"/>
          </a:p>
        </p:txBody>
      </p:sp>
      <p:pic>
        <p:nvPicPr>
          <p:cNvPr id="5" name="图片 4" descr="图片包含 图形用户界面&#10;&#10;AI 生成的内容可能不正确。">
            <a:extLst>
              <a:ext uri="{FF2B5EF4-FFF2-40B4-BE49-F238E27FC236}">
                <a16:creationId xmlns:a16="http://schemas.microsoft.com/office/drawing/2014/main" id="{4C87D2DE-0B45-7088-A460-349604AA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1" r="8316"/>
          <a:stretch>
            <a:fillRect/>
          </a:stretch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表格&#10;&#10;AI 生成的内容可能不正确。">
            <a:extLst>
              <a:ext uri="{FF2B5EF4-FFF2-40B4-BE49-F238E27FC236}">
                <a16:creationId xmlns:a16="http://schemas.microsoft.com/office/drawing/2014/main" id="{C585D946-9D6A-BFE3-0C98-1C17082CB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" y="1682454"/>
            <a:ext cx="11840910" cy="316550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21556A-2818-9209-D460-551A58011687}"/>
              </a:ext>
            </a:extLst>
          </p:cNvPr>
          <p:cNvSpPr txBox="1"/>
          <p:nvPr/>
        </p:nvSpPr>
        <p:spPr>
          <a:xfrm>
            <a:off x="427290" y="765561"/>
            <a:ext cx="6096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600" b="1" err="1">
                <a:latin typeface="Neue Haas Grotesk Text Pro"/>
              </a:rPr>
              <a:t>Relative</a:t>
            </a:r>
            <a:r>
              <a:rPr lang="nl-NL" sz="3600" b="1">
                <a:latin typeface="Neue Haas Grotesk Text Pro"/>
              </a:rPr>
              <a:t> </a:t>
            </a:r>
            <a:r>
              <a:rPr lang="nl-NL" sz="3600" b="1" err="1">
                <a:latin typeface="Neue Haas Grotesk Text Pro"/>
              </a:rPr>
              <a:t>differences</a:t>
            </a:r>
            <a:endParaRPr lang="zh-CN" sz="3600" err="1"/>
          </a:p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2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67F8-2A65-4024-513D-C1850049D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291B4-7A99-867C-B58E-947A50A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4628DF-AA22-A21F-88EE-E2905888CC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err="1"/>
              <a:t>Sensitivity</a:t>
            </a:r>
            <a:r>
              <a:rPr lang="nl-NL"/>
              <a:t> Analysis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DF97D6-D113-2179-E123-38413AF215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227193-D8F5-48A7-B0D3-6DAD1F4F8E92}" type="datetime1">
              <a:rPr lang="nl-NL" smtClean="0"/>
              <a:t>23-10-2025</a:t>
            </a:fld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C7CE662-BF30-9944-4282-123C6A8361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8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4DEFF-08DB-DABC-8798-BDA31BFC9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8AC04D1-6B75-A827-8D42-B35F3393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9019"/>
            <a:ext cx="3179012" cy="276999"/>
          </a:xfrm>
        </p:spPr>
        <p:txBody>
          <a:bodyPr/>
          <a:lstStyle/>
          <a:p>
            <a:r>
              <a:rPr lang="nl-NL"/>
              <a:t>Carbon Footprint </a:t>
            </a:r>
            <a:r>
              <a:rPr lang="nl-NL" err="1"/>
              <a:t>Estimation</a:t>
            </a:r>
            <a:endParaRPr lang="nl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1E97113-76C4-818D-B9CF-EB9A0859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5353-0560-4F5A-9B89-2B0706F02D0F}" type="datetime1">
              <a:rPr lang="nl-NL" smtClean="0"/>
              <a:t>23-10-2025</a:t>
            </a:fld>
            <a:endParaRPr lang="en-GB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8DFAD8D-DE43-6E7B-1750-0F900A5D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DC0091C7-4138-AF01-B5C0-263415D570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096000" cy="600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err="1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DFC9767-78CA-B15C-1630-289C758A69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0" y="0"/>
            <a:ext cx="6096000" cy="600075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err="1"/>
          </a:p>
        </p:txBody>
      </p:sp>
      <p:grpSp>
        <p:nvGrpSpPr>
          <p:cNvPr id="20" name="Icoon_1_5">
            <a:extLst>
              <a:ext uri="{FF2B5EF4-FFF2-40B4-BE49-F238E27FC236}">
                <a16:creationId xmlns:a16="http://schemas.microsoft.com/office/drawing/2014/main" id="{B01BAED3-B14C-AD17-4D14-474938E06E64}"/>
              </a:ext>
            </a:extLst>
          </p:cNvPr>
          <p:cNvGrpSpPr/>
          <p:nvPr/>
        </p:nvGrpSpPr>
        <p:grpSpPr>
          <a:xfrm>
            <a:off x="8891700" y="1958415"/>
            <a:ext cx="531967" cy="709562"/>
            <a:chOff x="6545522" y="2072809"/>
            <a:chExt cx="531967" cy="709562"/>
          </a:xfrm>
        </p:grpSpPr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57604FC6-8727-1D23-897A-0DECD094A684}"/>
                </a:ext>
              </a:extLst>
            </p:cNvPr>
            <p:cNvSpPr/>
            <p:nvPr/>
          </p:nvSpPr>
          <p:spPr>
            <a:xfrm>
              <a:off x="6834482" y="2426896"/>
              <a:ext cx="68071" cy="67298"/>
            </a:xfrm>
            <a:custGeom>
              <a:avLst/>
              <a:gdLst>
                <a:gd name="connsiteX0" fmla="*/ 1520 w 68071"/>
                <a:gd name="connsiteY0" fmla="*/ 45990 h 67298"/>
                <a:gd name="connsiteX1" fmla="*/ 20338 w 68071"/>
                <a:gd name="connsiteY1" fmla="*/ 65602 h 67298"/>
                <a:gd name="connsiteX2" fmla="*/ 31478 w 68071"/>
                <a:gd name="connsiteY2" fmla="*/ 64321 h 67298"/>
                <a:gd name="connsiteX3" fmla="*/ 64798 w 68071"/>
                <a:gd name="connsiteY3" fmla="*/ 32350 h 67298"/>
                <a:gd name="connsiteX4" fmla="*/ 68048 w 68071"/>
                <a:gd name="connsiteY4" fmla="*/ 25933 h 67298"/>
                <a:gd name="connsiteX5" fmla="*/ 65658 w 68071"/>
                <a:gd name="connsiteY5" fmla="*/ 20603 h 67298"/>
                <a:gd name="connsiteX6" fmla="*/ 48397 w 68071"/>
                <a:gd name="connsiteY6" fmla="*/ 2614 h 67298"/>
                <a:gd name="connsiteX7" fmla="*/ 43170 w 68071"/>
                <a:gd name="connsiteY7" fmla="*/ 6 h 67298"/>
                <a:gd name="connsiteX8" fmla="*/ 36625 w 68071"/>
                <a:gd name="connsiteY8" fmla="*/ 2988 h 67298"/>
                <a:gd name="connsiteX9" fmla="*/ 3317 w 68071"/>
                <a:gd name="connsiteY9" fmla="*/ 34948 h 67298"/>
                <a:gd name="connsiteX10" fmla="*/ 1520 w 68071"/>
                <a:gd name="connsiteY10" fmla="*/ 45990 h 67298"/>
                <a:gd name="connsiteX11" fmla="*/ 1519 w 68071"/>
                <a:gd name="connsiteY11" fmla="*/ 45990 h 6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071" h="67298">
                  <a:moveTo>
                    <a:pt x="1520" y="45990"/>
                  </a:moveTo>
                  <a:lnTo>
                    <a:pt x="20338" y="65602"/>
                  </a:lnTo>
                  <a:cubicBezTo>
                    <a:pt x="22922" y="68295"/>
                    <a:pt x="27937" y="67719"/>
                    <a:pt x="31478" y="64321"/>
                  </a:cubicBezTo>
                  <a:lnTo>
                    <a:pt x="64798" y="32350"/>
                  </a:lnTo>
                  <a:cubicBezTo>
                    <a:pt x="66673" y="30550"/>
                    <a:pt x="67862" y="28184"/>
                    <a:pt x="68048" y="25933"/>
                  </a:cubicBezTo>
                  <a:cubicBezTo>
                    <a:pt x="68234" y="23682"/>
                    <a:pt x="67338" y="21712"/>
                    <a:pt x="65658" y="20603"/>
                  </a:cubicBezTo>
                  <a:cubicBezTo>
                    <a:pt x="58684" y="15903"/>
                    <a:pt x="52805" y="9776"/>
                    <a:pt x="48397" y="2614"/>
                  </a:cubicBezTo>
                  <a:cubicBezTo>
                    <a:pt x="47350" y="880"/>
                    <a:pt x="45427" y="-87"/>
                    <a:pt x="43170" y="6"/>
                  </a:cubicBezTo>
                  <a:cubicBezTo>
                    <a:pt x="40913" y="99"/>
                    <a:pt x="38488" y="1201"/>
                    <a:pt x="36625" y="2988"/>
                  </a:cubicBezTo>
                  <a:lnTo>
                    <a:pt x="3317" y="34948"/>
                  </a:lnTo>
                  <a:cubicBezTo>
                    <a:pt x="-281" y="38310"/>
                    <a:pt x="-1064" y="43297"/>
                    <a:pt x="1520" y="45990"/>
                  </a:cubicBezTo>
                  <a:lnTo>
                    <a:pt x="1519" y="45990"/>
                  </a:lnTo>
                  <a:close/>
                </a:path>
              </a:pathLst>
            </a:custGeom>
            <a:solidFill>
              <a:schemeClr val="accent2"/>
            </a:solidFill>
            <a:ln w="5969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7BEA7D9B-145A-CE98-8383-1437AF3B9FDE}"/>
                </a:ext>
              </a:extLst>
            </p:cNvPr>
            <p:cNvSpPr/>
            <p:nvPr/>
          </p:nvSpPr>
          <p:spPr>
            <a:xfrm>
              <a:off x="6845292" y="2255296"/>
              <a:ext cx="232197" cy="232212"/>
            </a:xfrm>
            <a:custGeom>
              <a:avLst/>
              <a:gdLst>
                <a:gd name="connsiteX0" fmla="*/ 32336 w 232197"/>
                <a:gd name="connsiteY0" fmla="*/ 196468 h 232212"/>
                <a:gd name="connsiteX1" fmla="*/ 46918 w 232197"/>
                <a:gd name="connsiteY1" fmla="*/ 209345 h 232212"/>
                <a:gd name="connsiteX2" fmla="*/ 122881 w 232197"/>
                <a:gd name="connsiteY2" fmla="*/ 232014 h 232212"/>
                <a:gd name="connsiteX3" fmla="*/ 196520 w 232197"/>
                <a:gd name="connsiteY3" fmla="*/ 199859 h 232212"/>
                <a:gd name="connsiteX4" fmla="*/ 199911 w 232197"/>
                <a:gd name="connsiteY4" fmla="*/ 35678 h 232212"/>
                <a:gd name="connsiteX5" fmla="*/ 35731 w 232197"/>
                <a:gd name="connsiteY5" fmla="*/ 32287 h 232212"/>
                <a:gd name="connsiteX6" fmla="*/ 574 w 232197"/>
                <a:gd name="connsiteY6" fmla="*/ 104522 h 232212"/>
                <a:gd name="connsiteX7" fmla="*/ 20087 w 232197"/>
                <a:gd name="connsiteY7" fmla="*/ 181357 h 232212"/>
                <a:gd name="connsiteX8" fmla="*/ 32339 w 232197"/>
                <a:gd name="connsiteY8" fmla="*/ 196470 h 232212"/>
                <a:gd name="connsiteX9" fmla="*/ 32336 w 232197"/>
                <a:gd name="connsiteY9" fmla="*/ 196468 h 232212"/>
                <a:gd name="connsiteX10" fmla="*/ 178350 w 232197"/>
                <a:gd name="connsiteY10" fmla="*/ 56356 h 232212"/>
                <a:gd name="connsiteX11" fmla="*/ 175831 w 232197"/>
                <a:gd name="connsiteY11" fmla="*/ 178302 h 232212"/>
                <a:gd name="connsiteX12" fmla="*/ 64660 w 232197"/>
                <a:gd name="connsiteY12" fmla="*/ 185326 h 232212"/>
                <a:gd name="connsiteX13" fmla="*/ 44742 w 232197"/>
                <a:gd name="connsiteY13" fmla="*/ 164567 h 232212"/>
                <a:gd name="connsiteX14" fmla="*/ 56350 w 232197"/>
                <a:gd name="connsiteY14" fmla="*/ 53781 h 232212"/>
                <a:gd name="connsiteX15" fmla="*/ 178350 w 232197"/>
                <a:gd name="connsiteY15" fmla="*/ 56355 h 232212"/>
                <a:gd name="connsiteX16" fmla="*/ 178350 w 232197"/>
                <a:gd name="connsiteY16" fmla="*/ 56356 h 23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2197" h="232212">
                  <a:moveTo>
                    <a:pt x="32336" y="196468"/>
                  </a:moveTo>
                  <a:cubicBezTo>
                    <a:pt x="36786" y="201107"/>
                    <a:pt x="41690" y="205452"/>
                    <a:pt x="46918" y="209345"/>
                  </a:cubicBezTo>
                  <a:cubicBezTo>
                    <a:pt x="68686" y="225586"/>
                    <a:pt x="95691" y="233605"/>
                    <a:pt x="122881" y="232014"/>
                  </a:cubicBezTo>
                  <a:cubicBezTo>
                    <a:pt x="150399" y="230369"/>
                    <a:pt x="176608" y="218964"/>
                    <a:pt x="196520" y="199859"/>
                  </a:cubicBezTo>
                  <a:cubicBezTo>
                    <a:pt x="242731" y="155518"/>
                    <a:pt x="244252" y="81890"/>
                    <a:pt x="199911" y="35678"/>
                  </a:cubicBezTo>
                  <a:cubicBezTo>
                    <a:pt x="155570" y="-10534"/>
                    <a:pt x="81942" y="-12055"/>
                    <a:pt x="35731" y="32287"/>
                  </a:cubicBezTo>
                  <a:cubicBezTo>
                    <a:pt x="15820" y="51391"/>
                    <a:pt x="3282" y="77045"/>
                    <a:pt x="574" y="104522"/>
                  </a:cubicBezTo>
                  <a:cubicBezTo>
                    <a:pt x="-2138" y="131624"/>
                    <a:pt x="4818" y="158998"/>
                    <a:pt x="20087" y="181357"/>
                  </a:cubicBezTo>
                  <a:cubicBezTo>
                    <a:pt x="23773" y="186753"/>
                    <a:pt x="27888" y="191832"/>
                    <a:pt x="32339" y="196470"/>
                  </a:cubicBezTo>
                  <a:lnTo>
                    <a:pt x="32336" y="196468"/>
                  </a:lnTo>
                  <a:close/>
                  <a:moveTo>
                    <a:pt x="178350" y="56356"/>
                  </a:moveTo>
                  <a:cubicBezTo>
                    <a:pt x="211299" y="90695"/>
                    <a:pt x="210170" y="145353"/>
                    <a:pt x="175831" y="178302"/>
                  </a:cubicBezTo>
                  <a:cubicBezTo>
                    <a:pt x="145337" y="207562"/>
                    <a:pt x="98583" y="210597"/>
                    <a:pt x="64660" y="185326"/>
                  </a:cubicBezTo>
                  <a:cubicBezTo>
                    <a:pt x="56967" y="179562"/>
                    <a:pt x="50182" y="172492"/>
                    <a:pt x="44742" y="164567"/>
                  </a:cubicBezTo>
                  <a:cubicBezTo>
                    <a:pt x="20954" y="129696"/>
                    <a:pt x="25790" y="83104"/>
                    <a:pt x="56350" y="53781"/>
                  </a:cubicBezTo>
                  <a:cubicBezTo>
                    <a:pt x="90741" y="20886"/>
                    <a:pt x="145401" y="22016"/>
                    <a:pt x="178350" y="56355"/>
                  </a:cubicBezTo>
                  <a:lnTo>
                    <a:pt x="178350" y="56356"/>
                  </a:lnTo>
                  <a:close/>
                </a:path>
              </a:pathLst>
            </a:custGeom>
            <a:solidFill>
              <a:schemeClr val="accent2"/>
            </a:solidFill>
            <a:ln w="11938" cap="flat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4F955A9C-EDA7-B0C0-E6CF-DDDE20C30B8E}"/>
                </a:ext>
              </a:extLst>
            </p:cNvPr>
            <p:cNvSpPr/>
            <p:nvPr/>
          </p:nvSpPr>
          <p:spPr>
            <a:xfrm>
              <a:off x="6705827" y="2445433"/>
              <a:ext cx="176029" cy="173441"/>
            </a:xfrm>
            <a:custGeom>
              <a:avLst/>
              <a:gdLst>
                <a:gd name="connsiteX0" fmla="*/ 4960 w 176029"/>
                <a:gd name="connsiteY0" fmla="*/ 129169 h 173441"/>
                <a:gd name="connsiteX1" fmla="*/ 42186 w 176029"/>
                <a:gd name="connsiteY1" fmla="*/ 167966 h 173441"/>
                <a:gd name="connsiteX2" fmla="*/ 67326 w 176029"/>
                <a:gd name="connsiteY2" fmla="*/ 168485 h 173441"/>
                <a:gd name="connsiteX3" fmla="*/ 170553 w 176029"/>
                <a:gd name="connsiteY3" fmla="*/ 69412 h 173441"/>
                <a:gd name="connsiteX4" fmla="*/ 171073 w 176029"/>
                <a:gd name="connsiteY4" fmla="*/ 44272 h 173441"/>
                <a:gd name="connsiteX5" fmla="*/ 133846 w 176029"/>
                <a:gd name="connsiteY5" fmla="*/ 5476 h 173441"/>
                <a:gd name="connsiteX6" fmla="*/ 108707 w 176029"/>
                <a:gd name="connsiteY6" fmla="*/ 4956 h 173441"/>
                <a:gd name="connsiteX7" fmla="*/ 5454 w 176029"/>
                <a:gd name="connsiteY7" fmla="*/ 104029 h 173441"/>
                <a:gd name="connsiteX8" fmla="*/ 4959 w 176029"/>
                <a:gd name="connsiteY8" fmla="*/ 129170 h 173441"/>
                <a:gd name="connsiteX9" fmla="*/ 4960 w 176029"/>
                <a:gd name="connsiteY9" fmla="*/ 129169 h 17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9" h="173441">
                  <a:moveTo>
                    <a:pt x="4960" y="129169"/>
                  </a:moveTo>
                  <a:lnTo>
                    <a:pt x="42186" y="167966"/>
                  </a:lnTo>
                  <a:cubicBezTo>
                    <a:pt x="48992" y="175059"/>
                    <a:pt x="60232" y="175291"/>
                    <a:pt x="67326" y="168485"/>
                  </a:cubicBezTo>
                  <a:lnTo>
                    <a:pt x="170553" y="69412"/>
                  </a:lnTo>
                  <a:cubicBezTo>
                    <a:pt x="177647" y="62606"/>
                    <a:pt x="177879" y="51366"/>
                    <a:pt x="171073" y="44272"/>
                  </a:cubicBezTo>
                  <a:lnTo>
                    <a:pt x="133846" y="5476"/>
                  </a:lnTo>
                  <a:cubicBezTo>
                    <a:pt x="127040" y="-1618"/>
                    <a:pt x="115800" y="-1850"/>
                    <a:pt x="108707" y="4956"/>
                  </a:cubicBezTo>
                  <a:lnTo>
                    <a:pt x="5454" y="104029"/>
                  </a:lnTo>
                  <a:cubicBezTo>
                    <a:pt x="-1615" y="110836"/>
                    <a:pt x="-1847" y="122076"/>
                    <a:pt x="4959" y="129170"/>
                  </a:cubicBezTo>
                  <a:lnTo>
                    <a:pt x="4960" y="129169"/>
                  </a:lnTo>
                  <a:close/>
                </a:path>
              </a:pathLst>
            </a:custGeom>
            <a:solidFill>
              <a:schemeClr val="accent2"/>
            </a:solidFill>
            <a:ln w="5969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20299326-DE8B-287B-A806-CE06F9CD3008}"/>
                </a:ext>
              </a:extLst>
            </p:cNvPr>
            <p:cNvSpPr/>
            <p:nvPr/>
          </p:nvSpPr>
          <p:spPr>
            <a:xfrm>
              <a:off x="6581281" y="2459815"/>
              <a:ext cx="78906" cy="322556"/>
            </a:xfrm>
            <a:custGeom>
              <a:avLst/>
              <a:gdLst>
                <a:gd name="connsiteX0" fmla="*/ 60347 w 78906"/>
                <a:gd name="connsiteY0" fmla="*/ 0 h 322556"/>
                <a:gd name="connsiteX1" fmla="*/ 60347 w 78906"/>
                <a:gd name="connsiteY1" fmla="*/ 0 h 322556"/>
                <a:gd name="connsiteX2" fmla="*/ 78906 w 78906"/>
                <a:gd name="connsiteY2" fmla="*/ 18559 h 322556"/>
                <a:gd name="connsiteX3" fmla="*/ 78906 w 78906"/>
                <a:gd name="connsiteY3" fmla="*/ 303997 h 322556"/>
                <a:gd name="connsiteX4" fmla="*/ 60347 w 78906"/>
                <a:gd name="connsiteY4" fmla="*/ 322557 h 322556"/>
                <a:gd name="connsiteX5" fmla="*/ 29331 w 78906"/>
                <a:gd name="connsiteY5" fmla="*/ 322557 h 322556"/>
                <a:gd name="connsiteX6" fmla="*/ 10771 w 78906"/>
                <a:gd name="connsiteY6" fmla="*/ 303997 h 322556"/>
                <a:gd name="connsiteX7" fmla="*/ 0 w 78906"/>
                <a:gd name="connsiteY7" fmla="*/ 60347 h 322556"/>
                <a:gd name="connsiteX8" fmla="*/ 60347 w 78906"/>
                <a:gd name="connsiteY8" fmla="*/ 0 h 32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06" h="322556">
                  <a:moveTo>
                    <a:pt x="60347" y="0"/>
                  </a:moveTo>
                  <a:lnTo>
                    <a:pt x="60347" y="0"/>
                  </a:lnTo>
                  <a:cubicBezTo>
                    <a:pt x="70597" y="0"/>
                    <a:pt x="78906" y="8309"/>
                    <a:pt x="78906" y="18559"/>
                  </a:cubicBezTo>
                  <a:lnTo>
                    <a:pt x="78906" y="303997"/>
                  </a:lnTo>
                  <a:cubicBezTo>
                    <a:pt x="78906" y="314248"/>
                    <a:pt x="70597" y="322557"/>
                    <a:pt x="60347" y="322557"/>
                  </a:cubicBezTo>
                  <a:lnTo>
                    <a:pt x="29331" y="322557"/>
                  </a:lnTo>
                  <a:cubicBezTo>
                    <a:pt x="19081" y="322557"/>
                    <a:pt x="10771" y="314248"/>
                    <a:pt x="10771" y="303997"/>
                  </a:cubicBezTo>
                  <a:lnTo>
                    <a:pt x="0" y="60347"/>
                  </a:lnTo>
                  <a:cubicBezTo>
                    <a:pt x="0" y="27018"/>
                    <a:pt x="27018" y="0"/>
                    <a:pt x="60347" y="0"/>
                  </a:cubicBezTo>
                  <a:close/>
                </a:path>
              </a:pathLst>
            </a:custGeom>
            <a:solidFill>
              <a:schemeClr val="bg1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3C452635-BBBA-8A7C-1B0A-DA34FE9C49D7}"/>
                </a:ext>
              </a:extLst>
            </p:cNvPr>
            <p:cNvSpPr/>
            <p:nvPr/>
          </p:nvSpPr>
          <p:spPr>
            <a:xfrm>
              <a:off x="6579340" y="2072809"/>
              <a:ext cx="186101" cy="186101"/>
            </a:xfrm>
            <a:custGeom>
              <a:avLst/>
              <a:gdLst>
                <a:gd name="connsiteX0" fmla="*/ 186102 w 186101"/>
                <a:gd name="connsiteY0" fmla="*/ 93051 h 186101"/>
                <a:gd name="connsiteX1" fmla="*/ 93051 w 186101"/>
                <a:gd name="connsiteY1" fmla="*/ 186102 h 186101"/>
                <a:gd name="connsiteX2" fmla="*/ 0 w 186101"/>
                <a:gd name="connsiteY2" fmla="*/ 93051 h 186101"/>
                <a:gd name="connsiteX3" fmla="*/ 93051 w 186101"/>
                <a:gd name="connsiteY3" fmla="*/ 0 h 186101"/>
                <a:gd name="connsiteX4" fmla="*/ 186102 w 186101"/>
                <a:gd name="connsiteY4" fmla="*/ 93051 h 186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01" h="186101">
                  <a:moveTo>
                    <a:pt x="186102" y="93051"/>
                  </a:moveTo>
                  <a:cubicBezTo>
                    <a:pt x="186102" y="144442"/>
                    <a:pt x="144442" y="186102"/>
                    <a:pt x="93051" y="186102"/>
                  </a:cubicBezTo>
                  <a:cubicBezTo>
                    <a:pt x="41660" y="186102"/>
                    <a:pt x="0" y="144442"/>
                    <a:pt x="0" y="93051"/>
                  </a:cubicBezTo>
                  <a:cubicBezTo>
                    <a:pt x="0" y="41660"/>
                    <a:pt x="41660" y="0"/>
                    <a:pt x="93051" y="0"/>
                  </a:cubicBezTo>
                  <a:cubicBezTo>
                    <a:pt x="144442" y="0"/>
                    <a:pt x="186102" y="41660"/>
                    <a:pt x="186102" y="93051"/>
                  </a:cubicBezTo>
                  <a:close/>
                </a:path>
              </a:pathLst>
            </a:custGeom>
            <a:solidFill>
              <a:schemeClr val="bg1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DBDDD39A-94B2-31BC-7B05-C248BE9A04D6}"/>
                </a:ext>
              </a:extLst>
            </p:cNvPr>
            <p:cNvSpPr/>
            <p:nvPr/>
          </p:nvSpPr>
          <p:spPr>
            <a:xfrm>
              <a:off x="6691972" y="2459815"/>
              <a:ext cx="78906" cy="322556"/>
            </a:xfrm>
            <a:custGeom>
              <a:avLst/>
              <a:gdLst>
                <a:gd name="connsiteX0" fmla="*/ 60347 w 78906"/>
                <a:gd name="connsiteY0" fmla="*/ 0 h 322556"/>
                <a:gd name="connsiteX1" fmla="*/ 60347 w 78906"/>
                <a:gd name="connsiteY1" fmla="*/ 0 h 322556"/>
                <a:gd name="connsiteX2" fmla="*/ 78906 w 78906"/>
                <a:gd name="connsiteY2" fmla="*/ 18559 h 322556"/>
                <a:gd name="connsiteX3" fmla="*/ 63826 w 78906"/>
                <a:gd name="connsiteY3" fmla="*/ 303997 h 322556"/>
                <a:gd name="connsiteX4" fmla="*/ 45267 w 78906"/>
                <a:gd name="connsiteY4" fmla="*/ 322557 h 322556"/>
                <a:gd name="connsiteX5" fmla="*/ 18559 w 78906"/>
                <a:gd name="connsiteY5" fmla="*/ 322557 h 322556"/>
                <a:gd name="connsiteX6" fmla="*/ 0 w 78906"/>
                <a:gd name="connsiteY6" fmla="*/ 303997 h 322556"/>
                <a:gd name="connsiteX7" fmla="*/ 0 w 78906"/>
                <a:gd name="connsiteY7" fmla="*/ 60347 h 322556"/>
                <a:gd name="connsiteX8" fmla="*/ 60347 w 78906"/>
                <a:gd name="connsiteY8" fmla="*/ 0 h 32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06" h="322556">
                  <a:moveTo>
                    <a:pt x="60347" y="0"/>
                  </a:moveTo>
                  <a:lnTo>
                    <a:pt x="60347" y="0"/>
                  </a:lnTo>
                  <a:cubicBezTo>
                    <a:pt x="70597" y="0"/>
                    <a:pt x="78906" y="8309"/>
                    <a:pt x="78906" y="18559"/>
                  </a:cubicBezTo>
                  <a:lnTo>
                    <a:pt x="63826" y="303997"/>
                  </a:lnTo>
                  <a:cubicBezTo>
                    <a:pt x="63826" y="314248"/>
                    <a:pt x="55517" y="322557"/>
                    <a:pt x="45267" y="322557"/>
                  </a:cubicBezTo>
                  <a:lnTo>
                    <a:pt x="18559" y="322557"/>
                  </a:lnTo>
                  <a:cubicBezTo>
                    <a:pt x="8309" y="322557"/>
                    <a:pt x="0" y="314248"/>
                    <a:pt x="0" y="303997"/>
                  </a:cubicBezTo>
                  <a:lnTo>
                    <a:pt x="0" y="60347"/>
                  </a:lnTo>
                  <a:cubicBezTo>
                    <a:pt x="0" y="27018"/>
                    <a:pt x="27018" y="0"/>
                    <a:pt x="60347" y="0"/>
                  </a:cubicBezTo>
                  <a:close/>
                </a:path>
              </a:pathLst>
            </a:custGeom>
            <a:solidFill>
              <a:schemeClr val="bg1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73B09399-2BD7-45C7-653F-AF2429EBF82B}"/>
                </a:ext>
              </a:extLst>
            </p:cNvPr>
            <p:cNvSpPr/>
            <p:nvPr/>
          </p:nvSpPr>
          <p:spPr>
            <a:xfrm>
              <a:off x="6545522" y="2282528"/>
              <a:ext cx="261115" cy="302846"/>
            </a:xfrm>
            <a:custGeom>
              <a:avLst/>
              <a:gdLst>
                <a:gd name="connsiteX0" fmla="*/ 53629 w 261115"/>
                <a:gd name="connsiteY0" fmla="*/ 0 h 302846"/>
                <a:gd name="connsiteX1" fmla="*/ 207487 w 261115"/>
                <a:gd name="connsiteY1" fmla="*/ 0 h 302846"/>
                <a:gd name="connsiteX2" fmla="*/ 261116 w 261115"/>
                <a:gd name="connsiteY2" fmla="*/ 53629 h 302846"/>
                <a:gd name="connsiteX3" fmla="*/ 261116 w 261115"/>
                <a:gd name="connsiteY3" fmla="*/ 128469 h 302846"/>
                <a:gd name="connsiteX4" fmla="*/ 86738 w 261115"/>
                <a:gd name="connsiteY4" fmla="*/ 302846 h 302846"/>
                <a:gd name="connsiteX5" fmla="*/ 53629 w 261115"/>
                <a:gd name="connsiteY5" fmla="*/ 302846 h 302846"/>
                <a:gd name="connsiteX6" fmla="*/ 0 w 261115"/>
                <a:gd name="connsiteY6" fmla="*/ 249217 h 302846"/>
                <a:gd name="connsiteX7" fmla="*/ 0 w 261115"/>
                <a:gd name="connsiteY7" fmla="*/ 53629 h 302846"/>
                <a:gd name="connsiteX8" fmla="*/ 53629 w 261115"/>
                <a:gd name="connsiteY8" fmla="*/ 0 h 30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115" h="302846">
                  <a:moveTo>
                    <a:pt x="53629" y="0"/>
                  </a:moveTo>
                  <a:lnTo>
                    <a:pt x="207487" y="0"/>
                  </a:lnTo>
                  <a:cubicBezTo>
                    <a:pt x="237085" y="0"/>
                    <a:pt x="261116" y="24030"/>
                    <a:pt x="261116" y="53629"/>
                  </a:cubicBezTo>
                  <a:lnTo>
                    <a:pt x="261116" y="128469"/>
                  </a:lnTo>
                  <a:cubicBezTo>
                    <a:pt x="261116" y="224710"/>
                    <a:pt x="182980" y="302846"/>
                    <a:pt x="86738" y="302846"/>
                  </a:cubicBezTo>
                  <a:lnTo>
                    <a:pt x="53629" y="302846"/>
                  </a:lnTo>
                  <a:cubicBezTo>
                    <a:pt x="24030" y="302846"/>
                    <a:pt x="0" y="278816"/>
                    <a:pt x="0" y="249217"/>
                  </a:cubicBezTo>
                  <a:lnTo>
                    <a:pt x="0" y="53629"/>
                  </a:lnTo>
                  <a:cubicBezTo>
                    <a:pt x="0" y="24030"/>
                    <a:pt x="24030" y="0"/>
                    <a:pt x="53629" y="0"/>
                  </a:cubicBezTo>
                  <a:close/>
                </a:path>
              </a:pathLst>
            </a:custGeom>
            <a:solidFill>
              <a:schemeClr val="bg1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8" name="Icoon_1_4">
            <a:extLst>
              <a:ext uri="{FF2B5EF4-FFF2-40B4-BE49-F238E27FC236}">
                <a16:creationId xmlns:a16="http://schemas.microsoft.com/office/drawing/2014/main" id="{1EFB6EBD-3FBA-7722-DE2C-BE581373FD6C}"/>
              </a:ext>
            </a:extLst>
          </p:cNvPr>
          <p:cNvGrpSpPr/>
          <p:nvPr/>
        </p:nvGrpSpPr>
        <p:grpSpPr>
          <a:xfrm>
            <a:off x="2432411" y="2071277"/>
            <a:ext cx="510858" cy="516639"/>
            <a:chOff x="5115336" y="2200372"/>
            <a:chExt cx="510858" cy="516639"/>
          </a:xfrm>
        </p:grpSpPr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06EAF2E0-06D4-B7EB-E570-1AFEC22D6FDA}"/>
                </a:ext>
              </a:extLst>
            </p:cNvPr>
            <p:cNvSpPr/>
            <p:nvPr/>
          </p:nvSpPr>
          <p:spPr>
            <a:xfrm>
              <a:off x="5182194" y="2200372"/>
              <a:ext cx="444000" cy="444000"/>
            </a:xfrm>
            <a:custGeom>
              <a:avLst/>
              <a:gdLst>
                <a:gd name="connsiteX0" fmla="*/ 0 w 444000"/>
                <a:gd name="connsiteY0" fmla="*/ 0 h 444000"/>
                <a:gd name="connsiteX1" fmla="*/ 444000 w 444000"/>
                <a:gd name="connsiteY1" fmla="*/ 0 h 444000"/>
                <a:gd name="connsiteX2" fmla="*/ 444000 w 444000"/>
                <a:gd name="connsiteY2" fmla="*/ 444000 h 444000"/>
                <a:gd name="connsiteX3" fmla="*/ 102059 w 444000"/>
                <a:gd name="connsiteY3" fmla="*/ 444000 h 444000"/>
                <a:gd name="connsiteX4" fmla="*/ 0 w 444000"/>
                <a:gd name="connsiteY4" fmla="*/ 341941 h 444000"/>
                <a:gd name="connsiteX5" fmla="*/ 0 w 444000"/>
                <a:gd name="connsiteY5" fmla="*/ 0 h 444000"/>
                <a:gd name="connsiteX6" fmla="*/ 0 w 444000"/>
                <a:gd name="connsiteY6" fmla="*/ 0 h 4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000" h="444000">
                  <a:moveTo>
                    <a:pt x="0" y="0"/>
                  </a:moveTo>
                  <a:lnTo>
                    <a:pt x="444000" y="0"/>
                  </a:lnTo>
                  <a:lnTo>
                    <a:pt x="444000" y="444000"/>
                  </a:lnTo>
                  <a:lnTo>
                    <a:pt x="102059" y="444000"/>
                  </a:lnTo>
                  <a:cubicBezTo>
                    <a:pt x="45731" y="444000"/>
                    <a:pt x="0" y="398269"/>
                    <a:pt x="0" y="34194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81C"/>
            </a:solidFill>
            <a:ln w="59690" cap="flat">
              <a:solidFill>
                <a:srgbClr val="FFB81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3196CBA2-C01D-CBF5-E2C5-C131539FBD13}"/>
                </a:ext>
              </a:extLst>
            </p:cNvPr>
            <p:cNvSpPr/>
            <p:nvPr/>
          </p:nvSpPr>
          <p:spPr>
            <a:xfrm>
              <a:off x="5115336" y="2543896"/>
              <a:ext cx="167707" cy="173115"/>
            </a:xfrm>
            <a:custGeom>
              <a:avLst/>
              <a:gdLst>
                <a:gd name="connsiteX0" fmla="*/ 167708 w 167707"/>
                <a:gd name="connsiteY0" fmla="*/ 173116 h 173115"/>
                <a:gd name="connsiteX1" fmla="*/ 167708 w 167707"/>
                <a:gd name="connsiteY1" fmla="*/ 33630 h 173115"/>
                <a:gd name="connsiteX2" fmla="*/ 134078 w 167707"/>
                <a:gd name="connsiteY2" fmla="*/ 0 h 173115"/>
                <a:gd name="connsiteX3" fmla="*/ 0 w 167707"/>
                <a:gd name="connsiteY3" fmla="*/ 0 h 173115"/>
                <a:gd name="connsiteX4" fmla="*/ 167708 w 167707"/>
                <a:gd name="connsiteY4" fmla="*/ 173116 h 173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707" h="173115">
                  <a:moveTo>
                    <a:pt x="167708" y="173116"/>
                  </a:moveTo>
                  <a:lnTo>
                    <a:pt x="167708" y="33630"/>
                  </a:lnTo>
                  <a:cubicBezTo>
                    <a:pt x="167708" y="15056"/>
                    <a:pt x="152651" y="0"/>
                    <a:pt x="134078" y="0"/>
                  </a:cubicBezTo>
                  <a:lnTo>
                    <a:pt x="0" y="0"/>
                  </a:lnTo>
                  <a:lnTo>
                    <a:pt x="167708" y="173116"/>
                  </a:lnTo>
                  <a:close/>
                </a:path>
              </a:pathLst>
            </a:custGeom>
            <a:solidFill>
              <a:schemeClr val="accent2"/>
            </a:solidFill>
            <a:ln w="2984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9DD10EE1-26F8-A1CA-8D3F-67592E129F57}"/>
                </a:ext>
              </a:extLst>
            </p:cNvPr>
            <p:cNvSpPr/>
            <p:nvPr/>
          </p:nvSpPr>
          <p:spPr>
            <a:xfrm>
              <a:off x="5219577" y="2424244"/>
              <a:ext cx="270546" cy="6000"/>
            </a:xfrm>
            <a:custGeom>
              <a:avLst/>
              <a:gdLst>
                <a:gd name="connsiteX0" fmla="*/ 270546 w 270546"/>
                <a:gd name="connsiteY0" fmla="*/ 0 h 6000"/>
                <a:gd name="connsiteX1" fmla="*/ 0 w 270546"/>
                <a:gd name="connsiteY1" fmla="*/ 0 h 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0546" h="6000">
                  <a:moveTo>
                    <a:pt x="270546" y="0"/>
                  </a:moveTo>
                  <a:lnTo>
                    <a:pt x="0" y="0"/>
                  </a:lnTo>
                </a:path>
              </a:pathLst>
            </a:custGeom>
            <a:ln w="2984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E15172C0-8DD1-FB1F-3D8B-90F146860CA0}"/>
                </a:ext>
              </a:extLst>
            </p:cNvPr>
            <p:cNvSpPr/>
            <p:nvPr/>
          </p:nvSpPr>
          <p:spPr>
            <a:xfrm>
              <a:off x="5219577" y="2352629"/>
              <a:ext cx="302375" cy="6000"/>
            </a:xfrm>
            <a:custGeom>
              <a:avLst/>
              <a:gdLst>
                <a:gd name="connsiteX0" fmla="*/ 302375 w 302375"/>
                <a:gd name="connsiteY0" fmla="*/ 0 h 6000"/>
                <a:gd name="connsiteX1" fmla="*/ 0 w 302375"/>
                <a:gd name="connsiteY1" fmla="*/ 0 h 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375" h="6000">
                  <a:moveTo>
                    <a:pt x="302375" y="0"/>
                  </a:moveTo>
                  <a:lnTo>
                    <a:pt x="0" y="0"/>
                  </a:lnTo>
                </a:path>
              </a:pathLst>
            </a:custGeom>
            <a:ln w="2984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276BBF1D-4B87-EF65-B903-D03358E6ECD8}"/>
                </a:ext>
              </a:extLst>
            </p:cNvPr>
            <p:cNvSpPr/>
            <p:nvPr/>
          </p:nvSpPr>
          <p:spPr>
            <a:xfrm>
              <a:off x="5219577" y="2281013"/>
              <a:ext cx="246674" cy="6000"/>
            </a:xfrm>
            <a:custGeom>
              <a:avLst/>
              <a:gdLst>
                <a:gd name="connsiteX0" fmla="*/ 246675 w 246674"/>
                <a:gd name="connsiteY0" fmla="*/ 0 h 6000"/>
                <a:gd name="connsiteX1" fmla="*/ 0 w 246674"/>
                <a:gd name="connsiteY1" fmla="*/ 0 h 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674" h="6000">
                  <a:moveTo>
                    <a:pt x="246675" y="0"/>
                  </a:moveTo>
                  <a:lnTo>
                    <a:pt x="0" y="0"/>
                  </a:lnTo>
                </a:path>
              </a:pathLst>
            </a:custGeom>
            <a:ln w="2984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C4953B92-03D2-4112-92F0-391F51BC86EB}"/>
              </a:ext>
            </a:extLst>
          </p:cNvPr>
          <p:cNvGrpSpPr/>
          <p:nvPr/>
        </p:nvGrpSpPr>
        <p:grpSpPr>
          <a:xfrm>
            <a:off x="1589506" y="3072361"/>
            <a:ext cx="2630015" cy="941796"/>
            <a:chOff x="716992" y="3072361"/>
            <a:chExt cx="2630015" cy="941796"/>
          </a:xfrm>
        </p:grpSpPr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C90A9274-B100-527D-E03C-14AA38167442}"/>
                </a:ext>
              </a:extLst>
            </p:cNvPr>
            <p:cNvSpPr txBox="1"/>
            <p:nvPr/>
          </p:nvSpPr>
          <p:spPr>
            <a:xfrm>
              <a:off x="716992" y="3737158"/>
              <a:ext cx="263001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91D2D2F4-A9FA-1105-B6F7-0E256CBEB437}"/>
                </a:ext>
              </a:extLst>
            </p:cNvPr>
            <p:cNvSpPr txBox="1"/>
            <p:nvPr/>
          </p:nvSpPr>
          <p:spPr>
            <a:xfrm>
              <a:off x="716992" y="3072361"/>
              <a:ext cx="2630015" cy="664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>
                  <a:solidFill>
                    <a:schemeClr val="tx2"/>
                  </a:solidFill>
                </a:rPr>
                <a:t>Carbon Intensity of Electricity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11" name="Tekstvak 10">
            <a:extLst>
              <a:ext uri="{FF2B5EF4-FFF2-40B4-BE49-F238E27FC236}">
                <a16:creationId xmlns:a16="http://schemas.microsoft.com/office/drawing/2014/main" id="{A1816BCB-69F4-964A-D4CE-7C60AEE10DD6}"/>
              </a:ext>
            </a:extLst>
          </p:cNvPr>
          <p:cNvSpPr txBox="1"/>
          <p:nvPr/>
        </p:nvSpPr>
        <p:spPr>
          <a:xfrm>
            <a:off x="4782926" y="3737158"/>
            <a:ext cx="26300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>
              <a:solidFill>
                <a:schemeClr val="bg1"/>
              </a:solidFill>
            </a:endParaRP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F1FB09DB-C16C-1715-137A-F1A1AA8CF62A}"/>
              </a:ext>
            </a:extLst>
          </p:cNvPr>
          <p:cNvGrpSpPr/>
          <p:nvPr/>
        </p:nvGrpSpPr>
        <p:grpSpPr>
          <a:xfrm>
            <a:off x="7651904" y="3097704"/>
            <a:ext cx="2630015" cy="997196"/>
            <a:chOff x="716992" y="3072361"/>
            <a:chExt cx="2630015" cy="997196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8438C0A8-D98C-C852-4E2B-288F6CF7F427}"/>
                </a:ext>
              </a:extLst>
            </p:cNvPr>
            <p:cNvSpPr txBox="1"/>
            <p:nvPr/>
          </p:nvSpPr>
          <p:spPr>
            <a:xfrm>
              <a:off x="716992" y="3737158"/>
              <a:ext cx="263001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B7EE58E9-731C-2F67-5592-8A9DBE373D9E}"/>
                </a:ext>
              </a:extLst>
            </p:cNvPr>
            <p:cNvSpPr txBox="1"/>
            <p:nvPr/>
          </p:nvSpPr>
          <p:spPr>
            <a:xfrm>
              <a:off x="716992" y="3072361"/>
              <a:ext cx="2630015" cy="9971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>
                  <a:solidFill>
                    <a:schemeClr val="tx2"/>
                  </a:solidFill>
                </a:rPr>
                <a:t>Server Power Consumption Profile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17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ED2AE-1990-410F-9B33-BA1E6434C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64EDC-32C8-0182-1655-ABAB7AA5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76250"/>
            <a:ext cx="10653578" cy="736414"/>
          </a:xfrm>
        </p:spPr>
        <p:txBody>
          <a:bodyPr/>
          <a:lstStyle/>
          <a:p>
            <a:r>
              <a:rPr lang="nl-NL" altLang="zh-CN"/>
              <a:t>Parameter 1: Carbon </a:t>
            </a:r>
            <a:r>
              <a:rPr lang="nl-NL" altLang="zh-CN" err="1"/>
              <a:t>Intensity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3889A-1BAC-670E-B039-6ACF93B1F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altLang="zh-CN" err="1">
                <a:ea typeface="+mn-lt"/>
                <a:cs typeface="+mn-lt"/>
              </a:rPr>
              <a:t>Assumptions</a:t>
            </a:r>
            <a:endParaRPr lang="nl-NL" altLang="zh-CN">
              <a:ea typeface="+mn-lt"/>
              <a:cs typeface="+mn-lt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nl-NL"/>
              <a:t>It is </a:t>
            </a:r>
            <a:r>
              <a:rPr lang="nl-NL" err="1"/>
              <a:t>assumed</a:t>
            </a:r>
            <a:r>
              <a:rPr lang="nl-NL"/>
              <a:t> </a:t>
            </a:r>
            <a:r>
              <a:rPr lang="nl-NL" err="1"/>
              <a:t>that</a:t>
            </a:r>
            <a:r>
              <a:rPr lang="nl-NL"/>
              <a:t> </a:t>
            </a:r>
            <a:r>
              <a:rPr lang="nl-NL" err="1"/>
              <a:t>with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20 </a:t>
            </a:r>
            <a:r>
              <a:rPr lang="nl-NL" err="1"/>
              <a:t>countries</a:t>
            </a:r>
            <a:r>
              <a:rPr lang="nl-NL"/>
              <a:t> </a:t>
            </a:r>
            <a:r>
              <a:rPr lang="nl-NL" err="1"/>
              <a:t>JustEat</a:t>
            </a:r>
            <a:r>
              <a:rPr lang="nl-NL"/>
              <a:t> </a:t>
            </a:r>
            <a:r>
              <a:rPr lang="nl-NL" err="1"/>
              <a:t>operates</a:t>
            </a:r>
            <a:r>
              <a:rPr lang="nl-NL"/>
              <a:t> in, </a:t>
            </a:r>
            <a:r>
              <a:rPr lang="nl-NL" err="1"/>
              <a:t>while</a:t>
            </a:r>
            <a:r>
              <a:rPr lang="nl-NL"/>
              <a:t> </a:t>
            </a:r>
            <a:r>
              <a:rPr lang="nl-NL" err="1"/>
              <a:t>local</a:t>
            </a:r>
            <a:r>
              <a:rPr lang="nl-NL"/>
              <a:t> </a:t>
            </a:r>
            <a:r>
              <a:rPr lang="nl-NL" err="1"/>
              <a:t>behaviour</a:t>
            </a:r>
            <a:r>
              <a:rPr lang="nl-NL"/>
              <a:t> is different, overall </a:t>
            </a:r>
            <a:r>
              <a:rPr lang="nl-NL" err="1"/>
              <a:t>they</a:t>
            </a:r>
            <a:r>
              <a:rPr lang="nl-NL"/>
              <a:t> cancel </a:t>
            </a:r>
            <a:r>
              <a:rPr lang="nl-NL" err="1"/>
              <a:t>each</a:t>
            </a:r>
            <a:r>
              <a:rPr lang="nl-NL"/>
              <a:t> </a:t>
            </a:r>
            <a:r>
              <a:rPr lang="nl-NL" err="1"/>
              <a:t>other</a:t>
            </a:r>
            <a:r>
              <a:rPr lang="nl-NL"/>
              <a:t> out, </a:t>
            </a:r>
            <a:r>
              <a:rPr lang="nl-NL" err="1"/>
              <a:t>resulting</a:t>
            </a:r>
            <a:r>
              <a:rPr lang="nl-NL"/>
              <a:t> in a uniform </a:t>
            </a:r>
            <a:r>
              <a:rPr lang="nl-NL" err="1"/>
              <a:t>distribution</a:t>
            </a:r>
            <a:r>
              <a:rPr lang="nl-NL"/>
              <a:t>.</a:t>
            </a:r>
          </a:p>
          <a:p>
            <a:pPr marL="571500" lvl="1" indent="-342900">
              <a:buFont typeface="+mj-lt"/>
              <a:buAutoNum type="arabicPeriod"/>
            </a:pPr>
            <a:r>
              <a:rPr lang="nl-NL"/>
              <a:t>It is </a:t>
            </a:r>
            <a:r>
              <a:rPr lang="nl-NL" err="1"/>
              <a:t>assumed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energy </a:t>
            </a:r>
            <a:r>
              <a:rPr lang="nl-NL" err="1"/>
              <a:t>consumption</a:t>
            </a:r>
            <a:r>
              <a:rPr lang="nl-NL"/>
              <a:t> </a:t>
            </a:r>
            <a:r>
              <a:rPr lang="nl-NL" err="1"/>
              <a:t>within</a:t>
            </a:r>
            <a:r>
              <a:rPr lang="nl-NL"/>
              <a:t> a 24 </a:t>
            </a:r>
            <a:r>
              <a:rPr lang="nl-NL" err="1"/>
              <a:t>hour</a:t>
            </a:r>
            <a:r>
              <a:rPr lang="nl-NL"/>
              <a:t> span is </a:t>
            </a:r>
            <a:r>
              <a:rPr lang="nl-NL" err="1"/>
              <a:t>identical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rest of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year</a:t>
            </a:r>
            <a:r>
              <a:rPr lang="nl-NL"/>
              <a:t>.</a:t>
            </a:r>
          </a:p>
          <a:p>
            <a:r>
              <a:rPr lang="nl-NL" err="1"/>
              <a:t>Consequence</a:t>
            </a:r>
            <a:endParaRPr lang="nl-NL"/>
          </a:p>
          <a:p>
            <a:pPr lvl="1"/>
            <a:r>
              <a:rPr lang="nl-NL" err="1"/>
              <a:t>Extremely</a:t>
            </a:r>
            <a:r>
              <a:rPr lang="nl-NL"/>
              <a:t> </a:t>
            </a:r>
            <a:r>
              <a:rPr lang="nl-NL" err="1"/>
              <a:t>sensitive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Assumption</a:t>
            </a:r>
            <a:r>
              <a:rPr lang="nl-NL"/>
              <a:t> 1</a:t>
            </a:r>
          </a:p>
          <a:p>
            <a:pPr lvl="1"/>
            <a:r>
              <a:rPr lang="nl-NL"/>
              <a:t>More </a:t>
            </a:r>
            <a:r>
              <a:rPr lang="nl-NL" err="1"/>
              <a:t>geo-located</a:t>
            </a:r>
            <a:r>
              <a:rPr lang="nl-NL"/>
              <a:t> (per-</a:t>
            </a:r>
            <a:r>
              <a:rPr lang="nl-NL" err="1"/>
              <a:t>local</a:t>
            </a:r>
            <a:r>
              <a:rPr lang="nl-NL"/>
              <a:t>) data is </a:t>
            </a:r>
            <a:r>
              <a:rPr lang="nl-NL" err="1"/>
              <a:t>needed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more accurate </a:t>
            </a:r>
            <a:r>
              <a:rPr lang="nl-NL" err="1"/>
              <a:t>results</a:t>
            </a:r>
            <a:endParaRPr lang="nl-NL"/>
          </a:p>
          <a:p>
            <a:pPr lvl="1"/>
            <a:endParaRPr lang="zh-CN" alt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390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6314C-AE00-B170-580E-A7BB0E498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B58EB-47C7-68A1-A2F1-E3D817C9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76250"/>
            <a:ext cx="10653578" cy="736414"/>
          </a:xfrm>
        </p:spPr>
        <p:txBody>
          <a:bodyPr/>
          <a:lstStyle/>
          <a:p>
            <a:r>
              <a:rPr lang="nl-NL" altLang="zh-CN"/>
              <a:t>Parameter 2: Server Power </a:t>
            </a:r>
            <a:r>
              <a:rPr lang="nl-NL" altLang="zh-CN" err="1"/>
              <a:t>Consumption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21242-0E6B-410C-FF42-95DEC72E0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altLang="zh-CN" err="1">
                <a:ea typeface="+mn-lt"/>
                <a:cs typeface="+mn-lt"/>
              </a:rPr>
              <a:t>Assumptions</a:t>
            </a:r>
            <a:endParaRPr lang="nl-NL" altLang="zh-CN">
              <a:ea typeface="+mn-lt"/>
              <a:cs typeface="+mn-lt"/>
            </a:endParaRPr>
          </a:p>
          <a:p>
            <a:pPr marL="571500" lvl="1" indent="-342900">
              <a:buFont typeface="+mj-lt"/>
              <a:buAutoNum type="arabicPeriod"/>
            </a:pPr>
            <a:r>
              <a:rPr lang="nl-NL"/>
              <a:t>It is </a:t>
            </a:r>
            <a:r>
              <a:rPr lang="nl-NL" err="1"/>
              <a:t>assumed</a:t>
            </a:r>
            <a:r>
              <a:rPr lang="nl-NL"/>
              <a:t> </a:t>
            </a:r>
            <a:r>
              <a:rPr lang="nl-NL" err="1"/>
              <a:t>that</a:t>
            </a:r>
            <a:r>
              <a:rPr lang="nl-NL"/>
              <a:t> most of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workload</a:t>
            </a:r>
            <a:r>
              <a:rPr lang="nl-NL"/>
              <a:t> is </a:t>
            </a:r>
            <a:r>
              <a:rPr lang="nl-NL" err="1"/>
              <a:t>caused</a:t>
            </a:r>
            <a:r>
              <a:rPr lang="nl-NL"/>
              <a:t> </a:t>
            </a:r>
            <a:r>
              <a:rPr lang="nl-NL" err="1"/>
              <a:t>by</a:t>
            </a:r>
            <a:r>
              <a:rPr lang="nl-NL"/>
              <a:t> </a:t>
            </a:r>
            <a:r>
              <a:rPr lang="nl-NL" err="1"/>
              <a:t>placing</a:t>
            </a:r>
            <a:r>
              <a:rPr lang="nl-NL"/>
              <a:t> orders;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other</a:t>
            </a:r>
            <a:r>
              <a:rPr lang="nl-NL"/>
              <a:t> factors are </a:t>
            </a:r>
            <a:r>
              <a:rPr lang="nl-NL" err="1"/>
              <a:t>negligible</a:t>
            </a:r>
            <a:r>
              <a:rPr lang="nl-NL"/>
              <a:t> </a:t>
            </a:r>
            <a:r>
              <a:rPr lang="nl-NL" err="1"/>
              <a:t>further</a:t>
            </a:r>
            <a:r>
              <a:rPr lang="nl-NL"/>
              <a:t> </a:t>
            </a:r>
            <a:r>
              <a:rPr lang="nl-NL" err="1"/>
              <a:t>defined</a:t>
            </a:r>
            <a:r>
              <a:rPr lang="nl-NL"/>
              <a:t> in </a:t>
            </a:r>
            <a:r>
              <a:rPr lang="nl-NL" err="1"/>
              <a:t>the</a:t>
            </a:r>
            <a:r>
              <a:rPr lang="nl-NL"/>
              <a:t> system </a:t>
            </a:r>
            <a:r>
              <a:rPr lang="nl-NL" err="1"/>
              <a:t>boundary</a:t>
            </a:r>
            <a:r>
              <a:rPr lang="nl-NL"/>
              <a:t>.</a:t>
            </a:r>
          </a:p>
          <a:p>
            <a:pPr marL="571500" lvl="1" indent="-342900">
              <a:buFont typeface="+mj-lt"/>
              <a:buAutoNum type="arabicPeriod"/>
            </a:pPr>
            <a:r>
              <a:rPr lang="nl-NL"/>
              <a:t>It is </a:t>
            </a:r>
            <a:r>
              <a:rPr lang="nl-NL" err="1"/>
              <a:t>assumed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energy </a:t>
            </a:r>
            <a:r>
              <a:rPr lang="nl-NL" err="1"/>
              <a:t>consumption</a:t>
            </a:r>
            <a:r>
              <a:rPr lang="nl-NL"/>
              <a:t> </a:t>
            </a:r>
            <a:r>
              <a:rPr lang="nl-NL" err="1"/>
              <a:t>within</a:t>
            </a:r>
            <a:r>
              <a:rPr lang="nl-NL"/>
              <a:t> a 24 </a:t>
            </a:r>
            <a:r>
              <a:rPr lang="nl-NL" err="1"/>
              <a:t>hour</a:t>
            </a:r>
            <a:r>
              <a:rPr lang="nl-NL"/>
              <a:t> span is </a:t>
            </a:r>
            <a:r>
              <a:rPr lang="nl-NL" err="1"/>
              <a:t>identical</a:t>
            </a:r>
            <a:r>
              <a:rPr lang="nl-NL"/>
              <a:t>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rest of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year</a:t>
            </a:r>
            <a:r>
              <a:rPr lang="nl-NL"/>
              <a:t>.</a:t>
            </a:r>
          </a:p>
          <a:p>
            <a:pPr marL="571500" lvl="1" indent="-342900">
              <a:buFont typeface="+mj-lt"/>
              <a:buAutoNum type="arabicPeriod"/>
            </a:pPr>
            <a:r>
              <a:rPr lang="nl-NL"/>
              <a:t>On </a:t>
            </a:r>
            <a:r>
              <a:rPr lang="nl-NL" err="1"/>
              <a:t>anecdotal</a:t>
            </a:r>
            <a:r>
              <a:rPr lang="nl-NL"/>
              <a:t> </a:t>
            </a:r>
            <a:r>
              <a:rPr lang="nl-NL" err="1"/>
              <a:t>evidence</a:t>
            </a:r>
            <a:r>
              <a:rPr lang="nl-NL"/>
              <a:t>, </a:t>
            </a:r>
            <a:r>
              <a:rPr lang="nl-NL" err="1"/>
              <a:t>it</a:t>
            </a:r>
            <a:r>
              <a:rPr lang="nl-NL"/>
              <a:t> is </a:t>
            </a:r>
            <a:r>
              <a:rPr lang="nl-NL" err="1"/>
              <a:t>assumed</a:t>
            </a:r>
            <a:r>
              <a:rPr lang="nl-NL"/>
              <a:t> </a:t>
            </a:r>
            <a:r>
              <a:rPr lang="nl-NL" err="1"/>
              <a:t>that</a:t>
            </a:r>
            <a:r>
              <a:rPr lang="nl-NL"/>
              <a:t> most order </a:t>
            </a:r>
            <a:r>
              <a:rPr lang="nl-NL" err="1"/>
              <a:t>activity</a:t>
            </a:r>
            <a:r>
              <a:rPr lang="nl-NL"/>
              <a:t> is </a:t>
            </a:r>
            <a:r>
              <a:rPr lang="nl-NL" err="1"/>
              <a:t>after</a:t>
            </a:r>
            <a:r>
              <a:rPr lang="nl-NL"/>
              <a:t> 16:00, </a:t>
            </a:r>
            <a:r>
              <a:rPr lang="nl-NL" err="1"/>
              <a:t>while</a:t>
            </a:r>
            <a:r>
              <a:rPr lang="nl-NL"/>
              <a:t> </a:t>
            </a:r>
            <a:r>
              <a:rPr lang="nl-NL" err="1"/>
              <a:t>before</a:t>
            </a:r>
            <a:r>
              <a:rPr lang="nl-NL"/>
              <a:t> 16:00 </a:t>
            </a:r>
            <a:r>
              <a:rPr lang="nl-NL" err="1"/>
              <a:t>there</a:t>
            </a:r>
            <a:r>
              <a:rPr lang="nl-NL"/>
              <a:t> is </a:t>
            </a:r>
            <a:r>
              <a:rPr lang="nl-NL" err="1"/>
              <a:t>hardly</a:t>
            </a:r>
            <a:r>
              <a:rPr lang="nl-NL"/>
              <a:t> </a:t>
            </a:r>
            <a:r>
              <a:rPr lang="nl-NL" err="1"/>
              <a:t>any</a:t>
            </a:r>
            <a:r>
              <a:rPr lang="nl-NL"/>
              <a:t> order </a:t>
            </a:r>
            <a:r>
              <a:rPr lang="nl-NL" err="1"/>
              <a:t>activity</a:t>
            </a:r>
            <a:r>
              <a:rPr lang="nl-NL"/>
              <a:t> at </a:t>
            </a:r>
            <a:r>
              <a:rPr lang="nl-NL" err="1"/>
              <a:t>all</a:t>
            </a:r>
            <a:r>
              <a:rPr lang="nl-NL"/>
              <a:t> as most restaurants </a:t>
            </a:r>
            <a:r>
              <a:rPr lang="nl-NL" err="1"/>
              <a:t>don’t</a:t>
            </a:r>
            <a:r>
              <a:rPr lang="nl-NL"/>
              <a:t> </a:t>
            </a:r>
            <a:r>
              <a:rPr lang="nl-NL" err="1"/>
              <a:t>allow</a:t>
            </a:r>
            <a:r>
              <a:rPr lang="nl-NL"/>
              <a:t> </a:t>
            </a:r>
            <a:r>
              <a:rPr lang="nl-NL" err="1"/>
              <a:t>it</a:t>
            </a:r>
            <a:r>
              <a:rPr lang="nl-NL"/>
              <a:t> </a:t>
            </a:r>
            <a:r>
              <a:rPr lang="nl-NL" err="1"/>
              <a:t>before</a:t>
            </a:r>
            <a:r>
              <a:rPr lang="nl-NL"/>
              <a:t> </a:t>
            </a:r>
            <a:r>
              <a:rPr lang="nl-NL" err="1"/>
              <a:t>that</a:t>
            </a:r>
            <a:r>
              <a:rPr lang="nl-NL"/>
              <a:t> time.</a:t>
            </a:r>
          </a:p>
          <a:p>
            <a:pPr marL="571500" lvl="1" indent="-342900">
              <a:buFont typeface="+mj-lt"/>
              <a:buAutoNum type="arabicPeriod"/>
            </a:pPr>
            <a:r>
              <a:rPr lang="nl-NL"/>
              <a:t>On </a:t>
            </a:r>
            <a:r>
              <a:rPr lang="nl-NL" err="1"/>
              <a:t>anecdotal</a:t>
            </a:r>
            <a:r>
              <a:rPr lang="nl-NL"/>
              <a:t> </a:t>
            </a:r>
            <a:r>
              <a:rPr lang="nl-NL" err="1"/>
              <a:t>evidence</a:t>
            </a:r>
            <a:r>
              <a:rPr lang="nl-NL"/>
              <a:t>,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assumption</a:t>
            </a:r>
            <a:r>
              <a:rPr lang="nl-NL"/>
              <a:t> is </a:t>
            </a:r>
            <a:r>
              <a:rPr lang="nl-NL" err="1"/>
              <a:t>that</a:t>
            </a:r>
            <a:r>
              <a:rPr lang="nl-NL"/>
              <a:t> </a:t>
            </a:r>
            <a:r>
              <a:rPr lang="nl-NL" err="1"/>
              <a:t>hotspot</a:t>
            </a:r>
            <a:r>
              <a:rPr lang="nl-NL"/>
              <a:t> order </a:t>
            </a:r>
            <a:r>
              <a:rPr lang="nl-NL" err="1"/>
              <a:t>activity</a:t>
            </a:r>
            <a:r>
              <a:rPr lang="nl-NL"/>
              <a:t> is on </a:t>
            </a:r>
            <a:r>
              <a:rPr lang="nl-NL" err="1"/>
              <a:t>Fridays</a:t>
            </a:r>
            <a:r>
              <a:rPr lang="nl-NL"/>
              <a:t>, </a:t>
            </a:r>
            <a:r>
              <a:rPr lang="nl-NL" err="1"/>
              <a:t>Saturdays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Sundays</a:t>
            </a:r>
            <a:r>
              <a:rPr lang="nl-NL"/>
              <a:t>.</a:t>
            </a:r>
          </a:p>
          <a:p>
            <a:r>
              <a:rPr lang="nl-NL" err="1"/>
              <a:t>Consequence</a:t>
            </a:r>
            <a:r>
              <a:rPr lang="nl-NL"/>
              <a:t>: </a:t>
            </a:r>
            <a:r>
              <a:rPr lang="nl-NL" err="1"/>
              <a:t>Idle</a:t>
            </a:r>
            <a:r>
              <a:rPr lang="nl-NL"/>
              <a:t> draw is </a:t>
            </a:r>
            <a:r>
              <a:rPr lang="nl-NL" err="1"/>
              <a:t>ignored</a:t>
            </a:r>
            <a:r>
              <a:rPr lang="nl-NL"/>
              <a:t> </a:t>
            </a:r>
            <a:r>
              <a:rPr lang="nl-NL" err="1"/>
              <a:t>which</a:t>
            </a:r>
            <a:r>
              <a:rPr lang="nl-NL"/>
              <a:t> impact is significant as </a:t>
            </a:r>
            <a:r>
              <a:rPr lang="nl-NL" err="1"/>
              <a:t>assumptions</a:t>
            </a:r>
            <a:r>
              <a:rPr lang="nl-NL"/>
              <a:t> </a:t>
            </a:r>
            <a:r>
              <a:rPr lang="nl-NL" err="1"/>
              <a:t>only</a:t>
            </a:r>
            <a:r>
              <a:rPr lang="nl-NL"/>
              <a:t> focus on </a:t>
            </a:r>
            <a:r>
              <a:rPr lang="nl-NL" err="1"/>
              <a:t>when</a:t>
            </a:r>
            <a:r>
              <a:rPr lang="nl-NL"/>
              <a:t> </a:t>
            </a:r>
            <a:r>
              <a:rPr lang="nl-NL" err="1"/>
              <a:t>it</a:t>
            </a:r>
            <a:r>
              <a:rPr lang="nl-NL"/>
              <a:t> is </a:t>
            </a:r>
            <a:r>
              <a:rPr lang="nl-NL" err="1"/>
              <a:t>active</a:t>
            </a:r>
            <a:r>
              <a:rPr lang="nl-NL"/>
              <a:t>.</a:t>
            </a:r>
          </a:p>
          <a:p>
            <a:pPr lvl="1"/>
            <a:endParaRPr lang="nl-NL"/>
          </a:p>
          <a:p>
            <a:pPr lvl="1"/>
            <a:endParaRPr lang="nl-NL"/>
          </a:p>
          <a:p>
            <a:endParaRPr lang="nl-NL"/>
          </a:p>
          <a:p>
            <a:pPr lvl="1"/>
            <a:endParaRPr lang="zh-CN" alt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276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>
            <a:extLst>
              <a:ext uri="{FF2B5EF4-FFF2-40B4-BE49-F238E27FC236}">
                <a16:creationId xmlns:a16="http://schemas.microsoft.com/office/drawing/2014/main" id="{F0AD81DD-0B80-233C-DBAF-E913CE0B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Quote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1EAA3271-F85E-FF5B-FC10-8C62C9ABC4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138" y="719138"/>
            <a:ext cx="10752137" cy="5281612"/>
          </a:xfrm>
        </p:spPr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AC07C59-B968-4849-218B-5A356C2AB98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146569" y="6405669"/>
            <a:ext cx="766235" cy="184666"/>
          </a:xfrm>
        </p:spPr>
        <p:txBody>
          <a:bodyPr/>
          <a:lstStyle/>
          <a:p>
            <a:fld id="{E839E319-1BF3-4271-A25C-38DAF2180812}" type="datetime1">
              <a:rPr lang="nl-NL" smtClean="0"/>
              <a:t>23-10-2025</a:t>
            </a:fld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399DFC-B3BC-0F05-71CA-09FAF512A9A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178464" y="6405669"/>
            <a:ext cx="291298" cy="184666"/>
          </a:xfrm>
        </p:spPr>
        <p:txBody>
          <a:bodyPr/>
          <a:lstStyle/>
          <a:p>
            <a:fld id="{9E843DB9-9987-4157-AB9C-CEA8D7D910BB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7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F2A6CF-8CC4-7CA9-CA94-EBC36328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87" y="426665"/>
            <a:ext cx="5678520" cy="795374"/>
          </a:xfrm>
        </p:spPr>
        <p:txBody>
          <a:bodyPr anchor="b">
            <a:normAutofit/>
          </a:bodyPr>
          <a:lstStyle/>
          <a:p>
            <a:r>
              <a:rPr lang="zh-CN" altLang="en-US"/>
              <a:t>A Simulated Day </a:t>
            </a:r>
            <a:r>
              <a:rPr lang="en-US" altLang="zh-CN"/>
              <a:t>(cont.)</a:t>
            </a:r>
            <a:r>
              <a:rPr lang="zh-CN" altLang="en-US"/>
              <a:t>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EDD60C-2EB9-F2F4-7E1E-49A7BD5B037E}"/>
              </a:ext>
            </a:extLst>
          </p:cNvPr>
          <p:cNvSpPr txBox="1"/>
          <p:nvPr/>
        </p:nvSpPr>
        <p:spPr>
          <a:xfrm>
            <a:off x="1073355" y="4006646"/>
            <a:ext cx="1003709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sz="2400" b="1">
                <a:ea typeface="+mn-lt"/>
                <a:cs typeface="+mn-lt"/>
              </a:rPr>
              <a:t>/work/cpu</a:t>
            </a:r>
            <a:r>
              <a:rPr lang="en-US" altLang="zh-CN" sz="2000">
                <a:ea typeface="+mn-lt"/>
                <a:cs typeface="+mn-lt"/>
              </a:rPr>
              <a:t>:</a:t>
            </a:r>
            <a:r>
              <a:rPr lang="zh-CN" sz="2000">
                <a:ea typeface="+mn-lt"/>
                <a:cs typeface="+mn-lt"/>
              </a:rPr>
              <a:t> lightweight JSON </a:t>
            </a:r>
            <a:r>
              <a:rPr lang="en-US" altLang="zh-CN" sz="2000">
                <a:ea typeface="+mn-lt"/>
                <a:cs typeface="+mn-lt"/>
              </a:rPr>
              <a:t>p</a:t>
            </a:r>
            <a:r>
              <a:rPr lang="zh-CN" sz="2000">
                <a:ea typeface="+mn-lt"/>
                <a:cs typeface="+mn-lt"/>
              </a:rPr>
              <a:t>arsing + app logic</a:t>
            </a:r>
            <a:endParaRPr lang="zh-CN" alt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zh-CN" sz="2400" b="1">
                <a:ea typeface="+mn-lt"/>
                <a:cs typeface="+mn-lt"/>
              </a:rPr>
              <a:t>/work/files</a:t>
            </a:r>
            <a:r>
              <a:rPr lang="en-US" altLang="zh-CN" sz="2000">
                <a:ea typeface="+mn-lt"/>
                <a:cs typeface="+mn-lt"/>
              </a:rPr>
              <a:t>: </a:t>
            </a:r>
            <a:r>
              <a:rPr lang="en-US" sz="2000">
                <a:ea typeface="+mn-lt"/>
                <a:cs typeface="+mn-lt"/>
              </a:rPr>
              <a:t>phase-specific file count/size to emulate image/file transfer</a:t>
            </a:r>
            <a:r>
              <a:rPr lang="en-US" altLang="zh-CN" sz="2000">
                <a:ea typeface="+mn-lt"/>
                <a:cs typeface="+mn-lt"/>
              </a:rPr>
              <a:t>.</a:t>
            </a:r>
            <a:endParaRPr lang="zh-CN" sz="2000"/>
          </a:p>
        </p:txBody>
      </p:sp>
      <p:pic>
        <p:nvPicPr>
          <p:cNvPr id="10" name="图片 9" descr="图片包含 形状&#10;&#10;AI 生成的内容可能不正确。">
            <a:extLst>
              <a:ext uri="{FF2B5EF4-FFF2-40B4-BE49-F238E27FC236}">
                <a16:creationId xmlns:a16="http://schemas.microsoft.com/office/drawing/2014/main" id="{991BEC42-F314-45D9-F19C-1FED18CCE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047" y="5079231"/>
            <a:ext cx="4356101" cy="673408"/>
          </a:xfrm>
          <a:prstGeom prst="rect">
            <a:avLst/>
          </a:prstGeom>
        </p:spPr>
      </p:pic>
      <p:pic>
        <p:nvPicPr>
          <p:cNvPr id="11" name="图片 10" descr="表格&#10;&#10;AI 生成的内容可能不正确。">
            <a:extLst>
              <a:ext uri="{FF2B5EF4-FFF2-40B4-BE49-F238E27FC236}">
                <a16:creationId xmlns:a16="http://schemas.microsoft.com/office/drawing/2014/main" id="{4059AABA-49DF-AAA5-7248-4B4561857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816" y="1344766"/>
            <a:ext cx="8600563" cy="247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4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A3EE2-D3D9-39BF-D9D0-1BD962AA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76250"/>
            <a:ext cx="10653578" cy="736414"/>
          </a:xfrm>
        </p:spPr>
        <p:txBody>
          <a:bodyPr/>
          <a:lstStyle/>
          <a:p>
            <a:r>
              <a:rPr lang="zh-CN" altLang="en-US"/>
              <a:t>JIT Flags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95EAC-3D6B-9A77-12E7-D02A3B5F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>
                <a:ea typeface="+mn-lt"/>
                <a:cs typeface="+mn-lt"/>
              </a:rPr>
              <a:t>Default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zh-CN">
                <a:ea typeface="+mn-lt"/>
                <a:cs typeface="+mn-lt"/>
              </a:rPr>
              <a:t>t</a:t>
            </a:r>
            <a:r>
              <a:rPr lang="en-US" altLang="zh-CN" err="1">
                <a:ea typeface="+mn-lt"/>
                <a:cs typeface="+mn-lt"/>
              </a:rPr>
              <a:t>i</a:t>
            </a:r>
            <a:r>
              <a:rPr lang="zh-CN">
                <a:ea typeface="+mn-lt"/>
                <a:cs typeface="+mn-lt"/>
              </a:rPr>
              <a:t>er</a:t>
            </a:r>
            <a:r>
              <a:rPr lang="en-US" altLang="zh-CN">
                <a:ea typeface="+mn-lt"/>
                <a:cs typeface="+mn-lt"/>
              </a:rPr>
              <a:t>ed: </a:t>
            </a:r>
            <a:r>
              <a:rPr lang="en-US" altLang="zh-CN" i="1" err="1">
                <a:ea typeface="+mn-lt"/>
                <a:cs typeface="+mn-lt"/>
              </a:rPr>
              <a:t>Interp</a:t>
            </a:r>
            <a:r>
              <a:rPr lang="zh-CN" altLang="en-US" i="1">
                <a:ea typeface="+mn-lt"/>
                <a:cs typeface="+mn-lt"/>
              </a:rPr>
              <a:t> </a:t>
            </a:r>
            <a:r>
              <a:rPr lang="zh-CN" i="1">
                <a:ea typeface="+mn-lt"/>
                <a:cs typeface="+mn-lt"/>
              </a:rPr>
              <a:t>→ C1 → C2</a:t>
            </a:r>
            <a:endParaRPr lang="zh-CN" altLang="en-US">
              <a:ea typeface="+mn-lt"/>
              <a:cs typeface="+mn-lt"/>
            </a:endParaRPr>
          </a:p>
          <a:p>
            <a:r>
              <a:rPr lang="en-US" altLang="zh-CN">
                <a:ea typeface="+mn-lt"/>
                <a:cs typeface="+mn-lt"/>
              </a:rPr>
              <a:t>-</a:t>
            </a:r>
            <a:r>
              <a:rPr lang="en-US" altLang="zh-CN" err="1">
                <a:ea typeface="+mn-lt"/>
                <a:cs typeface="+mn-lt"/>
              </a:rPr>
              <a:t>Xint</a:t>
            </a:r>
            <a:r>
              <a:rPr lang="en-US" altLang="zh-CN">
                <a:ea typeface="+mn-lt"/>
                <a:cs typeface="+mn-lt"/>
              </a:rPr>
              <a:t>: </a:t>
            </a:r>
            <a:r>
              <a:rPr lang="en-US">
                <a:ea typeface="+mn-lt"/>
                <a:cs typeface="+mn-lt"/>
              </a:rPr>
              <a:t>No JIT; everything interpreted</a:t>
            </a:r>
            <a:endParaRPr lang="en-US" altLang="zh-CN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-XX:-</a:t>
            </a:r>
            <a:r>
              <a:rPr lang="en-US" err="1">
                <a:ea typeface="+mn-lt"/>
                <a:cs typeface="+mn-lt"/>
              </a:rPr>
              <a:t>TieredCompilation</a:t>
            </a:r>
            <a:r>
              <a:rPr lang="en-US">
                <a:ea typeface="+mn-lt"/>
                <a:cs typeface="+mn-lt"/>
              </a:rPr>
              <a:t>: C2-only</a:t>
            </a:r>
          </a:p>
          <a:p>
            <a:r>
              <a:rPr lang="en-US">
                <a:ea typeface="+mn-lt"/>
                <a:cs typeface="+mn-lt"/>
              </a:rPr>
              <a:t>-XX:+</a:t>
            </a:r>
            <a:r>
              <a:rPr lang="en-US" err="1">
                <a:ea typeface="+mn-lt"/>
                <a:cs typeface="+mn-lt"/>
              </a:rPr>
              <a:t>TieredCompilation</a:t>
            </a:r>
            <a:r>
              <a:rPr lang="en-US">
                <a:ea typeface="+mn-lt"/>
                <a:cs typeface="+mn-lt"/>
              </a:rPr>
              <a:t> -</a:t>
            </a:r>
            <a:r>
              <a:rPr lang="en-US" err="1">
                <a:ea typeface="+mn-lt"/>
                <a:cs typeface="+mn-lt"/>
              </a:rPr>
              <a:t>XX:TieredStopAtLevel</a:t>
            </a:r>
            <a:r>
              <a:rPr lang="en-US">
                <a:ea typeface="+mn-lt"/>
                <a:cs typeface="+mn-lt"/>
              </a:rPr>
              <a:t>=1: C1-only</a:t>
            </a:r>
          </a:p>
          <a:p>
            <a:r>
              <a:rPr lang="en-US">
                <a:ea typeface="+mn-lt"/>
                <a:cs typeface="+mn-lt"/>
              </a:rPr>
              <a:t>-</a:t>
            </a:r>
            <a:r>
              <a:rPr lang="en-US" err="1">
                <a:ea typeface="+mn-lt"/>
                <a:cs typeface="+mn-lt"/>
              </a:rPr>
              <a:t>XX:CompileThreshold</a:t>
            </a:r>
            <a:r>
              <a:rPr lang="en-US">
                <a:ea typeface="+mn-lt"/>
                <a:cs typeface="+mn-lt"/>
              </a:rPr>
              <a:t>=1000: Compile sooner</a:t>
            </a:r>
          </a:p>
          <a:p>
            <a:r>
              <a:rPr lang="en-US">
                <a:ea typeface="+mn-lt"/>
                <a:cs typeface="+mn-lt"/>
              </a:rPr>
              <a:t>-Xms1g –Xmx1g: Stable heap</a:t>
            </a:r>
            <a:endParaRPr lang="en-US">
              <a:latin typeface="Neue Haas Grotesk Text Pro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30D07-1FEE-D16E-1D44-B34AB2A88D9E}"/>
              </a:ext>
            </a:extLst>
          </p:cNvPr>
          <p:cNvSpPr txBox="1"/>
          <p:nvPr/>
        </p:nvSpPr>
        <p:spPr>
          <a:xfrm>
            <a:off x="840530" y="5178057"/>
            <a:ext cx="101870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2400"/>
              <a:t>Experiments run for 24 minutes using the same daily profile</a:t>
            </a:r>
            <a:endParaRPr lang="zh-CN" sz="2400"/>
          </a:p>
        </p:txBody>
      </p:sp>
    </p:spTree>
    <p:extLst>
      <p:ext uri="{BB962C8B-B14F-4D97-AF65-F5344CB8AC3E}">
        <p14:creationId xmlns:p14="http://schemas.microsoft.com/office/powerpoint/2010/main" val="296645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23949-572A-71E7-3BFB-5563F052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5B5A6BA-19CA-B69B-47C1-0D6BC8C0E5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err="1"/>
              <a:t>Environmental</a:t>
            </a:r>
            <a:r>
              <a:rPr lang="nl-NL"/>
              <a:t> Impact Analysis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ED9809-3BA0-B8EE-4468-B12323DE6EE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227193-D8F5-48A7-B0D3-6DAD1F4F8E92}" type="datetime1">
              <a:rPr lang="nl-NL" smtClean="0"/>
              <a:t>23-10-2025</a:t>
            </a:fld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77574BB-40F4-2627-69FF-C458B283843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854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6048444-EDC0-9904-6E67-9C9BD353A184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10146569" y="6405669"/>
            <a:ext cx="7662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F0BC4-CAAA-4113-A44D-B077CA6D06A0}" type="datetime1">
              <a:rPr lang="nl-NL" smtClean="0"/>
              <a:pPr/>
              <a:t>23-10-2025</a:t>
            </a:fld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B015FB7-F1C7-54CC-77B0-76CED385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System Boundary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BE03997-BAF3-A345-7485-6A18C1033D3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nl-NL"/>
            </a:defPPr>
            <a:lvl1pPr marL="0" algn="r" defTabSz="914400" rtl="0" eaLnBrk="1" latinLnBrk="0" hangingPunct="1">
              <a:defRPr sz="1200" b="1" kern="1200">
                <a:solidFill>
                  <a:schemeClr val="tx2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843DB9-9987-4157-AB9C-CEA8D7D910B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0ED4058B-081B-CF19-9FDA-00B17ED92A04}"/>
              </a:ext>
            </a:extLst>
          </p:cNvPr>
          <p:cNvSpPr/>
          <p:nvPr/>
        </p:nvSpPr>
        <p:spPr>
          <a:xfrm>
            <a:off x="718665" y="1565275"/>
            <a:ext cx="3465135" cy="240124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err="1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13423FC0-CF74-4282-C4E3-A3C06227C2B6}"/>
              </a:ext>
            </a:extLst>
          </p:cNvPr>
          <p:cNvSpPr/>
          <p:nvPr/>
        </p:nvSpPr>
        <p:spPr>
          <a:xfrm>
            <a:off x="4362403" y="1565275"/>
            <a:ext cx="3465135" cy="240124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err="1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C81C8113-F8A1-8186-D1F9-E8FF8FAE3314}"/>
              </a:ext>
            </a:extLst>
          </p:cNvPr>
          <p:cNvSpPr/>
          <p:nvPr/>
        </p:nvSpPr>
        <p:spPr>
          <a:xfrm>
            <a:off x="8007253" y="1565275"/>
            <a:ext cx="3465135" cy="240124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err="1"/>
          </a:p>
        </p:txBody>
      </p:sp>
      <p:grpSp>
        <p:nvGrpSpPr>
          <p:cNvPr id="263" name="Groep 262">
            <a:extLst>
              <a:ext uri="{FF2B5EF4-FFF2-40B4-BE49-F238E27FC236}">
                <a16:creationId xmlns:a16="http://schemas.microsoft.com/office/drawing/2014/main" id="{8197C5DF-8696-FCCF-53AC-0A43CA4B8A05}"/>
              </a:ext>
            </a:extLst>
          </p:cNvPr>
          <p:cNvGrpSpPr/>
          <p:nvPr/>
        </p:nvGrpSpPr>
        <p:grpSpPr>
          <a:xfrm>
            <a:off x="1561745" y="1839311"/>
            <a:ext cx="1785474" cy="1844865"/>
            <a:chOff x="7220430" y="534265"/>
            <a:chExt cx="2511596" cy="2595140"/>
          </a:xfrm>
        </p:grpSpPr>
        <p:sp>
          <p:nvSpPr>
            <p:cNvPr id="158" name="Vrije vorm: vorm 157">
              <a:extLst>
                <a:ext uri="{FF2B5EF4-FFF2-40B4-BE49-F238E27FC236}">
                  <a16:creationId xmlns:a16="http://schemas.microsoft.com/office/drawing/2014/main" id="{741FF57B-26F8-E8F1-4F2B-3F388D80F8F9}"/>
                </a:ext>
              </a:extLst>
            </p:cNvPr>
            <p:cNvSpPr/>
            <p:nvPr/>
          </p:nvSpPr>
          <p:spPr>
            <a:xfrm>
              <a:off x="8271506" y="2363432"/>
              <a:ext cx="1460520" cy="765973"/>
            </a:xfrm>
            <a:custGeom>
              <a:avLst/>
              <a:gdLst>
                <a:gd name="connsiteX0" fmla="*/ 3018 w 1460520"/>
                <a:gd name="connsiteY0" fmla="*/ 528153 h 765973"/>
                <a:gd name="connsiteX1" fmla="*/ 14285 w 1460520"/>
                <a:gd name="connsiteY1" fmla="*/ 501394 h 765973"/>
                <a:gd name="connsiteX2" fmla="*/ 46276 w 1460520"/>
                <a:gd name="connsiteY2" fmla="*/ 511856 h 765973"/>
                <a:gd name="connsiteX3" fmla="*/ 1023310 w 1460520"/>
                <a:gd name="connsiteY3" fmla="*/ 4829 h 765973"/>
                <a:gd name="connsiteX4" fmla="*/ 1043833 w 1460520"/>
                <a:gd name="connsiteY4" fmla="*/ 0 h 765973"/>
                <a:gd name="connsiteX5" fmla="*/ 1064355 w 1460520"/>
                <a:gd name="connsiteY5" fmla="*/ 4829 h 765973"/>
                <a:gd name="connsiteX6" fmla="*/ 1373602 w 1460520"/>
                <a:gd name="connsiteY6" fmla="*/ 174643 h 765973"/>
                <a:gd name="connsiteX7" fmla="*/ 1441608 w 1460520"/>
                <a:gd name="connsiteY7" fmla="*/ 174643 h 765973"/>
                <a:gd name="connsiteX8" fmla="*/ 1457704 w 1460520"/>
                <a:gd name="connsiteY8" fmla="*/ 211865 h 765973"/>
                <a:gd name="connsiteX9" fmla="*/ 1457503 w 1460520"/>
                <a:gd name="connsiteY9" fmla="*/ 211865 h 765973"/>
                <a:gd name="connsiteX10" fmla="*/ 1460521 w 1460520"/>
                <a:gd name="connsiteY10" fmla="*/ 224541 h 765973"/>
                <a:gd name="connsiteX11" fmla="*/ 1442614 w 1460520"/>
                <a:gd name="connsiteY11" fmla="*/ 253514 h 765973"/>
                <a:gd name="connsiteX12" fmla="*/ 437009 w 1460520"/>
                <a:gd name="connsiteY12" fmla="*/ 761145 h 765973"/>
                <a:gd name="connsiteX13" fmla="*/ 416487 w 1460520"/>
                <a:gd name="connsiteY13" fmla="*/ 765974 h 765973"/>
                <a:gd name="connsiteX14" fmla="*/ 395964 w 1460520"/>
                <a:gd name="connsiteY14" fmla="*/ 761145 h 765973"/>
                <a:gd name="connsiteX15" fmla="*/ 17907 w 1460520"/>
                <a:gd name="connsiteY15" fmla="*/ 570205 h 765973"/>
                <a:gd name="connsiteX16" fmla="*/ 0 w 1460520"/>
                <a:gd name="connsiteY16" fmla="*/ 541232 h 765973"/>
                <a:gd name="connsiteX17" fmla="*/ 3219 w 1460520"/>
                <a:gd name="connsiteY17" fmla="*/ 527751 h 76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60520" h="765973">
                  <a:moveTo>
                    <a:pt x="3018" y="528153"/>
                  </a:moveTo>
                  <a:cubicBezTo>
                    <a:pt x="3018" y="528153"/>
                    <a:pt x="14285" y="501193"/>
                    <a:pt x="14285" y="501394"/>
                  </a:cubicBezTo>
                  <a:lnTo>
                    <a:pt x="46276" y="511856"/>
                  </a:lnTo>
                  <a:lnTo>
                    <a:pt x="1023310" y="4829"/>
                  </a:lnTo>
                  <a:cubicBezTo>
                    <a:pt x="1029547" y="1609"/>
                    <a:pt x="1036590" y="0"/>
                    <a:pt x="1043833" y="0"/>
                  </a:cubicBezTo>
                  <a:cubicBezTo>
                    <a:pt x="1051076" y="0"/>
                    <a:pt x="1057917" y="1609"/>
                    <a:pt x="1064355" y="4829"/>
                  </a:cubicBezTo>
                  <a:lnTo>
                    <a:pt x="1373602" y="174643"/>
                  </a:lnTo>
                  <a:lnTo>
                    <a:pt x="1441608" y="174643"/>
                  </a:lnTo>
                  <a:cubicBezTo>
                    <a:pt x="1441608" y="174643"/>
                    <a:pt x="1457704" y="211865"/>
                    <a:pt x="1457704" y="211865"/>
                  </a:cubicBezTo>
                  <a:lnTo>
                    <a:pt x="1457503" y="211865"/>
                  </a:lnTo>
                  <a:cubicBezTo>
                    <a:pt x="1459314" y="215889"/>
                    <a:pt x="1460521" y="220114"/>
                    <a:pt x="1460521" y="224541"/>
                  </a:cubicBezTo>
                  <a:cubicBezTo>
                    <a:pt x="1460521" y="236814"/>
                    <a:pt x="1453680" y="248081"/>
                    <a:pt x="1442614" y="253514"/>
                  </a:cubicBezTo>
                  <a:lnTo>
                    <a:pt x="437009" y="761145"/>
                  </a:lnTo>
                  <a:cubicBezTo>
                    <a:pt x="430772" y="764364"/>
                    <a:pt x="423730" y="765974"/>
                    <a:pt x="416487" y="765974"/>
                  </a:cubicBezTo>
                  <a:cubicBezTo>
                    <a:pt x="409244" y="765974"/>
                    <a:pt x="402403" y="764364"/>
                    <a:pt x="395964" y="761145"/>
                  </a:cubicBezTo>
                  <a:lnTo>
                    <a:pt x="17907" y="570205"/>
                  </a:lnTo>
                  <a:cubicBezTo>
                    <a:pt x="6841" y="564571"/>
                    <a:pt x="0" y="553505"/>
                    <a:pt x="0" y="541232"/>
                  </a:cubicBezTo>
                  <a:cubicBezTo>
                    <a:pt x="0" y="536403"/>
                    <a:pt x="1409" y="531976"/>
                    <a:pt x="3219" y="52775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Vrije vorm: vorm 158">
              <a:extLst>
                <a:ext uri="{FF2B5EF4-FFF2-40B4-BE49-F238E27FC236}">
                  <a16:creationId xmlns:a16="http://schemas.microsoft.com/office/drawing/2014/main" id="{D156ABEC-C64D-A426-0248-D08DF4C947F9}"/>
                </a:ext>
              </a:extLst>
            </p:cNvPr>
            <p:cNvSpPr/>
            <p:nvPr/>
          </p:nvSpPr>
          <p:spPr>
            <a:xfrm>
              <a:off x="8285339" y="2342255"/>
              <a:ext cx="1432251" cy="728248"/>
            </a:xfrm>
            <a:custGeom>
              <a:avLst/>
              <a:gdLst>
                <a:gd name="connsiteX0" fmla="*/ 4678 w 1432251"/>
                <a:gd name="connsiteY0" fmla="*/ 517339 h 728248"/>
                <a:gd name="connsiteX1" fmla="*/ 1024769 w 1432251"/>
                <a:gd name="connsiteY1" fmla="*/ 2264 h 728248"/>
                <a:gd name="connsiteX2" fmla="*/ 1044084 w 1432251"/>
                <a:gd name="connsiteY2" fmla="*/ 2264 h 728248"/>
                <a:gd name="connsiteX3" fmla="*/ 1427574 w 1432251"/>
                <a:gd name="connsiteY3" fmla="*/ 195819 h 728248"/>
                <a:gd name="connsiteX4" fmla="*/ 1427574 w 1432251"/>
                <a:gd name="connsiteY4" fmla="*/ 210909 h 728248"/>
                <a:gd name="connsiteX5" fmla="*/ 407483 w 1432251"/>
                <a:gd name="connsiteY5" fmla="*/ 725985 h 728248"/>
                <a:gd name="connsiteX6" fmla="*/ 388168 w 1432251"/>
                <a:gd name="connsiteY6" fmla="*/ 725985 h 728248"/>
                <a:gd name="connsiteX7" fmla="*/ 4678 w 1432251"/>
                <a:gd name="connsiteY7" fmla="*/ 532228 h 728248"/>
                <a:gd name="connsiteX8" fmla="*/ 4678 w 1432251"/>
                <a:gd name="connsiteY8" fmla="*/ 517138 h 72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251" h="728248">
                  <a:moveTo>
                    <a:pt x="4678" y="517339"/>
                  </a:moveTo>
                  <a:lnTo>
                    <a:pt x="1024769" y="2264"/>
                  </a:lnTo>
                  <a:cubicBezTo>
                    <a:pt x="1030805" y="-755"/>
                    <a:pt x="1038048" y="-755"/>
                    <a:pt x="1044084" y="2264"/>
                  </a:cubicBezTo>
                  <a:lnTo>
                    <a:pt x="1427574" y="195819"/>
                  </a:lnTo>
                  <a:cubicBezTo>
                    <a:pt x="1433811" y="198837"/>
                    <a:pt x="1433811" y="207690"/>
                    <a:pt x="1427574" y="210909"/>
                  </a:cubicBezTo>
                  <a:lnTo>
                    <a:pt x="407483" y="725985"/>
                  </a:lnTo>
                  <a:cubicBezTo>
                    <a:pt x="401447" y="729003"/>
                    <a:pt x="394204" y="729003"/>
                    <a:pt x="388168" y="725985"/>
                  </a:cubicBezTo>
                  <a:lnTo>
                    <a:pt x="4678" y="532228"/>
                  </a:lnTo>
                  <a:cubicBezTo>
                    <a:pt x="-1559" y="529210"/>
                    <a:pt x="-1559" y="520357"/>
                    <a:pt x="4678" y="51713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60" name="Graphic 3">
              <a:extLst>
                <a:ext uri="{FF2B5EF4-FFF2-40B4-BE49-F238E27FC236}">
                  <a16:creationId xmlns:a16="http://schemas.microsoft.com/office/drawing/2014/main" id="{118CFEE5-EFB4-FFFC-0257-FB34B23999A6}"/>
                </a:ext>
              </a:extLst>
            </p:cNvPr>
            <p:cNvGrpSpPr/>
            <p:nvPr/>
          </p:nvGrpSpPr>
          <p:grpSpPr>
            <a:xfrm>
              <a:off x="8294795" y="2346531"/>
              <a:ext cx="1420230" cy="717316"/>
              <a:chOff x="8167761" y="2907813"/>
              <a:chExt cx="1420230" cy="717316"/>
            </a:xfrm>
            <a:solidFill>
              <a:schemeClr val="bg1"/>
            </a:solidFill>
          </p:grpSpPr>
          <p:grpSp>
            <p:nvGrpSpPr>
              <p:cNvPr id="161" name="Graphic 3">
                <a:extLst>
                  <a:ext uri="{FF2B5EF4-FFF2-40B4-BE49-F238E27FC236}">
                    <a16:creationId xmlns:a16="http://schemas.microsoft.com/office/drawing/2014/main" id="{37231914-6CA2-63AB-1CA2-929DFEB1B4A7}"/>
                  </a:ext>
                </a:extLst>
              </p:cNvPr>
              <p:cNvGrpSpPr/>
              <p:nvPr/>
            </p:nvGrpSpPr>
            <p:grpSpPr>
              <a:xfrm>
                <a:off x="8224069" y="2936219"/>
                <a:ext cx="1080609" cy="545786"/>
                <a:chOff x="8224069" y="2936219"/>
                <a:chExt cx="1080609" cy="545786"/>
              </a:xfrm>
              <a:grpFill/>
            </p:grpSpPr>
            <p:sp>
              <p:nvSpPr>
                <p:cNvPr id="217" name="Vrije vorm: vorm 216">
                  <a:extLst>
                    <a:ext uri="{FF2B5EF4-FFF2-40B4-BE49-F238E27FC236}">
                      <a16:creationId xmlns:a16="http://schemas.microsoft.com/office/drawing/2014/main" id="{CDF9CEE3-45A3-1478-C17B-AF1CE8455D6F}"/>
                    </a:ext>
                  </a:extLst>
                </p:cNvPr>
                <p:cNvSpPr/>
                <p:nvPr/>
              </p:nvSpPr>
              <p:spPr>
                <a:xfrm>
                  <a:off x="8224069" y="3424333"/>
                  <a:ext cx="114037" cy="57671"/>
                </a:xfrm>
                <a:custGeom>
                  <a:avLst/>
                  <a:gdLst>
                    <a:gd name="connsiteX0" fmla="*/ 111343 w 114037"/>
                    <a:gd name="connsiteY0" fmla="*/ 32357 h 57671"/>
                    <a:gd name="connsiteX1" fmla="*/ 64061 w 114037"/>
                    <a:gd name="connsiteY1" fmla="*/ 56300 h 57671"/>
                    <a:gd name="connsiteX2" fmla="*/ 48770 w 114037"/>
                    <a:gd name="connsiteY2" fmla="*/ 55696 h 57671"/>
                    <a:gd name="connsiteX3" fmla="*/ 3701 w 114037"/>
                    <a:gd name="connsiteY3" fmla="*/ 32960 h 57671"/>
                    <a:gd name="connsiteX4" fmla="*/ 2695 w 114037"/>
                    <a:gd name="connsiteY4" fmla="*/ 25315 h 57671"/>
                    <a:gd name="connsiteX5" fmla="*/ 49977 w 114037"/>
                    <a:gd name="connsiteY5" fmla="*/ 1372 h 57671"/>
                    <a:gd name="connsiteX6" fmla="*/ 65268 w 114037"/>
                    <a:gd name="connsiteY6" fmla="*/ 1975 h 57671"/>
                    <a:gd name="connsiteX7" fmla="*/ 110337 w 114037"/>
                    <a:gd name="connsiteY7" fmla="*/ 24711 h 57671"/>
                    <a:gd name="connsiteX8" fmla="*/ 111343 w 114037"/>
                    <a:gd name="connsiteY8" fmla="*/ 32357 h 57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037" h="57671">
                      <a:moveTo>
                        <a:pt x="111343" y="32357"/>
                      </a:moveTo>
                      <a:lnTo>
                        <a:pt x="64061" y="56300"/>
                      </a:lnTo>
                      <a:cubicBezTo>
                        <a:pt x="60238" y="58312"/>
                        <a:pt x="53397" y="58110"/>
                        <a:pt x="48770" y="55696"/>
                      </a:cubicBezTo>
                      <a:lnTo>
                        <a:pt x="3701" y="32960"/>
                      </a:lnTo>
                      <a:cubicBezTo>
                        <a:pt x="-726" y="30747"/>
                        <a:pt x="-1329" y="27327"/>
                        <a:pt x="2695" y="25315"/>
                      </a:cubicBezTo>
                      <a:lnTo>
                        <a:pt x="49977" y="1372"/>
                      </a:lnTo>
                      <a:cubicBezTo>
                        <a:pt x="53800" y="-640"/>
                        <a:pt x="60641" y="-439"/>
                        <a:pt x="65268" y="1975"/>
                      </a:cubicBezTo>
                      <a:lnTo>
                        <a:pt x="110337" y="24711"/>
                      </a:lnTo>
                      <a:cubicBezTo>
                        <a:pt x="114764" y="26924"/>
                        <a:pt x="115367" y="30345"/>
                        <a:pt x="111343" y="32357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8" name="Vrije vorm: vorm 217">
                  <a:extLst>
                    <a:ext uri="{FF2B5EF4-FFF2-40B4-BE49-F238E27FC236}">
                      <a16:creationId xmlns:a16="http://schemas.microsoft.com/office/drawing/2014/main" id="{C4C2363E-680E-2FE7-85FF-1920614B22AB}"/>
                    </a:ext>
                  </a:extLst>
                </p:cNvPr>
                <p:cNvSpPr/>
                <p:nvPr/>
              </p:nvSpPr>
              <p:spPr>
                <a:xfrm>
                  <a:off x="8295424" y="3388433"/>
                  <a:ext cx="113578" cy="57493"/>
                </a:xfrm>
                <a:custGeom>
                  <a:avLst/>
                  <a:gdLst>
                    <a:gd name="connsiteX0" fmla="*/ 110409 w 113578"/>
                    <a:gd name="connsiteY0" fmla="*/ 32645 h 57493"/>
                    <a:gd name="connsiteX1" fmla="*/ 64334 w 113578"/>
                    <a:gd name="connsiteY1" fmla="*/ 55984 h 57493"/>
                    <a:gd name="connsiteX2" fmla="*/ 49244 w 113578"/>
                    <a:gd name="connsiteY2" fmla="*/ 55984 h 57493"/>
                    <a:gd name="connsiteX3" fmla="*/ 3169 w 113578"/>
                    <a:gd name="connsiteY3" fmla="*/ 32645 h 57493"/>
                    <a:gd name="connsiteX4" fmla="*/ 3169 w 113578"/>
                    <a:gd name="connsiteY4" fmla="*/ 24999 h 57493"/>
                    <a:gd name="connsiteX5" fmla="*/ 49244 w 113578"/>
                    <a:gd name="connsiteY5" fmla="*/ 1660 h 57493"/>
                    <a:gd name="connsiteX6" fmla="*/ 64334 w 113578"/>
                    <a:gd name="connsiteY6" fmla="*/ 1660 h 57493"/>
                    <a:gd name="connsiteX7" fmla="*/ 110409 w 113578"/>
                    <a:gd name="connsiteY7" fmla="*/ 24999 h 57493"/>
                    <a:gd name="connsiteX8" fmla="*/ 110409 w 113578"/>
                    <a:gd name="connsiteY8" fmla="*/ 32645 h 57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493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7996"/>
                        <a:pt x="53268" y="57996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4" y="27213"/>
                        <a:pt x="114634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9" name="Vrije vorm: vorm 218">
                  <a:extLst>
                    <a:ext uri="{FF2B5EF4-FFF2-40B4-BE49-F238E27FC236}">
                      <a16:creationId xmlns:a16="http://schemas.microsoft.com/office/drawing/2014/main" id="{3B17FDB6-E436-43E4-9611-A9FB15D26D6F}"/>
                    </a:ext>
                  </a:extLst>
                </p:cNvPr>
                <p:cNvSpPr/>
                <p:nvPr/>
              </p:nvSpPr>
              <p:spPr>
                <a:xfrm>
                  <a:off x="8366247" y="3352619"/>
                  <a:ext cx="113578" cy="57644"/>
                </a:xfrm>
                <a:custGeom>
                  <a:avLst/>
                  <a:gdLst>
                    <a:gd name="connsiteX0" fmla="*/ 110409 w 113578"/>
                    <a:gd name="connsiteY0" fmla="*/ 32645 h 57644"/>
                    <a:gd name="connsiteX1" fmla="*/ 64334 w 113578"/>
                    <a:gd name="connsiteY1" fmla="*/ 55984 h 57644"/>
                    <a:gd name="connsiteX2" fmla="*/ 49244 w 113578"/>
                    <a:gd name="connsiteY2" fmla="*/ 55984 h 57644"/>
                    <a:gd name="connsiteX3" fmla="*/ 3169 w 113578"/>
                    <a:gd name="connsiteY3" fmla="*/ 32645 h 57644"/>
                    <a:gd name="connsiteX4" fmla="*/ 3169 w 113578"/>
                    <a:gd name="connsiteY4" fmla="*/ 24999 h 57644"/>
                    <a:gd name="connsiteX5" fmla="*/ 49244 w 113578"/>
                    <a:gd name="connsiteY5" fmla="*/ 1660 h 57644"/>
                    <a:gd name="connsiteX6" fmla="*/ 64334 w 113578"/>
                    <a:gd name="connsiteY6" fmla="*/ 1660 h 57644"/>
                    <a:gd name="connsiteX7" fmla="*/ 110409 w 113578"/>
                    <a:gd name="connsiteY7" fmla="*/ 24999 h 57644"/>
                    <a:gd name="connsiteX8" fmla="*/ 110409 w 113578"/>
                    <a:gd name="connsiteY8" fmla="*/ 32645 h 5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644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8197"/>
                        <a:pt x="53268" y="58197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4" y="27213"/>
                        <a:pt x="114634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0" name="Vrije vorm: vorm 219">
                  <a:extLst>
                    <a:ext uri="{FF2B5EF4-FFF2-40B4-BE49-F238E27FC236}">
                      <a16:creationId xmlns:a16="http://schemas.microsoft.com/office/drawing/2014/main" id="{E22DDA7D-7D50-F94F-8644-CA9A73DDA60C}"/>
                    </a:ext>
                  </a:extLst>
                </p:cNvPr>
                <p:cNvSpPr/>
                <p:nvPr/>
              </p:nvSpPr>
              <p:spPr>
                <a:xfrm>
                  <a:off x="8437271" y="3316956"/>
                  <a:ext cx="113578" cy="57493"/>
                </a:xfrm>
                <a:custGeom>
                  <a:avLst/>
                  <a:gdLst>
                    <a:gd name="connsiteX0" fmla="*/ 110409 w 113578"/>
                    <a:gd name="connsiteY0" fmla="*/ 32494 h 57493"/>
                    <a:gd name="connsiteX1" fmla="*/ 64334 w 113578"/>
                    <a:gd name="connsiteY1" fmla="*/ 55833 h 57493"/>
                    <a:gd name="connsiteX2" fmla="*/ 49244 w 113578"/>
                    <a:gd name="connsiteY2" fmla="*/ 55833 h 57493"/>
                    <a:gd name="connsiteX3" fmla="*/ 3169 w 113578"/>
                    <a:gd name="connsiteY3" fmla="*/ 32494 h 57493"/>
                    <a:gd name="connsiteX4" fmla="*/ 3169 w 113578"/>
                    <a:gd name="connsiteY4" fmla="*/ 24849 h 57493"/>
                    <a:gd name="connsiteX5" fmla="*/ 49244 w 113578"/>
                    <a:gd name="connsiteY5" fmla="*/ 1509 h 57493"/>
                    <a:gd name="connsiteX6" fmla="*/ 64334 w 113578"/>
                    <a:gd name="connsiteY6" fmla="*/ 1509 h 57493"/>
                    <a:gd name="connsiteX7" fmla="*/ 110409 w 113578"/>
                    <a:gd name="connsiteY7" fmla="*/ 24849 h 57493"/>
                    <a:gd name="connsiteX8" fmla="*/ 110409 w 113578"/>
                    <a:gd name="connsiteY8" fmla="*/ 32494 h 57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493">
                      <a:moveTo>
                        <a:pt x="110409" y="32494"/>
                      </a:moveTo>
                      <a:lnTo>
                        <a:pt x="64334" y="55833"/>
                      </a:lnTo>
                      <a:cubicBezTo>
                        <a:pt x="60109" y="58047"/>
                        <a:pt x="53268" y="58047"/>
                        <a:pt x="49244" y="55833"/>
                      </a:cubicBezTo>
                      <a:lnTo>
                        <a:pt x="3169" y="32494"/>
                      </a:lnTo>
                      <a:cubicBezTo>
                        <a:pt x="-1056" y="30281"/>
                        <a:pt x="-1056" y="26860"/>
                        <a:pt x="3169" y="24849"/>
                      </a:cubicBezTo>
                      <a:lnTo>
                        <a:pt x="49244" y="1509"/>
                      </a:lnTo>
                      <a:cubicBezTo>
                        <a:pt x="53469" y="-503"/>
                        <a:pt x="60310" y="-503"/>
                        <a:pt x="64334" y="1509"/>
                      </a:cubicBezTo>
                      <a:lnTo>
                        <a:pt x="110409" y="24849"/>
                      </a:lnTo>
                      <a:cubicBezTo>
                        <a:pt x="114634" y="27062"/>
                        <a:pt x="114634" y="30482"/>
                        <a:pt x="110409" y="32494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1" name="Vrije vorm: vorm 220">
                  <a:extLst>
                    <a:ext uri="{FF2B5EF4-FFF2-40B4-BE49-F238E27FC236}">
                      <a16:creationId xmlns:a16="http://schemas.microsoft.com/office/drawing/2014/main" id="{8BBC229C-A2F8-F439-D5CD-023F582B3967}"/>
                    </a:ext>
                  </a:extLst>
                </p:cNvPr>
                <p:cNvSpPr/>
                <p:nvPr/>
              </p:nvSpPr>
              <p:spPr>
                <a:xfrm>
                  <a:off x="8508295" y="3281142"/>
                  <a:ext cx="113578" cy="57342"/>
                </a:xfrm>
                <a:custGeom>
                  <a:avLst/>
                  <a:gdLst>
                    <a:gd name="connsiteX0" fmla="*/ 110409 w 113578"/>
                    <a:gd name="connsiteY0" fmla="*/ 32494 h 57342"/>
                    <a:gd name="connsiteX1" fmla="*/ 64334 w 113578"/>
                    <a:gd name="connsiteY1" fmla="*/ 55833 h 57342"/>
                    <a:gd name="connsiteX2" fmla="*/ 49244 w 113578"/>
                    <a:gd name="connsiteY2" fmla="*/ 55833 h 57342"/>
                    <a:gd name="connsiteX3" fmla="*/ 3169 w 113578"/>
                    <a:gd name="connsiteY3" fmla="*/ 32494 h 57342"/>
                    <a:gd name="connsiteX4" fmla="*/ 3169 w 113578"/>
                    <a:gd name="connsiteY4" fmla="*/ 24849 h 57342"/>
                    <a:gd name="connsiteX5" fmla="*/ 49244 w 113578"/>
                    <a:gd name="connsiteY5" fmla="*/ 1509 h 57342"/>
                    <a:gd name="connsiteX6" fmla="*/ 64334 w 113578"/>
                    <a:gd name="connsiteY6" fmla="*/ 1509 h 57342"/>
                    <a:gd name="connsiteX7" fmla="*/ 110409 w 113578"/>
                    <a:gd name="connsiteY7" fmla="*/ 24849 h 57342"/>
                    <a:gd name="connsiteX8" fmla="*/ 110409 w 113578"/>
                    <a:gd name="connsiteY8" fmla="*/ 32494 h 57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342">
                      <a:moveTo>
                        <a:pt x="110409" y="32494"/>
                      </a:moveTo>
                      <a:lnTo>
                        <a:pt x="64334" y="55833"/>
                      </a:lnTo>
                      <a:cubicBezTo>
                        <a:pt x="60109" y="57846"/>
                        <a:pt x="53268" y="57846"/>
                        <a:pt x="49244" y="55833"/>
                      </a:cubicBezTo>
                      <a:lnTo>
                        <a:pt x="3169" y="32494"/>
                      </a:lnTo>
                      <a:cubicBezTo>
                        <a:pt x="-1056" y="30281"/>
                        <a:pt x="-1056" y="26860"/>
                        <a:pt x="3169" y="24849"/>
                      </a:cubicBezTo>
                      <a:lnTo>
                        <a:pt x="49244" y="1509"/>
                      </a:lnTo>
                      <a:cubicBezTo>
                        <a:pt x="53469" y="-503"/>
                        <a:pt x="60310" y="-503"/>
                        <a:pt x="64334" y="1509"/>
                      </a:cubicBezTo>
                      <a:lnTo>
                        <a:pt x="110409" y="24849"/>
                      </a:lnTo>
                      <a:cubicBezTo>
                        <a:pt x="114634" y="27062"/>
                        <a:pt x="114634" y="30482"/>
                        <a:pt x="110409" y="32494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2" name="Vrije vorm: vorm 221">
                  <a:extLst>
                    <a:ext uri="{FF2B5EF4-FFF2-40B4-BE49-F238E27FC236}">
                      <a16:creationId xmlns:a16="http://schemas.microsoft.com/office/drawing/2014/main" id="{7DDC7F73-5ACE-F7E4-72AE-38807D774248}"/>
                    </a:ext>
                  </a:extLst>
                </p:cNvPr>
                <p:cNvSpPr/>
                <p:nvPr/>
              </p:nvSpPr>
              <p:spPr>
                <a:xfrm>
                  <a:off x="8579118" y="3245177"/>
                  <a:ext cx="113578" cy="57644"/>
                </a:xfrm>
                <a:custGeom>
                  <a:avLst/>
                  <a:gdLst>
                    <a:gd name="connsiteX0" fmla="*/ 110409 w 113578"/>
                    <a:gd name="connsiteY0" fmla="*/ 32645 h 57644"/>
                    <a:gd name="connsiteX1" fmla="*/ 64334 w 113578"/>
                    <a:gd name="connsiteY1" fmla="*/ 55984 h 57644"/>
                    <a:gd name="connsiteX2" fmla="*/ 49244 w 113578"/>
                    <a:gd name="connsiteY2" fmla="*/ 55984 h 57644"/>
                    <a:gd name="connsiteX3" fmla="*/ 3169 w 113578"/>
                    <a:gd name="connsiteY3" fmla="*/ 32645 h 57644"/>
                    <a:gd name="connsiteX4" fmla="*/ 3169 w 113578"/>
                    <a:gd name="connsiteY4" fmla="*/ 24999 h 57644"/>
                    <a:gd name="connsiteX5" fmla="*/ 49244 w 113578"/>
                    <a:gd name="connsiteY5" fmla="*/ 1660 h 57644"/>
                    <a:gd name="connsiteX6" fmla="*/ 64334 w 113578"/>
                    <a:gd name="connsiteY6" fmla="*/ 1660 h 57644"/>
                    <a:gd name="connsiteX7" fmla="*/ 110409 w 113578"/>
                    <a:gd name="connsiteY7" fmla="*/ 24999 h 57644"/>
                    <a:gd name="connsiteX8" fmla="*/ 110409 w 113578"/>
                    <a:gd name="connsiteY8" fmla="*/ 32645 h 5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644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8197"/>
                        <a:pt x="53268" y="58197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5" y="27212"/>
                        <a:pt x="114635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3" name="Vrije vorm: vorm 222">
                  <a:extLst>
                    <a:ext uri="{FF2B5EF4-FFF2-40B4-BE49-F238E27FC236}">
                      <a16:creationId xmlns:a16="http://schemas.microsoft.com/office/drawing/2014/main" id="{01AD255F-4F1D-F6E0-A932-C650151AA52D}"/>
                    </a:ext>
                  </a:extLst>
                </p:cNvPr>
                <p:cNvSpPr/>
                <p:nvPr/>
              </p:nvSpPr>
              <p:spPr>
                <a:xfrm>
                  <a:off x="8650142" y="3209514"/>
                  <a:ext cx="113578" cy="57493"/>
                </a:xfrm>
                <a:custGeom>
                  <a:avLst/>
                  <a:gdLst>
                    <a:gd name="connsiteX0" fmla="*/ 110409 w 113578"/>
                    <a:gd name="connsiteY0" fmla="*/ 32494 h 57493"/>
                    <a:gd name="connsiteX1" fmla="*/ 64334 w 113578"/>
                    <a:gd name="connsiteY1" fmla="*/ 55833 h 57493"/>
                    <a:gd name="connsiteX2" fmla="*/ 49244 w 113578"/>
                    <a:gd name="connsiteY2" fmla="*/ 55833 h 57493"/>
                    <a:gd name="connsiteX3" fmla="*/ 3169 w 113578"/>
                    <a:gd name="connsiteY3" fmla="*/ 32494 h 57493"/>
                    <a:gd name="connsiteX4" fmla="*/ 3169 w 113578"/>
                    <a:gd name="connsiteY4" fmla="*/ 24848 h 57493"/>
                    <a:gd name="connsiteX5" fmla="*/ 49244 w 113578"/>
                    <a:gd name="connsiteY5" fmla="*/ 1509 h 57493"/>
                    <a:gd name="connsiteX6" fmla="*/ 64334 w 113578"/>
                    <a:gd name="connsiteY6" fmla="*/ 1509 h 57493"/>
                    <a:gd name="connsiteX7" fmla="*/ 110409 w 113578"/>
                    <a:gd name="connsiteY7" fmla="*/ 24848 h 57493"/>
                    <a:gd name="connsiteX8" fmla="*/ 110409 w 113578"/>
                    <a:gd name="connsiteY8" fmla="*/ 32494 h 57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493">
                      <a:moveTo>
                        <a:pt x="110409" y="32494"/>
                      </a:moveTo>
                      <a:lnTo>
                        <a:pt x="64334" y="55833"/>
                      </a:lnTo>
                      <a:cubicBezTo>
                        <a:pt x="60109" y="58047"/>
                        <a:pt x="53268" y="58047"/>
                        <a:pt x="49244" y="55833"/>
                      </a:cubicBezTo>
                      <a:lnTo>
                        <a:pt x="3169" y="32494"/>
                      </a:lnTo>
                      <a:cubicBezTo>
                        <a:pt x="-1056" y="30281"/>
                        <a:pt x="-1056" y="26860"/>
                        <a:pt x="3169" y="24848"/>
                      </a:cubicBezTo>
                      <a:lnTo>
                        <a:pt x="49244" y="1509"/>
                      </a:lnTo>
                      <a:cubicBezTo>
                        <a:pt x="53469" y="-503"/>
                        <a:pt x="60310" y="-503"/>
                        <a:pt x="64334" y="1509"/>
                      </a:cubicBezTo>
                      <a:lnTo>
                        <a:pt x="110409" y="24848"/>
                      </a:lnTo>
                      <a:cubicBezTo>
                        <a:pt x="114635" y="27061"/>
                        <a:pt x="114635" y="30482"/>
                        <a:pt x="110409" y="32494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4" name="Vrije vorm: vorm 223">
                  <a:extLst>
                    <a:ext uri="{FF2B5EF4-FFF2-40B4-BE49-F238E27FC236}">
                      <a16:creationId xmlns:a16="http://schemas.microsoft.com/office/drawing/2014/main" id="{9715DCC4-FAAB-AF1E-6B63-C7CB106E97E2}"/>
                    </a:ext>
                  </a:extLst>
                </p:cNvPr>
                <p:cNvSpPr/>
                <p:nvPr/>
              </p:nvSpPr>
              <p:spPr>
                <a:xfrm>
                  <a:off x="8720965" y="3173550"/>
                  <a:ext cx="113578" cy="57644"/>
                </a:xfrm>
                <a:custGeom>
                  <a:avLst/>
                  <a:gdLst>
                    <a:gd name="connsiteX0" fmla="*/ 110409 w 113578"/>
                    <a:gd name="connsiteY0" fmla="*/ 32645 h 57644"/>
                    <a:gd name="connsiteX1" fmla="*/ 64334 w 113578"/>
                    <a:gd name="connsiteY1" fmla="*/ 55984 h 57644"/>
                    <a:gd name="connsiteX2" fmla="*/ 49244 w 113578"/>
                    <a:gd name="connsiteY2" fmla="*/ 55984 h 57644"/>
                    <a:gd name="connsiteX3" fmla="*/ 3169 w 113578"/>
                    <a:gd name="connsiteY3" fmla="*/ 32645 h 57644"/>
                    <a:gd name="connsiteX4" fmla="*/ 3169 w 113578"/>
                    <a:gd name="connsiteY4" fmla="*/ 24999 h 57644"/>
                    <a:gd name="connsiteX5" fmla="*/ 49244 w 113578"/>
                    <a:gd name="connsiteY5" fmla="*/ 1660 h 57644"/>
                    <a:gd name="connsiteX6" fmla="*/ 64334 w 113578"/>
                    <a:gd name="connsiteY6" fmla="*/ 1660 h 57644"/>
                    <a:gd name="connsiteX7" fmla="*/ 110409 w 113578"/>
                    <a:gd name="connsiteY7" fmla="*/ 24999 h 57644"/>
                    <a:gd name="connsiteX8" fmla="*/ 110409 w 113578"/>
                    <a:gd name="connsiteY8" fmla="*/ 32645 h 5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644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8197"/>
                        <a:pt x="53268" y="58197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5" y="27212"/>
                        <a:pt x="114635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5" name="Vrije vorm: vorm 224">
                  <a:extLst>
                    <a:ext uri="{FF2B5EF4-FFF2-40B4-BE49-F238E27FC236}">
                      <a16:creationId xmlns:a16="http://schemas.microsoft.com/office/drawing/2014/main" id="{B4BE0A60-4FAA-7AFB-2339-489F5F4105CF}"/>
                    </a:ext>
                  </a:extLst>
                </p:cNvPr>
                <p:cNvSpPr/>
                <p:nvPr/>
              </p:nvSpPr>
              <p:spPr>
                <a:xfrm>
                  <a:off x="8791989" y="3137736"/>
                  <a:ext cx="113578" cy="57644"/>
                </a:xfrm>
                <a:custGeom>
                  <a:avLst/>
                  <a:gdLst>
                    <a:gd name="connsiteX0" fmla="*/ 110409 w 113578"/>
                    <a:gd name="connsiteY0" fmla="*/ 32645 h 57644"/>
                    <a:gd name="connsiteX1" fmla="*/ 64334 w 113578"/>
                    <a:gd name="connsiteY1" fmla="*/ 55984 h 57644"/>
                    <a:gd name="connsiteX2" fmla="*/ 49244 w 113578"/>
                    <a:gd name="connsiteY2" fmla="*/ 55984 h 57644"/>
                    <a:gd name="connsiteX3" fmla="*/ 3169 w 113578"/>
                    <a:gd name="connsiteY3" fmla="*/ 32645 h 57644"/>
                    <a:gd name="connsiteX4" fmla="*/ 3169 w 113578"/>
                    <a:gd name="connsiteY4" fmla="*/ 24999 h 57644"/>
                    <a:gd name="connsiteX5" fmla="*/ 49244 w 113578"/>
                    <a:gd name="connsiteY5" fmla="*/ 1660 h 57644"/>
                    <a:gd name="connsiteX6" fmla="*/ 64334 w 113578"/>
                    <a:gd name="connsiteY6" fmla="*/ 1660 h 57644"/>
                    <a:gd name="connsiteX7" fmla="*/ 110409 w 113578"/>
                    <a:gd name="connsiteY7" fmla="*/ 24999 h 57644"/>
                    <a:gd name="connsiteX8" fmla="*/ 110409 w 113578"/>
                    <a:gd name="connsiteY8" fmla="*/ 32645 h 5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644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8198"/>
                        <a:pt x="53268" y="58198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5" y="27011"/>
                        <a:pt x="114635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6" name="Vrije vorm: vorm 225">
                  <a:extLst>
                    <a:ext uri="{FF2B5EF4-FFF2-40B4-BE49-F238E27FC236}">
                      <a16:creationId xmlns:a16="http://schemas.microsoft.com/office/drawing/2014/main" id="{E188AE46-079F-3F4D-5EAB-6E501F7D8B0A}"/>
                    </a:ext>
                  </a:extLst>
                </p:cNvPr>
                <p:cNvSpPr/>
                <p:nvPr/>
              </p:nvSpPr>
              <p:spPr>
                <a:xfrm>
                  <a:off x="8862811" y="3101922"/>
                  <a:ext cx="113578" cy="57644"/>
                </a:xfrm>
                <a:custGeom>
                  <a:avLst/>
                  <a:gdLst>
                    <a:gd name="connsiteX0" fmla="*/ 110409 w 113578"/>
                    <a:gd name="connsiteY0" fmla="*/ 32645 h 57644"/>
                    <a:gd name="connsiteX1" fmla="*/ 64334 w 113578"/>
                    <a:gd name="connsiteY1" fmla="*/ 55984 h 57644"/>
                    <a:gd name="connsiteX2" fmla="*/ 49244 w 113578"/>
                    <a:gd name="connsiteY2" fmla="*/ 55984 h 57644"/>
                    <a:gd name="connsiteX3" fmla="*/ 3169 w 113578"/>
                    <a:gd name="connsiteY3" fmla="*/ 32645 h 57644"/>
                    <a:gd name="connsiteX4" fmla="*/ 3169 w 113578"/>
                    <a:gd name="connsiteY4" fmla="*/ 24999 h 57644"/>
                    <a:gd name="connsiteX5" fmla="*/ 49244 w 113578"/>
                    <a:gd name="connsiteY5" fmla="*/ 1660 h 57644"/>
                    <a:gd name="connsiteX6" fmla="*/ 64334 w 113578"/>
                    <a:gd name="connsiteY6" fmla="*/ 1660 h 57644"/>
                    <a:gd name="connsiteX7" fmla="*/ 110409 w 113578"/>
                    <a:gd name="connsiteY7" fmla="*/ 24999 h 57644"/>
                    <a:gd name="connsiteX8" fmla="*/ 110409 w 113578"/>
                    <a:gd name="connsiteY8" fmla="*/ 32645 h 5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644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8198"/>
                        <a:pt x="53268" y="58198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4" y="27212"/>
                        <a:pt x="114634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7" name="Vrije vorm: vorm 226">
                  <a:extLst>
                    <a:ext uri="{FF2B5EF4-FFF2-40B4-BE49-F238E27FC236}">
                      <a16:creationId xmlns:a16="http://schemas.microsoft.com/office/drawing/2014/main" id="{DADCB0E1-5B6B-958F-9213-6F2D59BF38E4}"/>
                    </a:ext>
                  </a:extLst>
                </p:cNvPr>
                <p:cNvSpPr/>
                <p:nvPr/>
              </p:nvSpPr>
              <p:spPr>
                <a:xfrm>
                  <a:off x="8933836" y="3066108"/>
                  <a:ext cx="113578" cy="57644"/>
                </a:xfrm>
                <a:custGeom>
                  <a:avLst/>
                  <a:gdLst>
                    <a:gd name="connsiteX0" fmla="*/ 110409 w 113578"/>
                    <a:gd name="connsiteY0" fmla="*/ 32645 h 57644"/>
                    <a:gd name="connsiteX1" fmla="*/ 64334 w 113578"/>
                    <a:gd name="connsiteY1" fmla="*/ 55984 h 57644"/>
                    <a:gd name="connsiteX2" fmla="*/ 49244 w 113578"/>
                    <a:gd name="connsiteY2" fmla="*/ 55984 h 57644"/>
                    <a:gd name="connsiteX3" fmla="*/ 3169 w 113578"/>
                    <a:gd name="connsiteY3" fmla="*/ 32645 h 57644"/>
                    <a:gd name="connsiteX4" fmla="*/ 3169 w 113578"/>
                    <a:gd name="connsiteY4" fmla="*/ 24999 h 57644"/>
                    <a:gd name="connsiteX5" fmla="*/ 49244 w 113578"/>
                    <a:gd name="connsiteY5" fmla="*/ 1660 h 57644"/>
                    <a:gd name="connsiteX6" fmla="*/ 64334 w 113578"/>
                    <a:gd name="connsiteY6" fmla="*/ 1660 h 57644"/>
                    <a:gd name="connsiteX7" fmla="*/ 110409 w 113578"/>
                    <a:gd name="connsiteY7" fmla="*/ 24999 h 57644"/>
                    <a:gd name="connsiteX8" fmla="*/ 110409 w 113578"/>
                    <a:gd name="connsiteY8" fmla="*/ 32645 h 5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644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8197"/>
                        <a:pt x="53268" y="58197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5" y="27011"/>
                        <a:pt x="114635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8" name="Vrije vorm: vorm 227">
                  <a:extLst>
                    <a:ext uri="{FF2B5EF4-FFF2-40B4-BE49-F238E27FC236}">
                      <a16:creationId xmlns:a16="http://schemas.microsoft.com/office/drawing/2014/main" id="{D4C1F91E-71B6-2DF1-4E9A-D1A8F796DD85}"/>
                    </a:ext>
                  </a:extLst>
                </p:cNvPr>
                <p:cNvSpPr/>
                <p:nvPr/>
              </p:nvSpPr>
              <p:spPr>
                <a:xfrm>
                  <a:off x="9004860" y="3030294"/>
                  <a:ext cx="113578" cy="57644"/>
                </a:xfrm>
                <a:custGeom>
                  <a:avLst/>
                  <a:gdLst>
                    <a:gd name="connsiteX0" fmla="*/ 110409 w 113578"/>
                    <a:gd name="connsiteY0" fmla="*/ 32645 h 57644"/>
                    <a:gd name="connsiteX1" fmla="*/ 64334 w 113578"/>
                    <a:gd name="connsiteY1" fmla="*/ 55984 h 57644"/>
                    <a:gd name="connsiteX2" fmla="*/ 49244 w 113578"/>
                    <a:gd name="connsiteY2" fmla="*/ 55984 h 57644"/>
                    <a:gd name="connsiteX3" fmla="*/ 3169 w 113578"/>
                    <a:gd name="connsiteY3" fmla="*/ 32645 h 57644"/>
                    <a:gd name="connsiteX4" fmla="*/ 3169 w 113578"/>
                    <a:gd name="connsiteY4" fmla="*/ 24999 h 57644"/>
                    <a:gd name="connsiteX5" fmla="*/ 49244 w 113578"/>
                    <a:gd name="connsiteY5" fmla="*/ 1660 h 57644"/>
                    <a:gd name="connsiteX6" fmla="*/ 64334 w 113578"/>
                    <a:gd name="connsiteY6" fmla="*/ 1660 h 57644"/>
                    <a:gd name="connsiteX7" fmla="*/ 110409 w 113578"/>
                    <a:gd name="connsiteY7" fmla="*/ 24999 h 57644"/>
                    <a:gd name="connsiteX8" fmla="*/ 110409 w 113578"/>
                    <a:gd name="connsiteY8" fmla="*/ 32645 h 5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644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8197"/>
                        <a:pt x="53268" y="58197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5" y="27011"/>
                        <a:pt x="114635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9" name="Vrije vorm: vorm 228">
                  <a:extLst>
                    <a:ext uri="{FF2B5EF4-FFF2-40B4-BE49-F238E27FC236}">
                      <a16:creationId xmlns:a16="http://schemas.microsoft.com/office/drawing/2014/main" id="{5CE0567F-0C3F-5481-91FD-AC2F39C1F90A}"/>
                    </a:ext>
                  </a:extLst>
                </p:cNvPr>
                <p:cNvSpPr/>
                <p:nvPr/>
              </p:nvSpPr>
              <p:spPr>
                <a:xfrm>
                  <a:off x="9075352" y="2994567"/>
                  <a:ext cx="114037" cy="57671"/>
                </a:xfrm>
                <a:custGeom>
                  <a:avLst/>
                  <a:gdLst>
                    <a:gd name="connsiteX0" fmla="*/ 111343 w 114037"/>
                    <a:gd name="connsiteY0" fmla="*/ 32357 h 57671"/>
                    <a:gd name="connsiteX1" fmla="*/ 64061 w 114037"/>
                    <a:gd name="connsiteY1" fmla="*/ 56300 h 57671"/>
                    <a:gd name="connsiteX2" fmla="*/ 48770 w 114037"/>
                    <a:gd name="connsiteY2" fmla="*/ 55696 h 57671"/>
                    <a:gd name="connsiteX3" fmla="*/ 3701 w 114037"/>
                    <a:gd name="connsiteY3" fmla="*/ 32961 h 57671"/>
                    <a:gd name="connsiteX4" fmla="*/ 2695 w 114037"/>
                    <a:gd name="connsiteY4" fmla="*/ 25315 h 57671"/>
                    <a:gd name="connsiteX5" fmla="*/ 49977 w 114037"/>
                    <a:gd name="connsiteY5" fmla="*/ 1372 h 57671"/>
                    <a:gd name="connsiteX6" fmla="*/ 65268 w 114037"/>
                    <a:gd name="connsiteY6" fmla="*/ 1975 h 57671"/>
                    <a:gd name="connsiteX7" fmla="*/ 110337 w 114037"/>
                    <a:gd name="connsiteY7" fmla="*/ 24711 h 57671"/>
                    <a:gd name="connsiteX8" fmla="*/ 111343 w 114037"/>
                    <a:gd name="connsiteY8" fmla="*/ 32357 h 57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037" h="57671">
                      <a:moveTo>
                        <a:pt x="111343" y="32357"/>
                      </a:moveTo>
                      <a:lnTo>
                        <a:pt x="64061" y="56300"/>
                      </a:lnTo>
                      <a:cubicBezTo>
                        <a:pt x="60238" y="58312"/>
                        <a:pt x="53397" y="58111"/>
                        <a:pt x="48770" y="55696"/>
                      </a:cubicBezTo>
                      <a:lnTo>
                        <a:pt x="3701" y="32961"/>
                      </a:lnTo>
                      <a:cubicBezTo>
                        <a:pt x="-726" y="30747"/>
                        <a:pt x="-1329" y="27327"/>
                        <a:pt x="2695" y="25315"/>
                      </a:cubicBezTo>
                      <a:lnTo>
                        <a:pt x="49977" y="1372"/>
                      </a:lnTo>
                      <a:cubicBezTo>
                        <a:pt x="53800" y="-640"/>
                        <a:pt x="60641" y="-439"/>
                        <a:pt x="65268" y="1975"/>
                      </a:cubicBezTo>
                      <a:lnTo>
                        <a:pt x="110337" y="24711"/>
                      </a:lnTo>
                      <a:cubicBezTo>
                        <a:pt x="114764" y="26924"/>
                        <a:pt x="115367" y="30345"/>
                        <a:pt x="111343" y="32357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0" name="Vrije vorm: vorm 229">
                  <a:extLst>
                    <a:ext uri="{FF2B5EF4-FFF2-40B4-BE49-F238E27FC236}">
                      <a16:creationId xmlns:a16="http://schemas.microsoft.com/office/drawing/2014/main" id="{2274F5DF-0B1E-949D-1435-EA54CCB6BAC7}"/>
                    </a:ext>
                  </a:extLst>
                </p:cNvPr>
                <p:cNvSpPr/>
                <p:nvPr/>
              </p:nvSpPr>
              <p:spPr>
                <a:xfrm>
                  <a:off x="9146376" y="2936219"/>
                  <a:ext cx="158302" cy="80004"/>
                </a:xfrm>
                <a:custGeom>
                  <a:avLst/>
                  <a:gdLst>
                    <a:gd name="connsiteX0" fmla="*/ 155608 w 158302"/>
                    <a:gd name="connsiteY0" fmla="*/ 32357 h 80004"/>
                    <a:gd name="connsiteX1" fmla="*/ 64061 w 158302"/>
                    <a:gd name="connsiteY1" fmla="*/ 78633 h 80004"/>
                    <a:gd name="connsiteX2" fmla="*/ 48770 w 158302"/>
                    <a:gd name="connsiteY2" fmla="*/ 78030 h 80004"/>
                    <a:gd name="connsiteX3" fmla="*/ 3701 w 158302"/>
                    <a:gd name="connsiteY3" fmla="*/ 55294 h 80004"/>
                    <a:gd name="connsiteX4" fmla="*/ 2695 w 158302"/>
                    <a:gd name="connsiteY4" fmla="*/ 47648 h 80004"/>
                    <a:gd name="connsiteX5" fmla="*/ 94241 w 158302"/>
                    <a:gd name="connsiteY5" fmla="*/ 1372 h 80004"/>
                    <a:gd name="connsiteX6" fmla="*/ 109533 w 158302"/>
                    <a:gd name="connsiteY6" fmla="*/ 1975 h 80004"/>
                    <a:gd name="connsiteX7" fmla="*/ 154602 w 158302"/>
                    <a:gd name="connsiteY7" fmla="*/ 24711 h 80004"/>
                    <a:gd name="connsiteX8" fmla="*/ 155608 w 158302"/>
                    <a:gd name="connsiteY8" fmla="*/ 32357 h 80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302" h="80004">
                      <a:moveTo>
                        <a:pt x="155608" y="32357"/>
                      </a:moveTo>
                      <a:lnTo>
                        <a:pt x="64061" y="78633"/>
                      </a:lnTo>
                      <a:cubicBezTo>
                        <a:pt x="60238" y="80645"/>
                        <a:pt x="53397" y="80444"/>
                        <a:pt x="48770" y="78030"/>
                      </a:cubicBezTo>
                      <a:lnTo>
                        <a:pt x="3701" y="55294"/>
                      </a:lnTo>
                      <a:cubicBezTo>
                        <a:pt x="-726" y="53081"/>
                        <a:pt x="-1329" y="49660"/>
                        <a:pt x="2695" y="47648"/>
                      </a:cubicBezTo>
                      <a:lnTo>
                        <a:pt x="94241" y="1372"/>
                      </a:lnTo>
                      <a:cubicBezTo>
                        <a:pt x="98064" y="-640"/>
                        <a:pt x="104905" y="-439"/>
                        <a:pt x="109533" y="1975"/>
                      </a:cubicBezTo>
                      <a:lnTo>
                        <a:pt x="154602" y="24711"/>
                      </a:lnTo>
                      <a:cubicBezTo>
                        <a:pt x="159028" y="26924"/>
                        <a:pt x="159632" y="30345"/>
                        <a:pt x="155608" y="32357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62" name="Graphic 3">
                <a:extLst>
                  <a:ext uri="{FF2B5EF4-FFF2-40B4-BE49-F238E27FC236}">
                    <a16:creationId xmlns:a16="http://schemas.microsoft.com/office/drawing/2014/main" id="{3A1EAA48-026D-2E16-6877-09D022279E48}"/>
                  </a:ext>
                </a:extLst>
              </p:cNvPr>
              <p:cNvGrpSpPr/>
              <p:nvPr/>
            </p:nvGrpSpPr>
            <p:grpSpPr>
              <a:xfrm>
                <a:off x="8294569" y="3007709"/>
                <a:ext cx="1009879" cy="510045"/>
                <a:chOff x="8294569" y="3007709"/>
                <a:chExt cx="1009879" cy="510045"/>
              </a:xfrm>
              <a:grpFill/>
            </p:grpSpPr>
            <p:sp>
              <p:nvSpPr>
                <p:cNvPr id="204" name="Vrije vorm: vorm 203">
                  <a:extLst>
                    <a:ext uri="{FF2B5EF4-FFF2-40B4-BE49-F238E27FC236}">
                      <a16:creationId xmlns:a16="http://schemas.microsoft.com/office/drawing/2014/main" id="{F25FE765-0E6A-8A73-9DEE-36AF30B82276}"/>
                    </a:ext>
                  </a:extLst>
                </p:cNvPr>
                <p:cNvSpPr/>
                <p:nvPr/>
              </p:nvSpPr>
              <p:spPr>
                <a:xfrm>
                  <a:off x="9190267" y="3007709"/>
                  <a:ext cx="114181" cy="57744"/>
                </a:xfrm>
                <a:custGeom>
                  <a:avLst/>
                  <a:gdLst>
                    <a:gd name="connsiteX0" fmla="*/ 64233 w 114181"/>
                    <a:gd name="connsiteY0" fmla="*/ 56236 h 57744"/>
                    <a:gd name="connsiteX1" fmla="*/ 111314 w 114181"/>
                    <a:gd name="connsiteY1" fmla="*/ 32494 h 57744"/>
                    <a:gd name="connsiteX2" fmla="*/ 111314 w 114181"/>
                    <a:gd name="connsiteY2" fmla="*/ 25251 h 57744"/>
                    <a:gd name="connsiteX3" fmla="*/ 64233 w 114181"/>
                    <a:gd name="connsiteY3" fmla="*/ 1509 h 57744"/>
                    <a:gd name="connsiteX4" fmla="*/ 49948 w 114181"/>
                    <a:gd name="connsiteY4" fmla="*/ 1509 h 57744"/>
                    <a:gd name="connsiteX5" fmla="*/ 2867 w 114181"/>
                    <a:gd name="connsiteY5" fmla="*/ 25251 h 57744"/>
                    <a:gd name="connsiteX6" fmla="*/ 2867 w 114181"/>
                    <a:gd name="connsiteY6" fmla="*/ 32494 h 57744"/>
                    <a:gd name="connsiteX7" fmla="*/ 49948 w 114181"/>
                    <a:gd name="connsiteY7" fmla="*/ 56236 h 57744"/>
                    <a:gd name="connsiteX8" fmla="*/ 64233 w 114181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181" h="57744">
                      <a:moveTo>
                        <a:pt x="64233" y="56236"/>
                      </a:moveTo>
                      <a:lnTo>
                        <a:pt x="111314" y="32494"/>
                      </a:lnTo>
                      <a:cubicBezTo>
                        <a:pt x="115137" y="30482"/>
                        <a:pt x="115137" y="27263"/>
                        <a:pt x="111314" y="25251"/>
                      </a:cubicBezTo>
                      <a:lnTo>
                        <a:pt x="64233" y="1509"/>
                      </a:lnTo>
                      <a:cubicBezTo>
                        <a:pt x="60209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09" y="58248"/>
                        <a:pt x="64233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5" name="Vrije vorm: vorm 204">
                  <a:extLst>
                    <a:ext uri="{FF2B5EF4-FFF2-40B4-BE49-F238E27FC236}">
                      <a16:creationId xmlns:a16="http://schemas.microsoft.com/office/drawing/2014/main" id="{935D9F82-FF3C-D3C8-8ECC-041D98D61AFE}"/>
                    </a:ext>
                  </a:extLst>
                </p:cNvPr>
                <p:cNvSpPr/>
                <p:nvPr/>
              </p:nvSpPr>
              <p:spPr>
                <a:xfrm>
                  <a:off x="9119444" y="3043523"/>
                  <a:ext cx="114257" cy="57744"/>
                </a:xfrm>
                <a:custGeom>
                  <a:avLst/>
                  <a:gdLst>
                    <a:gd name="connsiteX0" fmla="*/ 64233 w 114257"/>
                    <a:gd name="connsiteY0" fmla="*/ 56236 h 57744"/>
                    <a:gd name="connsiteX1" fmla="*/ 111315 w 114257"/>
                    <a:gd name="connsiteY1" fmla="*/ 32494 h 57744"/>
                    <a:gd name="connsiteX2" fmla="*/ 111315 w 114257"/>
                    <a:gd name="connsiteY2" fmla="*/ 25251 h 57744"/>
                    <a:gd name="connsiteX3" fmla="*/ 64233 w 114257"/>
                    <a:gd name="connsiteY3" fmla="*/ 1509 h 57744"/>
                    <a:gd name="connsiteX4" fmla="*/ 49948 w 114257"/>
                    <a:gd name="connsiteY4" fmla="*/ 1509 h 57744"/>
                    <a:gd name="connsiteX5" fmla="*/ 2867 w 114257"/>
                    <a:gd name="connsiteY5" fmla="*/ 25251 h 57744"/>
                    <a:gd name="connsiteX6" fmla="*/ 2867 w 114257"/>
                    <a:gd name="connsiteY6" fmla="*/ 32494 h 57744"/>
                    <a:gd name="connsiteX7" fmla="*/ 49948 w 114257"/>
                    <a:gd name="connsiteY7" fmla="*/ 56236 h 57744"/>
                    <a:gd name="connsiteX8" fmla="*/ 64233 w 114257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257" h="57744">
                      <a:moveTo>
                        <a:pt x="64233" y="56236"/>
                      </a:moveTo>
                      <a:lnTo>
                        <a:pt x="111315" y="32494"/>
                      </a:lnTo>
                      <a:cubicBezTo>
                        <a:pt x="115138" y="30482"/>
                        <a:pt x="115339" y="27263"/>
                        <a:pt x="111315" y="25251"/>
                      </a:cubicBezTo>
                      <a:lnTo>
                        <a:pt x="64233" y="1509"/>
                      </a:lnTo>
                      <a:cubicBezTo>
                        <a:pt x="60411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972" y="58248"/>
                        <a:pt x="60209" y="58248"/>
                        <a:pt x="64233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6" name="Vrije vorm: vorm 205">
                  <a:extLst>
                    <a:ext uri="{FF2B5EF4-FFF2-40B4-BE49-F238E27FC236}">
                      <a16:creationId xmlns:a16="http://schemas.microsoft.com/office/drawing/2014/main" id="{09B585D0-F69F-6D36-DD78-CC568AD3D6E5}"/>
                    </a:ext>
                  </a:extLst>
                </p:cNvPr>
                <p:cNvSpPr/>
                <p:nvPr/>
              </p:nvSpPr>
              <p:spPr>
                <a:xfrm>
                  <a:off x="9048269" y="3079337"/>
                  <a:ext cx="114483" cy="57744"/>
                </a:xfrm>
                <a:custGeom>
                  <a:avLst/>
                  <a:gdLst>
                    <a:gd name="connsiteX0" fmla="*/ 64384 w 114483"/>
                    <a:gd name="connsiteY0" fmla="*/ 56236 h 57744"/>
                    <a:gd name="connsiteX1" fmla="*/ 111466 w 114483"/>
                    <a:gd name="connsiteY1" fmla="*/ 32494 h 57744"/>
                    <a:gd name="connsiteX2" fmla="*/ 111466 w 114483"/>
                    <a:gd name="connsiteY2" fmla="*/ 25251 h 57744"/>
                    <a:gd name="connsiteX3" fmla="*/ 64384 w 114483"/>
                    <a:gd name="connsiteY3" fmla="*/ 1509 h 57744"/>
                    <a:gd name="connsiteX4" fmla="*/ 50099 w 114483"/>
                    <a:gd name="connsiteY4" fmla="*/ 1509 h 57744"/>
                    <a:gd name="connsiteX5" fmla="*/ 3018 w 114483"/>
                    <a:gd name="connsiteY5" fmla="*/ 25251 h 57744"/>
                    <a:gd name="connsiteX6" fmla="*/ 3018 w 114483"/>
                    <a:gd name="connsiteY6" fmla="*/ 32494 h 57744"/>
                    <a:gd name="connsiteX7" fmla="*/ 50099 w 114483"/>
                    <a:gd name="connsiteY7" fmla="*/ 56236 h 57744"/>
                    <a:gd name="connsiteX8" fmla="*/ 64384 w 114483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744">
                      <a:moveTo>
                        <a:pt x="64384" y="56236"/>
                      </a:moveTo>
                      <a:lnTo>
                        <a:pt x="111466" y="32494"/>
                      </a:lnTo>
                      <a:cubicBezTo>
                        <a:pt x="115490" y="30482"/>
                        <a:pt x="115490" y="27263"/>
                        <a:pt x="111466" y="25251"/>
                      </a:cubicBezTo>
                      <a:lnTo>
                        <a:pt x="64384" y="1509"/>
                      </a:lnTo>
                      <a:cubicBezTo>
                        <a:pt x="60562" y="-503"/>
                        <a:pt x="54123" y="-503"/>
                        <a:pt x="50099" y="1509"/>
                      </a:cubicBezTo>
                      <a:lnTo>
                        <a:pt x="3018" y="25251"/>
                      </a:lnTo>
                      <a:cubicBezTo>
                        <a:pt x="-1006" y="27263"/>
                        <a:pt x="-1006" y="30482"/>
                        <a:pt x="3018" y="32494"/>
                      </a:cubicBezTo>
                      <a:lnTo>
                        <a:pt x="50099" y="56236"/>
                      </a:lnTo>
                      <a:cubicBezTo>
                        <a:pt x="53922" y="58248"/>
                        <a:pt x="60360" y="58248"/>
                        <a:pt x="6438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7" name="Vrije vorm: vorm 206">
                  <a:extLst>
                    <a:ext uri="{FF2B5EF4-FFF2-40B4-BE49-F238E27FC236}">
                      <a16:creationId xmlns:a16="http://schemas.microsoft.com/office/drawing/2014/main" id="{2602127F-30E7-4A4A-9AC4-6F679E925C32}"/>
                    </a:ext>
                  </a:extLst>
                </p:cNvPr>
                <p:cNvSpPr/>
                <p:nvPr/>
              </p:nvSpPr>
              <p:spPr>
                <a:xfrm>
                  <a:off x="8977597" y="3115352"/>
                  <a:ext cx="114181" cy="57744"/>
                </a:xfrm>
                <a:custGeom>
                  <a:avLst/>
                  <a:gdLst>
                    <a:gd name="connsiteX0" fmla="*/ 64234 w 114181"/>
                    <a:gd name="connsiteY0" fmla="*/ 56236 h 57744"/>
                    <a:gd name="connsiteX1" fmla="*/ 111315 w 114181"/>
                    <a:gd name="connsiteY1" fmla="*/ 32494 h 57744"/>
                    <a:gd name="connsiteX2" fmla="*/ 111315 w 114181"/>
                    <a:gd name="connsiteY2" fmla="*/ 25251 h 57744"/>
                    <a:gd name="connsiteX3" fmla="*/ 64234 w 114181"/>
                    <a:gd name="connsiteY3" fmla="*/ 1509 h 57744"/>
                    <a:gd name="connsiteX4" fmla="*/ 49948 w 114181"/>
                    <a:gd name="connsiteY4" fmla="*/ 1509 h 57744"/>
                    <a:gd name="connsiteX5" fmla="*/ 2867 w 114181"/>
                    <a:gd name="connsiteY5" fmla="*/ 25251 h 57744"/>
                    <a:gd name="connsiteX6" fmla="*/ 2867 w 114181"/>
                    <a:gd name="connsiteY6" fmla="*/ 32494 h 57744"/>
                    <a:gd name="connsiteX7" fmla="*/ 49948 w 114181"/>
                    <a:gd name="connsiteY7" fmla="*/ 56236 h 57744"/>
                    <a:gd name="connsiteX8" fmla="*/ 64234 w 114181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181" h="57744">
                      <a:moveTo>
                        <a:pt x="64234" y="56236"/>
                      </a:moveTo>
                      <a:lnTo>
                        <a:pt x="111315" y="32494"/>
                      </a:lnTo>
                      <a:cubicBezTo>
                        <a:pt x="115138" y="30482"/>
                        <a:pt x="115138" y="27263"/>
                        <a:pt x="111315" y="25251"/>
                      </a:cubicBezTo>
                      <a:lnTo>
                        <a:pt x="64234" y="1509"/>
                      </a:lnTo>
                      <a:cubicBezTo>
                        <a:pt x="60209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972" y="58248"/>
                        <a:pt x="60209" y="58248"/>
                        <a:pt x="6423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8" name="Vrije vorm: vorm 207">
                  <a:extLst>
                    <a:ext uri="{FF2B5EF4-FFF2-40B4-BE49-F238E27FC236}">
                      <a16:creationId xmlns:a16="http://schemas.microsoft.com/office/drawing/2014/main" id="{E9E48D61-79A8-AC1C-048A-1C98F0F05E60}"/>
                    </a:ext>
                  </a:extLst>
                </p:cNvPr>
                <p:cNvSpPr/>
                <p:nvPr/>
              </p:nvSpPr>
              <p:spPr>
                <a:xfrm>
                  <a:off x="8906573" y="3151166"/>
                  <a:ext cx="114257" cy="57744"/>
                </a:xfrm>
                <a:custGeom>
                  <a:avLst/>
                  <a:gdLst>
                    <a:gd name="connsiteX0" fmla="*/ 64234 w 114257"/>
                    <a:gd name="connsiteY0" fmla="*/ 56236 h 57744"/>
                    <a:gd name="connsiteX1" fmla="*/ 111315 w 114257"/>
                    <a:gd name="connsiteY1" fmla="*/ 32494 h 57744"/>
                    <a:gd name="connsiteX2" fmla="*/ 111315 w 114257"/>
                    <a:gd name="connsiteY2" fmla="*/ 25251 h 57744"/>
                    <a:gd name="connsiteX3" fmla="*/ 64234 w 114257"/>
                    <a:gd name="connsiteY3" fmla="*/ 1509 h 57744"/>
                    <a:gd name="connsiteX4" fmla="*/ 49948 w 114257"/>
                    <a:gd name="connsiteY4" fmla="*/ 1509 h 57744"/>
                    <a:gd name="connsiteX5" fmla="*/ 2867 w 114257"/>
                    <a:gd name="connsiteY5" fmla="*/ 25251 h 57744"/>
                    <a:gd name="connsiteX6" fmla="*/ 2867 w 114257"/>
                    <a:gd name="connsiteY6" fmla="*/ 32494 h 57744"/>
                    <a:gd name="connsiteX7" fmla="*/ 49948 w 114257"/>
                    <a:gd name="connsiteY7" fmla="*/ 56236 h 57744"/>
                    <a:gd name="connsiteX8" fmla="*/ 64234 w 114257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257" h="57744">
                      <a:moveTo>
                        <a:pt x="64234" y="56236"/>
                      </a:moveTo>
                      <a:lnTo>
                        <a:pt x="111315" y="32494"/>
                      </a:lnTo>
                      <a:cubicBezTo>
                        <a:pt x="115138" y="30482"/>
                        <a:pt x="115339" y="27263"/>
                        <a:pt x="111315" y="25251"/>
                      </a:cubicBezTo>
                      <a:lnTo>
                        <a:pt x="64234" y="1509"/>
                      </a:lnTo>
                      <a:cubicBezTo>
                        <a:pt x="60411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972" y="58248"/>
                        <a:pt x="60209" y="58248"/>
                        <a:pt x="6423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9" name="Vrije vorm: vorm 208">
                  <a:extLst>
                    <a:ext uri="{FF2B5EF4-FFF2-40B4-BE49-F238E27FC236}">
                      <a16:creationId xmlns:a16="http://schemas.microsoft.com/office/drawing/2014/main" id="{B027ED50-12DD-078A-5AAE-AC08B2D49CDE}"/>
                    </a:ext>
                  </a:extLst>
                </p:cNvPr>
                <p:cNvSpPr/>
                <p:nvPr/>
              </p:nvSpPr>
              <p:spPr>
                <a:xfrm>
                  <a:off x="8835398" y="3186980"/>
                  <a:ext cx="114483" cy="57744"/>
                </a:xfrm>
                <a:custGeom>
                  <a:avLst/>
                  <a:gdLst>
                    <a:gd name="connsiteX0" fmla="*/ 64384 w 114483"/>
                    <a:gd name="connsiteY0" fmla="*/ 56236 h 57744"/>
                    <a:gd name="connsiteX1" fmla="*/ 111466 w 114483"/>
                    <a:gd name="connsiteY1" fmla="*/ 32494 h 57744"/>
                    <a:gd name="connsiteX2" fmla="*/ 111466 w 114483"/>
                    <a:gd name="connsiteY2" fmla="*/ 25251 h 57744"/>
                    <a:gd name="connsiteX3" fmla="*/ 64384 w 114483"/>
                    <a:gd name="connsiteY3" fmla="*/ 1509 h 57744"/>
                    <a:gd name="connsiteX4" fmla="*/ 50099 w 114483"/>
                    <a:gd name="connsiteY4" fmla="*/ 1509 h 57744"/>
                    <a:gd name="connsiteX5" fmla="*/ 3018 w 114483"/>
                    <a:gd name="connsiteY5" fmla="*/ 25251 h 57744"/>
                    <a:gd name="connsiteX6" fmla="*/ 3018 w 114483"/>
                    <a:gd name="connsiteY6" fmla="*/ 32494 h 57744"/>
                    <a:gd name="connsiteX7" fmla="*/ 50099 w 114483"/>
                    <a:gd name="connsiteY7" fmla="*/ 56236 h 57744"/>
                    <a:gd name="connsiteX8" fmla="*/ 64384 w 114483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744">
                      <a:moveTo>
                        <a:pt x="64384" y="56236"/>
                      </a:moveTo>
                      <a:lnTo>
                        <a:pt x="111466" y="32494"/>
                      </a:lnTo>
                      <a:cubicBezTo>
                        <a:pt x="115490" y="30482"/>
                        <a:pt x="115490" y="27263"/>
                        <a:pt x="111466" y="25251"/>
                      </a:cubicBezTo>
                      <a:lnTo>
                        <a:pt x="64384" y="1509"/>
                      </a:lnTo>
                      <a:cubicBezTo>
                        <a:pt x="60562" y="-503"/>
                        <a:pt x="54123" y="-503"/>
                        <a:pt x="50099" y="1509"/>
                      </a:cubicBezTo>
                      <a:lnTo>
                        <a:pt x="3018" y="25251"/>
                      </a:lnTo>
                      <a:cubicBezTo>
                        <a:pt x="-1006" y="27263"/>
                        <a:pt x="-1006" y="30482"/>
                        <a:pt x="3018" y="32494"/>
                      </a:cubicBezTo>
                      <a:lnTo>
                        <a:pt x="50099" y="56236"/>
                      </a:lnTo>
                      <a:cubicBezTo>
                        <a:pt x="53922" y="58248"/>
                        <a:pt x="60360" y="58248"/>
                        <a:pt x="6438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0" name="Vrije vorm: vorm 209">
                  <a:extLst>
                    <a:ext uri="{FF2B5EF4-FFF2-40B4-BE49-F238E27FC236}">
                      <a16:creationId xmlns:a16="http://schemas.microsoft.com/office/drawing/2014/main" id="{879639A8-A297-BCCF-3239-0A62D6A03DE8}"/>
                    </a:ext>
                  </a:extLst>
                </p:cNvPr>
                <p:cNvSpPr/>
                <p:nvPr/>
              </p:nvSpPr>
              <p:spPr>
                <a:xfrm>
                  <a:off x="8764726" y="3222794"/>
                  <a:ext cx="114181" cy="57744"/>
                </a:xfrm>
                <a:custGeom>
                  <a:avLst/>
                  <a:gdLst>
                    <a:gd name="connsiteX0" fmla="*/ 64234 w 114181"/>
                    <a:gd name="connsiteY0" fmla="*/ 56236 h 57744"/>
                    <a:gd name="connsiteX1" fmla="*/ 111315 w 114181"/>
                    <a:gd name="connsiteY1" fmla="*/ 32494 h 57744"/>
                    <a:gd name="connsiteX2" fmla="*/ 111315 w 114181"/>
                    <a:gd name="connsiteY2" fmla="*/ 25251 h 57744"/>
                    <a:gd name="connsiteX3" fmla="*/ 64234 w 114181"/>
                    <a:gd name="connsiteY3" fmla="*/ 1509 h 57744"/>
                    <a:gd name="connsiteX4" fmla="*/ 49948 w 114181"/>
                    <a:gd name="connsiteY4" fmla="*/ 1509 h 57744"/>
                    <a:gd name="connsiteX5" fmla="*/ 2867 w 114181"/>
                    <a:gd name="connsiteY5" fmla="*/ 25251 h 57744"/>
                    <a:gd name="connsiteX6" fmla="*/ 2867 w 114181"/>
                    <a:gd name="connsiteY6" fmla="*/ 32494 h 57744"/>
                    <a:gd name="connsiteX7" fmla="*/ 49948 w 114181"/>
                    <a:gd name="connsiteY7" fmla="*/ 56236 h 57744"/>
                    <a:gd name="connsiteX8" fmla="*/ 64234 w 114181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181" h="57744">
                      <a:moveTo>
                        <a:pt x="64234" y="56236"/>
                      </a:moveTo>
                      <a:lnTo>
                        <a:pt x="111315" y="32494"/>
                      </a:lnTo>
                      <a:cubicBezTo>
                        <a:pt x="115138" y="30482"/>
                        <a:pt x="115138" y="27263"/>
                        <a:pt x="111315" y="25251"/>
                      </a:cubicBezTo>
                      <a:lnTo>
                        <a:pt x="64234" y="1509"/>
                      </a:lnTo>
                      <a:cubicBezTo>
                        <a:pt x="60210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10" y="58248"/>
                        <a:pt x="6423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1" name="Vrije vorm: vorm 210">
                  <a:extLst>
                    <a:ext uri="{FF2B5EF4-FFF2-40B4-BE49-F238E27FC236}">
                      <a16:creationId xmlns:a16="http://schemas.microsoft.com/office/drawing/2014/main" id="{BFE55135-17A6-1856-A2DC-DBAECED1D5D1}"/>
                    </a:ext>
                  </a:extLst>
                </p:cNvPr>
                <p:cNvSpPr/>
                <p:nvPr/>
              </p:nvSpPr>
              <p:spPr>
                <a:xfrm>
                  <a:off x="8693702" y="3258607"/>
                  <a:ext cx="114181" cy="57744"/>
                </a:xfrm>
                <a:custGeom>
                  <a:avLst/>
                  <a:gdLst>
                    <a:gd name="connsiteX0" fmla="*/ 64234 w 114181"/>
                    <a:gd name="connsiteY0" fmla="*/ 56236 h 57744"/>
                    <a:gd name="connsiteX1" fmla="*/ 111315 w 114181"/>
                    <a:gd name="connsiteY1" fmla="*/ 32494 h 57744"/>
                    <a:gd name="connsiteX2" fmla="*/ 111315 w 114181"/>
                    <a:gd name="connsiteY2" fmla="*/ 25251 h 57744"/>
                    <a:gd name="connsiteX3" fmla="*/ 64234 w 114181"/>
                    <a:gd name="connsiteY3" fmla="*/ 1509 h 57744"/>
                    <a:gd name="connsiteX4" fmla="*/ 49948 w 114181"/>
                    <a:gd name="connsiteY4" fmla="*/ 1509 h 57744"/>
                    <a:gd name="connsiteX5" fmla="*/ 2867 w 114181"/>
                    <a:gd name="connsiteY5" fmla="*/ 25251 h 57744"/>
                    <a:gd name="connsiteX6" fmla="*/ 2867 w 114181"/>
                    <a:gd name="connsiteY6" fmla="*/ 32494 h 57744"/>
                    <a:gd name="connsiteX7" fmla="*/ 49948 w 114181"/>
                    <a:gd name="connsiteY7" fmla="*/ 56236 h 57744"/>
                    <a:gd name="connsiteX8" fmla="*/ 64234 w 114181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181" h="57744">
                      <a:moveTo>
                        <a:pt x="64234" y="56236"/>
                      </a:moveTo>
                      <a:lnTo>
                        <a:pt x="111315" y="32494"/>
                      </a:lnTo>
                      <a:cubicBezTo>
                        <a:pt x="115138" y="30482"/>
                        <a:pt x="115138" y="27263"/>
                        <a:pt x="111315" y="25251"/>
                      </a:cubicBezTo>
                      <a:lnTo>
                        <a:pt x="64234" y="1509"/>
                      </a:lnTo>
                      <a:cubicBezTo>
                        <a:pt x="60411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972" y="58248"/>
                        <a:pt x="60209" y="58248"/>
                        <a:pt x="6423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2" name="Vrije vorm: vorm 211">
                  <a:extLst>
                    <a:ext uri="{FF2B5EF4-FFF2-40B4-BE49-F238E27FC236}">
                      <a16:creationId xmlns:a16="http://schemas.microsoft.com/office/drawing/2014/main" id="{B5EEB3C6-1F47-C2DE-0B71-14FF430664E0}"/>
                    </a:ext>
                  </a:extLst>
                </p:cNvPr>
                <p:cNvSpPr/>
                <p:nvPr/>
              </p:nvSpPr>
              <p:spPr>
                <a:xfrm>
                  <a:off x="8622728" y="3294421"/>
                  <a:ext cx="114483" cy="57744"/>
                </a:xfrm>
                <a:custGeom>
                  <a:avLst/>
                  <a:gdLst>
                    <a:gd name="connsiteX0" fmla="*/ 64384 w 114483"/>
                    <a:gd name="connsiteY0" fmla="*/ 56236 h 57744"/>
                    <a:gd name="connsiteX1" fmla="*/ 111466 w 114483"/>
                    <a:gd name="connsiteY1" fmla="*/ 32494 h 57744"/>
                    <a:gd name="connsiteX2" fmla="*/ 111466 w 114483"/>
                    <a:gd name="connsiteY2" fmla="*/ 25251 h 57744"/>
                    <a:gd name="connsiteX3" fmla="*/ 64384 w 114483"/>
                    <a:gd name="connsiteY3" fmla="*/ 1509 h 57744"/>
                    <a:gd name="connsiteX4" fmla="*/ 50099 w 114483"/>
                    <a:gd name="connsiteY4" fmla="*/ 1509 h 57744"/>
                    <a:gd name="connsiteX5" fmla="*/ 3018 w 114483"/>
                    <a:gd name="connsiteY5" fmla="*/ 25251 h 57744"/>
                    <a:gd name="connsiteX6" fmla="*/ 3018 w 114483"/>
                    <a:gd name="connsiteY6" fmla="*/ 32494 h 57744"/>
                    <a:gd name="connsiteX7" fmla="*/ 50099 w 114483"/>
                    <a:gd name="connsiteY7" fmla="*/ 56236 h 57744"/>
                    <a:gd name="connsiteX8" fmla="*/ 64384 w 114483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744">
                      <a:moveTo>
                        <a:pt x="64384" y="56236"/>
                      </a:moveTo>
                      <a:lnTo>
                        <a:pt x="111466" y="32494"/>
                      </a:lnTo>
                      <a:cubicBezTo>
                        <a:pt x="115489" y="30482"/>
                        <a:pt x="115489" y="27263"/>
                        <a:pt x="111466" y="25251"/>
                      </a:cubicBezTo>
                      <a:lnTo>
                        <a:pt x="64384" y="1509"/>
                      </a:lnTo>
                      <a:cubicBezTo>
                        <a:pt x="60562" y="-503"/>
                        <a:pt x="54123" y="-503"/>
                        <a:pt x="50099" y="1509"/>
                      </a:cubicBezTo>
                      <a:lnTo>
                        <a:pt x="3018" y="25251"/>
                      </a:lnTo>
                      <a:cubicBezTo>
                        <a:pt x="-1006" y="27263"/>
                        <a:pt x="-1006" y="30482"/>
                        <a:pt x="3018" y="32494"/>
                      </a:cubicBezTo>
                      <a:lnTo>
                        <a:pt x="50099" y="56236"/>
                      </a:lnTo>
                      <a:cubicBezTo>
                        <a:pt x="53922" y="58248"/>
                        <a:pt x="60360" y="58248"/>
                        <a:pt x="6438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3" name="Vrije vorm: vorm 212">
                  <a:extLst>
                    <a:ext uri="{FF2B5EF4-FFF2-40B4-BE49-F238E27FC236}">
                      <a16:creationId xmlns:a16="http://schemas.microsoft.com/office/drawing/2014/main" id="{3BEFF6A5-3726-2DF5-1F5D-C3260F9A7FC2}"/>
                    </a:ext>
                  </a:extLst>
                </p:cNvPr>
                <p:cNvSpPr/>
                <p:nvPr/>
              </p:nvSpPr>
              <p:spPr>
                <a:xfrm>
                  <a:off x="8551855" y="3330235"/>
                  <a:ext cx="114181" cy="57744"/>
                </a:xfrm>
                <a:custGeom>
                  <a:avLst/>
                  <a:gdLst>
                    <a:gd name="connsiteX0" fmla="*/ 64234 w 114181"/>
                    <a:gd name="connsiteY0" fmla="*/ 56236 h 57744"/>
                    <a:gd name="connsiteX1" fmla="*/ 111315 w 114181"/>
                    <a:gd name="connsiteY1" fmla="*/ 32494 h 57744"/>
                    <a:gd name="connsiteX2" fmla="*/ 111315 w 114181"/>
                    <a:gd name="connsiteY2" fmla="*/ 25251 h 57744"/>
                    <a:gd name="connsiteX3" fmla="*/ 64234 w 114181"/>
                    <a:gd name="connsiteY3" fmla="*/ 1509 h 57744"/>
                    <a:gd name="connsiteX4" fmla="*/ 49948 w 114181"/>
                    <a:gd name="connsiteY4" fmla="*/ 1509 h 57744"/>
                    <a:gd name="connsiteX5" fmla="*/ 2867 w 114181"/>
                    <a:gd name="connsiteY5" fmla="*/ 25251 h 57744"/>
                    <a:gd name="connsiteX6" fmla="*/ 2867 w 114181"/>
                    <a:gd name="connsiteY6" fmla="*/ 32494 h 57744"/>
                    <a:gd name="connsiteX7" fmla="*/ 49948 w 114181"/>
                    <a:gd name="connsiteY7" fmla="*/ 56236 h 57744"/>
                    <a:gd name="connsiteX8" fmla="*/ 64234 w 114181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181" h="57744">
                      <a:moveTo>
                        <a:pt x="64234" y="56236"/>
                      </a:moveTo>
                      <a:lnTo>
                        <a:pt x="111315" y="32494"/>
                      </a:lnTo>
                      <a:cubicBezTo>
                        <a:pt x="115138" y="30482"/>
                        <a:pt x="115138" y="27263"/>
                        <a:pt x="111315" y="25251"/>
                      </a:cubicBezTo>
                      <a:lnTo>
                        <a:pt x="64234" y="1509"/>
                      </a:lnTo>
                      <a:cubicBezTo>
                        <a:pt x="60210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10" y="58248"/>
                        <a:pt x="6423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4" name="Vrije vorm: vorm 213">
                  <a:extLst>
                    <a:ext uri="{FF2B5EF4-FFF2-40B4-BE49-F238E27FC236}">
                      <a16:creationId xmlns:a16="http://schemas.microsoft.com/office/drawing/2014/main" id="{89404721-CAE7-AEB0-3314-B052B200F9F8}"/>
                    </a:ext>
                  </a:extLst>
                </p:cNvPr>
                <p:cNvSpPr/>
                <p:nvPr/>
              </p:nvSpPr>
              <p:spPr>
                <a:xfrm>
                  <a:off x="8481032" y="3366049"/>
                  <a:ext cx="114181" cy="57744"/>
                </a:xfrm>
                <a:custGeom>
                  <a:avLst/>
                  <a:gdLst>
                    <a:gd name="connsiteX0" fmla="*/ 64233 w 114181"/>
                    <a:gd name="connsiteY0" fmla="*/ 56236 h 57744"/>
                    <a:gd name="connsiteX1" fmla="*/ 111314 w 114181"/>
                    <a:gd name="connsiteY1" fmla="*/ 32494 h 57744"/>
                    <a:gd name="connsiteX2" fmla="*/ 111314 w 114181"/>
                    <a:gd name="connsiteY2" fmla="*/ 25251 h 57744"/>
                    <a:gd name="connsiteX3" fmla="*/ 64233 w 114181"/>
                    <a:gd name="connsiteY3" fmla="*/ 1509 h 57744"/>
                    <a:gd name="connsiteX4" fmla="*/ 49948 w 114181"/>
                    <a:gd name="connsiteY4" fmla="*/ 1509 h 57744"/>
                    <a:gd name="connsiteX5" fmla="*/ 2867 w 114181"/>
                    <a:gd name="connsiteY5" fmla="*/ 25251 h 57744"/>
                    <a:gd name="connsiteX6" fmla="*/ 2867 w 114181"/>
                    <a:gd name="connsiteY6" fmla="*/ 32494 h 57744"/>
                    <a:gd name="connsiteX7" fmla="*/ 49948 w 114181"/>
                    <a:gd name="connsiteY7" fmla="*/ 56236 h 57744"/>
                    <a:gd name="connsiteX8" fmla="*/ 64233 w 114181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181" h="57744">
                      <a:moveTo>
                        <a:pt x="64233" y="56236"/>
                      </a:moveTo>
                      <a:lnTo>
                        <a:pt x="111314" y="32494"/>
                      </a:lnTo>
                      <a:cubicBezTo>
                        <a:pt x="115137" y="30482"/>
                        <a:pt x="115137" y="27263"/>
                        <a:pt x="111314" y="25251"/>
                      </a:cubicBezTo>
                      <a:lnTo>
                        <a:pt x="64233" y="1509"/>
                      </a:lnTo>
                      <a:cubicBezTo>
                        <a:pt x="60411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972" y="58248"/>
                        <a:pt x="60209" y="58248"/>
                        <a:pt x="64233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5" name="Vrije vorm: vorm 214">
                  <a:extLst>
                    <a:ext uri="{FF2B5EF4-FFF2-40B4-BE49-F238E27FC236}">
                      <a16:creationId xmlns:a16="http://schemas.microsoft.com/office/drawing/2014/main" id="{D9D6E102-D990-BA33-33DF-1B96590BD59F}"/>
                    </a:ext>
                  </a:extLst>
                </p:cNvPr>
                <p:cNvSpPr/>
                <p:nvPr/>
              </p:nvSpPr>
              <p:spPr>
                <a:xfrm>
                  <a:off x="8409857" y="3401863"/>
                  <a:ext cx="114483" cy="57744"/>
                </a:xfrm>
                <a:custGeom>
                  <a:avLst/>
                  <a:gdLst>
                    <a:gd name="connsiteX0" fmla="*/ 64384 w 114483"/>
                    <a:gd name="connsiteY0" fmla="*/ 56236 h 57744"/>
                    <a:gd name="connsiteX1" fmla="*/ 111466 w 114483"/>
                    <a:gd name="connsiteY1" fmla="*/ 32494 h 57744"/>
                    <a:gd name="connsiteX2" fmla="*/ 111466 w 114483"/>
                    <a:gd name="connsiteY2" fmla="*/ 25251 h 57744"/>
                    <a:gd name="connsiteX3" fmla="*/ 64384 w 114483"/>
                    <a:gd name="connsiteY3" fmla="*/ 1509 h 57744"/>
                    <a:gd name="connsiteX4" fmla="*/ 50099 w 114483"/>
                    <a:gd name="connsiteY4" fmla="*/ 1509 h 57744"/>
                    <a:gd name="connsiteX5" fmla="*/ 3018 w 114483"/>
                    <a:gd name="connsiteY5" fmla="*/ 25251 h 57744"/>
                    <a:gd name="connsiteX6" fmla="*/ 3018 w 114483"/>
                    <a:gd name="connsiteY6" fmla="*/ 32494 h 57744"/>
                    <a:gd name="connsiteX7" fmla="*/ 50099 w 114483"/>
                    <a:gd name="connsiteY7" fmla="*/ 56236 h 57744"/>
                    <a:gd name="connsiteX8" fmla="*/ 64384 w 114483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744">
                      <a:moveTo>
                        <a:pt x="64384" y="56236"/>
                      </a:moveTo>
                      <a:lnTo>
                        <a:pt x="111466" y="32494"/>
                      </a:lnTo>
                      <a:cubicBezTo>
                        <a:pt x="115490" y="30482"/>
                        <a:pt x="115490" y="27263"/>
                        <a:pt x="111466" y="25251"/>
                      </a:cubicBezTo>
                      <a:lnTo>
                        <a:pt x="64384" y="1509"/>
                      </a:lnTo>
                      <a:cubicBezTo>
                        <a:pt x="60562" y="-503"/>
                        <a:pt x="54123" y="-503"/>
                        <a:pt x="50099" y="1509"/>
                      </a:cubicBezTo>
                      <a:lnTo>
                        <a:pt x="3018" y="25251"/>
                      </a:lnTo>
                      <a:cubicBezTo>
                        <a:pt x="-1006" y="27263"/>
                        <a:pt x="-1006" y="30482"/>
                        <a:pt x="3018" y="32494"/>
                      </a:cubicBezTo>
                      <a:lnTo>
                        <a:pt x="50099" y="56236"/>
                      </a:lnTo>
                      <a:cubicBezTo>
                        <a:pt x="53922" y="58248"/>
                        <a:pt x="60360" y="58248"/>
                        <a:pt x="6438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6" name="Vrije vorm: vorm 215">
                  <a:extLst>
                    <a:ext uri="{FF2B5EF4-FFF2-40B4-BE49-F238E27FC236}">
                      <a16:creationId xmlns:a16="http://schemas.microsoft.com/office/drawing/2014/main" id="{01602245-2E28-8625-9F9A-6B93F0166047}"/>
                    </a:ext>
                  </a:extLst>
                </p:cNvPr>
                <p:cNvSpPr/>
                <p:nvPr/>
              </p:nvSpPr>
              <p:spPr>
                <a:xfrm>
                  <a:off x="8294569" y="3437677"/>
                  <a:ext cx="158596" cy="80078"/>
                </a:xfrm>
                <a:custGeom>
                  <a:avLst/>
                  <a:gdLst>
                    <a:gd name="connsiteX0" fmla="*/ 64384 w 158596"/>
                    <a:gd name="connsiteY0" fmla="*/ 78569 h 80078"/>
                    <a:gd name="connsiteX1" fmla="*/ 155730 w 158596"/>
                    <a:gd name="connsiteY1" fmla="*/ 32494 h 80078"/>
                    <a:gd name="connsiteX2" fmla="*/ 155730 w 158596"/>
                    <a:gd name="connsiteY2" fmla="*/ 25251 h 80078"/>
                    <a:gd name="connsiteX3" fmla="*/ 108649 w 158596"/>
                    <a:gd name="connsiteY3" fmla="*/ 1509 h 80078"/>
                    <a:gd name="connsiteX4" fmla="*/ 94363 w 158596"/>
                    <a:gd name="connsiteY4" fmla="*/ 1509 h 80078"/>
                    <a:gd name="connsiteX5" fmla="*/ 3018 w 158596"/>
                    <a:gd name="connsiteY5" fmla="*/ 47584 h 80078"/>
                    <a:gd name="connsiteX6" fmla="*/ 3018 w 158596"/>
                    <a:gd name="connsiteY6" fmla="*/ 54827 h 80078"/>
                    <a:gd name="connsiteX7" fmla="*/ 50099 w 158596"/>
                    <a:gd name="connsiteY7" fmla="*/ 78569 h 80078"/>
                    <a:gd name="connsiteX8" fmla="*/ 64384 w 158596"/>
                    <a:gd name="connsiteY8" fmla="*/ 78569 h 8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596" h="80078">
                      <a:moveTo>
                        <a:pt x="64384" y="78569"/>
                      </a:moveTo>
                      <a:lnTo>
                        <a:pt x="155730" y="32494"/>
                      </a:lnTo>
                      <a:cubicBezTo>
                        <a:pt x="159553" y="30482"/>
                        <a:pt x="159553" y="27263"/>
                        <a:pt x="155730" y="25251"/>
                      </a:cubicBezTo>
                      <a:lnTo>
                        <a:pt x="108649" y="1509"/>
                      </a:lnTo>
                      <a:cubicBezTo>
                        <a:pt x="104625" y="-503"/>
                        <a:pt x="98388" y="-503"/>
                        <a:pt x="94363" y="1509"/>
                      </a:cubicBezTo>
                      <a:lnTo>
                        <a:pt x="3018" y="47584"/>
                      </a:lnTo>
                      <a:cubicBezTo>
                        <a:pt x="-1006" y="49596"/>
                        <a:pt x="-1006" y="52816"/>
                        <a:pt x="3018" y="54827"/>
                      </a:cubicBezTo>
                      <a:lnTo>
                        <a:pt x="50099" y="78569"/>
                      </a:lnTo>
                      <a:cubicBezTo>
                        <a:pt x="53922" y="80581"/>
                        <a:pt x="60360" y="80581"/>
                        <a:pt x="64384" y="78569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63" name="Graphic 3">
                <a:extLst>
                  <a:ext uri="{FF2B5EF4-FFF2-40B4-BE49-F238E27FC236}">
                    <a16:creationId xmlns:a16="http://schemas.microsoft.com/office/drawing/2014/main" id="{517E6E42-DFCE-6A98-B134-FC046B4539FC}"/>
                  </a:ext>
                </a:extLst>
              </p:cNvPr>
              <p:cNvGrpSpPr/>
              <p:nvPr/>
            </p:nvGrpSpPr>
            <p:grpSpPr>
              <a:xfrm>
                <a:off x="8365743" y="2971694"/>
                <a:ext cx="1080149" cy="581874"/>
                <a:chOff x="8365743" y="2971694"/>
                <a:chExt cx="1080149" cy="581874"/>
              </a:xfrm>
              <a:grpFill/>
            </p:grpSpPr>
            <p:sp>
              <p:nvSpPr>
                <p:cNvPr id="190" name="Vrije vorm: vorm 189">
                  <a:extLst>
                    <a:ext uri="{FF2B5EF4-FFF2-40B4-BE49-F238E27FC236}">
                      <a16:creationId xmlns:a16="http://schemas.microsoft.com/office/drawing/2014/main" id="{1C7E6B19-8BC4-ABD9-0820-9E64B9F12FE9}"/>
                    </a:ext>
                  </a:extLst>
                </p:cNvPr>
                <p:cNvSpPr/>
                <p:nvPr/>
              </p:nvSpPr>
              <p:spPr>
                <a:xfrm>
                  <a:off x="9261090" y="2971694"/>
                  <a:ext cx="184803" cy="85510"/>
                </a:xfrm>
                <a:custGeom>
                  <a:avLst/>
                  <a:gdLst>
                    <a:gd name="connsiteX0" fmla="*/ 3068 w 184803"/>
                    <a:gd name="connsiteY0" fmla="*/ 32695 h 85510"/>
                    <a:gd name="connsiteX1" fmla="*/ 50150 w 184803"/>
                    <a:gd name="connsiteY1" fmla="*/ 56437 h 85510"/>
                    <a:gd name="connsiteX2" fmla="*/ 64234 w 184803"/>
                    <a:gd name="connsiteY2" fmla="*/ 56437 h 85510"/>
                    <a:gd name="connsiteX3" fmla="*/ 66245 w 184803"/>
                    <a:gd name="connsiteY3" fmla="*/ 55431 h 85510"/>
                    <a:gd name="connsiteX4" fmla="*/ 80330 w 184803"/>
                    <a:gd name="connsiteY4" fmla="*/ 55431 h 85510"/>
                    <a:gd name="connsiteX5" fmla="*/ 136867 w 184803"/>
                    <a:gd name="connsiteY5" fmla="*/ 84002 h 85510"/>
                    <a:gd name="connsiteX6" fmla="*/ 150951 w 184803"/>
                    <a:gd name="connsiteY6" fmla="*/ 84002 h 85510"/>
                    <a:gd name="connsiteX7" fmla="*/ 181936 w 184803"/>
                    <a:gd name="connsiteY7" fmla="*/ 68308 h 85510"/>
                    <a:gd name="connsiteX8" fmla="*/ 181936 w 184803"/>
                    <a:gd name="connsiteY8" fmla="*/ 61065 h 85510"/>
                    <a:gd name="connsiteX9" fmla="*/ 64033 w 184803"/>
                    <a:gd name="connsiteY9" fmla="*/ 1509 h 85510"/>
                    <a:gd name="connsiteX10" fmla="*/ 49948 w 184803"/>
                    <a:gd name="connsiteY10" fmla="*/ 1509 h 85510"/>
                    <a:gd name="connsiteX11" fmla="*/ 2867 w 184803"/>
                    <a:gd name="connsiteY11" fmla="*/ 25251 h 85510"/>
                    <a:gd name="connsiteX12" fmla="*/ 2867 w 184803"/>
                    <a:gd name="connsiteY12" fmla="*/ 32494 h 85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4803" h="85510">
                      <a:moveTo>
                        <a:pt x="3068" y="32695"/>
                      </a:moveTo>
                      <a:lnTo>
                        <a:pt x="50150" y="56437"/>
                      </a:lnTo>
                      <a:cubicBezTo>
                        <a:pt x="53972" y="58449"/>
                        <a:pt x="60411" y="58449"/>
                        <a:pt x="64234" y="56437"/>
                      </a:cubicBezTo>
                      <a:lnTo>
                        <a:pt x="66245" y="55431"/>
                      </a:lnTo>
                      <a:cubicBezTo>
                        <a:pt x="70068" y="53419"/>
                        <a:pt x="76507" y="53419"/>
                        <a:pt x="80330" y="55431"/>
                      </a:cubicBezTo>
                      <a:lnTo>
                        <a:pt x="136867" y="84002"/>
                      </a:lnTo>
                      <a:cubicBezTo>
                        <a:pt x="140690" y="86014"/>
                        <a:pt x="147129" y="86014"/>
                        <a:pt x="150951" y="84002"/>
                      </a:cubicBezTo>
                      <a:lnTo>
                        <a:pt x="181936" y="68308"/>
                      </a:lnTo>
                      <a:cubicBezTo>
                        <a:pt x="185759" y="66296"/>
                        <a:pt x="185759" y="63077"/>
                        <a:pt x="181936" y="61065"/>
                      </a:cubicBezTo>
                      <a:lnTo>
                        <a:pt x="64033" y="1509"/>
                      </a:lnTo>
                      <a:cubicBezTo>
                        <a:pt x="60210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1" name="Vrije vorm: vorm 190">
                  <a:extLst>
                    <a:ext uri="{FF2B5EF4-FFF2-40B4-BE49-F238E27FC236}">
                      <a16:creationId xmlns:a16="http://schemas.microsoft.com/office/drawing/2014/main" id="{CA07D46A-C136-2906-AF67-9A0DCB68F7BE}"/>
                    </a:ext>
                  </a:extLst>
                </p:cNvPr>
                <p:cNvSpPr/>
                <p:nvPr/>
              </p:nvSpPr>
              <p:spPr>
                <a:xfrm>
                  <a:off x="9277588" y="3035274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3 w 113980"/>
                    <a:gd name="connsiteY1" fmla="*/ 32494 h 57744"/>
                    <a:gd name="connsiteX2" fmla="*/ 111113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3" y="32494"/>
                      </a:lnTo>
                      <a:cubicBezTo>
                        <a:pt x="114936" y="30482"/>
                        <a:pt x="114936" y="27263"/>
                        <a:pt x="111113" y="25251"/>
                      </a:cubicBezTo>
                      <a:lnTo>
                        <a:pt x="64032" y="1509"/>
                      </a:lnTo>
                      <a:cubicBezTo>
                        <a:pt x="60209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09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2" name="Vrije vorm: vorm 191">
                  <a:extLst>
                    <a:ext uri="{FF2B5EF4-FFF2-40B4-BE49-F238E27FC236}">
                      <a16:creationId xmlns:a16="http://schemas.microsoft.com/office/drawing/2014/main" id="{3ED983D9-E7BF-CABD-E713-406162C09D07}"/>
                    </a:ext>
                  </a:extLst>
                </p:cNvPr>
                <p:cNvSpPr/>
                <p:nvPr/>
              </p:nvSpPr>
              <p:spPr>
                <a:xfrm>
                  <a:off x="9206564" y="3071088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3 w 113980"/>
                    <a:gd name="connsiteY1" fmla="*/ 32494 h 57744"/>
                    <a:gd name="connsiteX2" fmla="*/ 111113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3" y="32494"/>
                      </a:lnTo>
                      <a:cubicBezTo>
                        <a:pt x="114936" y="30482"/>
                        <a:pt x="114936" y="27263"/>
                        <a:pt x="111113" y="25251"/>
                      </a:cubicBezTo>
                      <a:lnTo>
                        <a:pt x="64032" y="1509"/>
                      </a:lnTo>
                      <a:cubicBezTo>
                        <a:pt x="60209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09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3" name="Vrije vorm: vorm 192">
                  <a:extLst>
                    <a:ext uri="{FF2B5EF4-FFF2-40B4-BE49-F238E27FC236}">
                      <a16:creationId xmlns:a16="http://schemas.microsoft.com/office/drawing/2014/main" id="{D477AC0E-AF2C-8D2D-873C-58432BDBBBD4}"/>
                    </a:ext>
                  </a:extLst>
                </p:cNvPr>
                <p:cNvSpPr/>
                <p:nvPr/>
              </p:nvSpPr>
              <p:spPr>
                <a:xfrm>
                  <a:off x="9135741" y="3106902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3 w 113980"/>
                    <a:gd name="connsiteY1" fmla="*/ 32494 h 57744"/>
                    <a:gd name="connsiteX2" fmla="*/ 111113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3" y="32494"/>
                      </a:lnTo>
                      <a:cubicBezTo>
                        <a:pt x="114936" y="30482"/>
                        <a:pt x="114936" y="27263"/>
                        <a:pt x="111113" y="25251"/>
                      </a:cubicBezTo>
                      <a:lnTo>
                        <a:pt x="64032" y="1509"/>
                      </a:lnTo>
                      <a:cubicBezTo>
                        <a:pt x="60209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09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4" name="Vrije vorm: vorm 193">
                  <a:extLst>
                    <a:ext uri="{FF2B5EF4-FFF2-40B4-BE49-F238E27FC236}">
                      <a16:creationId xmlns:a16="http://schemas.microsoft.com/office/drawing/2014/main" id="{479299F4-68FC-8A52-8065-33A702548AB6}"/>
                    </a:ext>
                  </a:extLst>
                </p:cNvPr>
                <p:cNvSpPr/>
                <p:nvPr/>
              </p:nvSpPr>
              <p:spPr>
                <a:xfrm>
                  <a:off x="9064717" y="3142715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3 w 113980"/>
                    <a:gd name="connsiteY1" fmla="*/ 32494 h 57744"/>
                    <a:gd name="connsiteX2" fmla="*/ 111113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3" y="32494"/>
                      </a:lnTo>
                      <a:cubicBezTo>
                        <a:pt x="114936" y="30482"/>
                        <a:pt x="114936" y="27263"/>
                        <a:pt x="111113" y="25251"/>
                      </a:cubicBezTo>
                      <a:lnTo>
                        <a:pt x="64032" y="1509"/>
                      </a:lnTo>
                      <a:cubicBezTo>
                        <a:pt x="60209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09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5" name="Vrije vorm: vorm 194">
                  <a:extLst>
                    <a:ext uri="{FF2B5EF4-FFF2-40B4-BE49-F238E27FC236}">
                      <a16:creationId xmlns:a16="http://schemas.microsoft.com/office/drawing/2014/main" id="{FB746117-BB13-9B03-C34B-2F4D6928F32D}"/>
                    </a:ext>
                  </a:extLst>
                </p:cNvPr>
                <p:cNvSpPr/>
                <p:nvPr/>
              </p:nvSpPr>
              <p:spPr>
                <a:xfrm>
                  <a:off x="8993894" y="3178529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4 w 113980"/>
                    <a:gd name="connsiteY1" fmla="*/ 32494 h 57744"/>
                    <a:gd name="connsiteX2" fmla="*/ 111114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4" y="32494"/>
                      </a:lnTo>
                      <a:cubicBezTo>
                        <a:pt x="114936" y="30482"/>
                        <a:pt x="114936" y="27263"/>
                        <a:pt x="111114" y="25251"/>
                      </a:cubicBezTo>
                      <a:lnTo>
                        <a:pt x="64032" y="1509"/>
                      </a:lnTo>
                      <a:cubicBezTo>
                        <a:pt x="60210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10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6" name="Vrije vorm: vorm 195">
                  <a:extLst>
                    <a:ext uri="{FF2B5EF4-FFF2-40B4-BE49-F238E27FC236}">
                      <a16:creationId xmlns:a16="http://schemas.microsoft.com/office/drawing/2014/main" id="{77780090-085B-1585-6354-84B861CFC21D}"/>
                    </a:ext>
                  </a:extLst>
                </p:cNvPr>
                <p:cNvSpPr/>
                <p:nvPr/>
              </p:nvSpPr>
              <p:spPr>
                <a:xfrm>
                  <a:off x="8922870" y="3214343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4 w 113980"/>
                    <a:gd name="connsiteY1" fmla="*/ 32494 h 57744"/>
                    <a:gd name="connsiteX2" fmla="*/ 111114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4" y="32494"/>
                      </a:lnTo>
                      <a:cubicBezTo>
                        <a:pt x="114936" y="30482"/>
                        <a:pt x="114936" y="27263"/>
                        <a:pt x="111114" y="25251"/>
                      </a:cubicBezTo>
                      <a:lnTo>
                        <a:pt x="64032" y="1509"/>
                      </a:lnTo>
                      <a:cubicBezTo>
                        <a:pt x="60210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10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7" name="Vrije vorm: vorm 196">
                  <a:extLst>
                    <a:ext uri="{FF2B5EF4-FFF2-40B4-BE49-F238E27FC236}">
                      <a16:creationId xmlns:a16="http://schemas.microsoft.com/office/drawing/2014/main" id="{E19F3B6A-E8E7-15F0-95C2-0E4068C48059}"/>
                    </a:ext>
                  </a:extLst>
                </p:cNvPr>
                <p:cNvSpPr/>
                <p:nvPr/>
              </p:nvSpPr>
              <p:spPr>
                <a:xfrm>
                  <a:off x="8851846" y="3250358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4 w 113980"/>
                    <a:gd name="connsiteY1" fmla="*/ 32494 h 57744"/>
                    <a:gd name="connsiteX2" fmla="*/ 111114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4" y="32494"/>
                      </a:lnTo>
                      <a:cubicBezTo>
                        <a:pt x="114936" y="30482"/>
                        <a:pt x="114936" y="27263"/>
                        <a:pt x="111114" y="25251"/>
                      </a:cubicBezTo>
                      <a:lnTo>
                        <a:pt x="64032" y="1509"/>
                      </a:lnTo>
                      <a:cubicBezTo>
                        <a:pt x="60209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09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8" name="Vrije vorm: vorm 197">
                  <a:extLst>
                    <a:ext uri="{FF2B5EF4-FFF2-40B4-BE49-F238E27FC236}">
                      <a16:creationId xmlns:a16="http://schemas.microsoft.com/office/drawing/2014/main" id="{9D940F9A-6AB8-52E1-304A-444EC23945B6}"/>
                    </a:ext>
                  </a:extLst>
                </p:cNvPr>
                <p:cNvSpPr/>
                <p:nvPr/>
              </p:nvSpPr>
              <p:spPr>
                <a:xfrm>
                  <a:off x="8781023" y="3286172"/>
                  <a:ext cx="113980" cy="57744"/>
                </a:xfrm>
                <a:custGeom>
                  <a:avLst/>
                  <a:gdLst>
                    <a:gd name="connsiteX0" fmla="*/ 64033 w 113980"/>
                    <a:gd name="connsiteY0" fmla="*/ 56236 h 57744"/>
                    <a:gd name="connsiteX1" fmla="*/ 111114 w 113980"/>
                    <a:gd name="connsiteY1" fmla="*/ 32494 h 57744"/>
                    <a:gd name="connsiteX2" fmla="*/ 111114 w 113980"/>
                    <a:gd name="connsiteY2" fmla="*/ 25251 h 57744"/>
                    <a:gd name="connsiteX3" fmla="*/ 64033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3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3" y="56236"/>
                      </a:moveTo>
                      <a:lnTo>
                        <a:pt x="111114" y="32494"/>
                      </a:lnTo>
                      <a:cubicBezTo>
                        <a:pt x="114936" y="30482"/>
                        <a:pt x="114936" y="27263"/>
                        <a:pt x="111114" y="25251"/>
                      </a:cubicBezTo>
                      <a:lnTo>
                        <a:pt x="64033" y="1509"/>
                      </a:lnTo>
                      <a:cubicBezTo>
                        <a:pt x="60210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10" y="58248"/>
                        <a:pt x="64033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9" name="Vrije vorm: vorm 198">
                  <a:extLst>
                    <a:ext uri="{FF2B5EF4-FFF2-40B4-BE49-F238E27FC236}">
                      <a16:creationId xmlns:a16="http://schemas.microsoft.com/office/drawing/2014/main" id="{4F8103CC-13A6-D05C-84CB-55E7A95D6867}"/>
                    </a:ext>
                  </a:extLst>
                </p:cNvPr>
                <p:cNvSpPr/>
                <p:nvPr/>
              </p:nvSpPr>
              <p:spPr>
                <a:xfrm>
                  <a:off x="8709999" y="3321986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4 w 113980"/>
                    <a:gd name="connsiteY1" fmla="*/ 32494 h 57744"/>
                    <a:gd name="connsiteX2" fmla="*/ 111114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4" y="32494"/>
                      </a:lnTo>
                      <a:cubicBezTo>
                        <a:pt x="114936" y="30482"/>
                        <a:pt x="114936" y="27263"/>
                        <a:pt x="111114" y="25251"/>
                      </a:cubicBezTo>
                      <a:lnTo>
                        <a:pt x="64032" y="1509"/>
                      </a:lnTo>
                      <a:cubicBezTo>
                        <a:pt x="60210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10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0" name="Vrije vorm: vorm 199">
                  <a:extLst>
                    <a:ext uri="{FF2B5EF4-FFF2-40B4-BE49-F238E27FC236}">
                      <a16:creationId xmlns:a16="http://schemas.microsoft.com/office/drawing/2014/main" id="{E3E5A7FD-7880-F70F-48AF-E04070A11C2C}"/>
                    </a:ext>
                  </a:extLst>
                </p:cNvPr>
                <p:cNvSpPr/>
                <p:nvPr/>
              </p:nvSpPr>
              <p:spPr>
                <a:xfrm>
                  <a:off x="8639176" y="3357800"/>
                  <a:ext cx="113980" cy="57744"/>
                </a:xfrm>
                <a:custGeom>
                  <a:avLst/>
                  <a:gdLst>
                    <a:gd name="connsiteX0" fmla="*/ 64033 w 113980"/>
                    <a:gd name="connsiteY0" fmla="*/ 56236 h 57744"/>
                    <a:gd name="connsiteX1" fmla="*/ 111114 w 113980"/>
                    <a:gd name="connsiteY1" fmla="*/ 32494 h 57744"/>
                    <a:gd name="connsiteX2" fmla="*/ 111114 w 113980"/>
                    <a:gd name="connsiteY2" fmla="*/ 25251 h 57744"/>
                    <a:gd name="connsiteX3" fmla="*/ 64033 w 113980"/>
                    <a:gd name="connsiteY3" fmla="*/ 1509 h 57744"/>
                    <a:gd name="connsiteX4" fmla="*/ 49949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9 w 113980"/>
                    <a:gd name="connsiteY7" fmla="*/ 56236 h 57744"/>
                    <a:gd name="connsiteX8" fmla="*/ 64033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3" y="56236"/>
                      </a:moveTo>
                      <a:lnTo>
                        <a:pt x="111114" y="32494"/>
                      </a:lnTo>
                      <a:cubicBezTo>
                        <a:pt x="114936" y="30482"/>
                        <a:pt x="114936" y="27263"/>
                        <a:pt x="111114" y="25251"/>
                      </a:cubicBezTo>
                      <a:lnTo>
                        <a:pt x="64033" y="1509"/>
                      </a:lnTo>
                      <a:cubicBezTo>
                        <a:pt x="60210" y="-503"/>
                        <a:pt x="53771" y="-503"/>
                        <a:pt x="49949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9" y="56236"/>
                      </a:lnTo>
                      <a:cubicBezTo>
                        <a:pt x="53771" y="58248"/>
                        <a:pt x="60210" y="58248"/>
                        <a:pt x="64033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1" name="Vrije vorm: vorm 200">
                  <a:extLst>
                    <a:ext uri="{FF2B5EF4-FFF2-40B4-BE49-F238E27FC236}">
                      <a16:creationId xmlns:a16="http://schemas.microsoft.com/office/drawing/2014/main" id="{20E296A4-6923-5D6C-8607-39B7CC0099DD}"/>
                    </a:ext>
                  </a:extLst>
                </p:cNvPr>
                <p:cNvSpPr/>
                <p:nvPr/>
              </p:nvSpPr>
              <p:spPr>
                <a:xfrm>
                  <a:off x="8568152" y="3393613"/>
                  <a:ext cx="113980" cy="57745"/>
                </a:xfrm>
                <a:custGeom>
                  <a:avLst/>
                  <a:gdLst>
                    <a:gd name="connsiteX0" fmla="*/ 64033 w 113980"/>
                    <a:gd name="connsiteY0" fmla="*/ 56236 h 57745"/>
                    <a:gd name="connsiteX1" fmla="*/ 111114 w 113980"/>
                    <a:gd name="connsiteY1" fmla="*/ 32494 h 57745"/>
                    <a:gd name="connsiteX2" fmla="*/ 111114 w 113980"/>
                    <a:gd name="connsiteY2" fmla="*/ 25251 h 57745"/>
                    <a:gd name="connsiteX3" fmla="*/ 64033 w 113980"/>
                    <a:gd name="connsiteY3" fmla="*/ 1509 h 57745"/>
                    <a:gd name="connsiteX4" fmla="*/ 49948 w 113980"/>
                    <a:gd name="connsiteY4" fmla="*/ 1509 h 57745"/>
                    <a:gd name="connsiteX5" fmla="*/ 2867 w 113980"/>
                    <a:gd name="connsiteY5" fmla="*/ 25251 h 57745"/>
                    <a:gd name="connsiteX6" fmla="*/ 2867 w 113980"/>
                    <a:gd name="connsiteY6" fmla="*/ 32494 h 57745"/>
                    <a:gd name="connsiteX7" fmla="*/ 49948 w 113980"/>
                    <a:gd name="connsiteY7" fmla="*/ 56236 h 57745"/>
                    <a:gd name="connsiteX8" fmla="*/ 64033 w 113980"/>
                    <a:gd name="connsiteY8" fmla="*/ 56236 h 57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5">
                      <a:moveTo>
                        <a:pt x="64033" y="56236"/>
                      </a:moveTo>
                      <a:lnTo>
                        <a:pt x="111114" y="32494"/>
                      </a:lnTo>
                      <a:cubicBezTo>
                        <a:pt x="114936" y="30482"/>
                        <a:pt x="114936" y="27263"/>
                        <a:pt x="111114" y="25251"/>
                      </a:cubicBezTo>
                      <a:lnTo>
                        <a:pt x="64033" y="1509"/>
                      </a:lnTo>
                      <a:cubicBezTo>
                        <a:pt x="60210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10" y="58248"/>
                        <a:pt x="64033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2" name="Vrije vorm: vorm 201">
                  <a:extLst>
                    <a:ext uri="{FF2B5EF4-FFF2-40B4-BE49-F238E27FC236}">
                      <a16:creationId xmlns:a16="http://schemas.microsoft.com/office/drawing/2014/main" id="{33031DCA-F92C-8FFA-A3FB-C055D2312CA6}"/>
                    </a:ext>
                  </a:extLst>
                </p:cNvPr>
                <p:cNvSpPr/>
                <p:nvPr/>
              </p:nvSpPr>
              <p:spPr>
                <a:xfrm>
                  <a:off x="8497329" y="3429428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3 w 113980"/>
                    <a:gd name="connsiteY1" fmla="*/ 32494 h 57744"/>
                    <a:gd name="connsiteX2" fmla="*/ 111113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3" y="32494"/>
                      </a:lnTo>
                      <a:cubicBezTo>
                        <a:pt x="114936" y="30482"/>
                        <a:pt x="114936" y="27263"/>
                        <a:pt x="111113" y="25251"/>
                      </a:cubicBezTo>
                      <a:lnTo>
                        <a:pt x="64032" y="1509"/>
                      </a:lnTo>
                      <a:cubicBezTo>
                        <a:pt x="60209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09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3" name="Vrije vorm: vorm 202">
                  <a:extLst>
                    <a:ext uri="{FF2B5EF4-FFF2-40B4-BE49-F238E27FC236}">
                      <a16:creationId xmlns:a16="http://schemas.microsoft.com/office/drawing/2014/main" id="{4D3B0196-1DE0-CA98-0384-D0AB029C8ED7}"/>
                    </a:ext>
                  </a:extLst>
                </p:cNvPr>
                <p:cNvSpPr/>
                <p:nvPr/>
              </p:nvSpPr>
              <p:spPr>
                <a:xfrm>
                  <a:off x="8365743" y="3465241"/>
                  <a:ext cx="174542" cy="88327"/>
                </a:xfrm>
                <a:custGeom>
                  <a:avLst/>
                  <a:gdLst>
                    <a:gd name="connsiteX0" fmla="*/ 64033 w 174542"/>
                    <a:gd name="connsiteY0" fmla="*/ 86818 h 88327"/>
                    <a:gd name="connsiteX1" fmla="*/ 171675 w 174542"/>
                    <a:gd name="connsiteY1" fmla="*/ 32494 h 88327"/>
                    <a:gd name="connsiteX2" fmla="*/ 171675 w 174542"/>
                    <a:gd name="connsiteY2" fmla="*/ 25251 h 88327"/>
                    <a:gd name="connsiteX3" fmla="*/ 124594 w 174542"/>
                    <a:gd name="connsiteY3" fmla="*/ 1509 h 88327"/>
                    <a:gd name="connsiteX4" fmla="*/ 110510 w 174542"/>
                    <a:gd name="connsiteY4" fmla="*/ 1509 h 88327"/>
                    <a:gd name="connsiteX5" fmla="*/ 2867 w 174542"/>
                    <a:gd name="connsiteY5" fmla="*/ 55833 h 88327"/>
                    <a:gd name="connsiteX6" fmla="*/ 2867 w 174542"/>
                    <a:gd name="connsiteY6" fmla="*/ 63076 h 88327"/>
                    <a:gd name="connsiteX7" fmla="*/ 49948 w 174542"/>
                    <a:gd name="connsiteY7" fmla="*/ 86818 h 88327"/>
                    <a:gd name="connsiteX8" fmla="*/ 64033 w 174542"/>
                    <a:gd name="connsiteY8" fmla="*/ 86818 h 88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4542" h="88327">
                      <a:moveTo>
                        <a:pt x="64033" y="86818"/>
                      </a:moveTo>
                      <a:lnTo>
                        <a:pt x="171675" y="32494"/>
                      </a:lnTo>
                      <a:cubicBezTo>
                        <a:pt x="175498" y="30482"/>
                        <a:pt x="175498" y="27263"/>
                        <a:pt x="171675" y="25251"/>
                      </a:cubicBezTo>
                      <a:lnTo>
                        <a:pt x="124594" y="1509"/>
                      </a:lnTo>
                      <a:cubicBezTo>
                        <a:pt x="120771" y="-503"/>
                        <a:pt x="114333" y="-503"/>
                        <a:pt x="110510" y="1509"/>
                      </a:cubicBezTo>
                      <a:lnTo>
                        <a:pt x="2867" y="55833"/>
                      </a:lnTo>
                      <a:cubicBezTo>
                        <a:pt x="-956" y="57845"/>
                        <a:pt x="-956" y="61065"/>
                        <a:pt x="2867" y="63076"/>
                      </a:cubicBezTo>
                      <a:lnTo>
                        <a:pt x="49948" y="86818"/>
                      </a:lnTo>
                      <a:cubicBezTo>
                        <a:pt x="53771" y="88830"/>
                        <a:pt x="60210" y="88830"/>
                        <a:pt x="64033" y="86818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64" name="Graphic 3">
                <a:extLst>
                  <a:ext uri="{FF2B5EF4-FFF2-40B4-BE49-F238E27FC236}">
                    <a16:creationId xmlns:a16="http://schemas.microsoft.com/office/drawing/2014/main" id="{32557455-75E2-60B6-F165-A520AD7D333B}"/>
                  </a:ext>
                </a:extLst>
              </p:cNvPr>
              <p:cNvGrpSpPr/>
              <p:nvPr/>
            </p:nvGrpSpPr>
            <p:grpSpPr>
              <a:xfrm>
                <a:off x="8436315" y="3043473"/>
                <a:ext cx="1080853" cy="545758"/>
                <a:chOff x="8436315" y="3043473"/>
                <a:chExt cx="1080853" cy="545758"/>
              </a:xfrm>
              <a:grpFill/>
            </p:grpSpPr>
            <p:sp>
              <p:nvSpPr>
                <p:cNvPr id="177" name="Vrije vorm: vorm 176">
                  <a:extLst>
                    <a:ext uri="{FF2B5EF4-FFF2-40B4-BE49-F238E27FC236}">
                      <a16:creationId xmlns:a16="http://schemas.microsoft.com/office/drawing/2014/main" id="{FFF84C0F-DA96-40C1-9291-07033E6C52C6}"/>
                    </a:ext>
                  </a:extLst>
                </p:cNvPr>
                <p:cNvSpPr/>
                <p:nvPr/>
              </p:nvSpPr>
              <p:spPr>
                <a:xfrm>
                  <a:off x="8436315" y="3520119"/>
                  <a:ext cx="136816" cy="69112"/>
                </a:xfrm>
                <a:custGeom>
                  <a:avLst/>
                  <a:gdLst>
                    <a:gd name="connsiteX0" fmla="*/ 134101 w 136816"/>
                    <a:gd name="connsiteY0" fmla="*/ 32343 h 69112"/>
                    <a:gd name="connsiteX1" fmla="*/ 63882 w 136816"/>
                    <a:gd name="connsiteY1" fmla="*/ 67755 h 69112"/>
                    <a:gd name="connsiteX2" fmla="*/ 50602 w 136816"/>
                    <a:gd name="connsiteY2" fmla="*/ 67755 h 69112"/>
                    <a:gd name="connsiteX3" fmla="*/ 2716 w 136816"/>
                    <a:gd name="connsiteY3" fmla="*/ 43610 h 69112"/>
                    <a:gd name="connsiteX4" fmla="*/ 2716 w 136816"/>
                    <a:gd name="connsiteY4" fmla="*/ 36769 h 69112"/>
                    <a:gd name="connsiteX5" fmla="*/ 72936 w 136816"/>
                    <a:gd name="connsiteY5" fmla="*/ 1358 h 69112"/>
                    <a:gd name="connsiteX6" fmla="*/ 86215 w 136816"/>
                    <a:gd name="connsiteY6" fmla="*/ 1358 h 69112"/>
                    <a:gd name="connsiteX7" fmla="*/ 134101 w 136816"/>
                    <a:gd name="connsiteY7" fmla="*/ 25502 h 69112"/>
                    <a:gd name="connsiteX8" fmla="*/ 134101 w 136816"/>
                    <a:gd name="connsiteY8" fmla="*/ 32343 h 6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816" h="69112">
                      <a:moveTo>
                        <a:pt x="134101" y="32343"/>
                      </a:moveTo>
                      <a:lnTo>
                        <a:pt x="63882" y="67755"/>
                      </a:lnTo>
                      <a:cubicBezTo>
                        <a:pt x="60260" y="69565"/>
                        <a:pt x="54224" y="69565"/>
                        <a:pt x="50602" y="67755"/>
                      </a:cubicBezTo>
                      <a:lnTo>
                        <a:pt x="2716" y="43610"/>
                      </a:lnTo>
                      <a:cubicBezTo>
                        <a:pt x="-905" y="41799"/>
                        <a:pt x="-905" y="38782"/>
                        <a:pt x="2716" y="36769"/>
                      </a:cubicBezTo>
                      <a:lnTo>
                        <a:pt x="72936" y="1358"/>
                      </a:lnTo>
                      <a:cubicBezTo>
                        <a:pt x="76557" y="-453"/>
                        <a:pt x="82593" y="-453"/>
                        <a:pt x="86215" y="1358"/>
                      </a:cubicBezTo>
                      <a:lnTo>
                        <a:pt x="134101" y="25502"/>
                      </a:lnTo>
                      <a:cubicBezTo>
                        <a:pt x="137722" y="27313"/>
                        <a:pt x="137722" y="30331"/>
                        <a:pt x="134101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8" name="Vrije vorm: vorm 177">
                  <a:extLst>
                    <a:ext uri="{FF2B5EF4-FFF2-40B4-BE49-F238E27FC236}">
                      <a16:creationId xmlns:a16="http://schemas.microsoft.com/office/drawing/2014/main" id="{86442226-BC17-254B-B138-7EED6F5DC799}"/>
                    </a:ext>
                  </a:extLst>
                </p:cNvPr>
                <p:cNvSpPr/>
                <p:nvPr/>
              </p:nvSpPr>
              <p:spPr>
                <a:xfrm>
                  <a:off x="8529471" y="3484305"/>
                  <a:ext cx="114684" cy="57845"/>
                </a:xfrm>
                <a:custGeom>
                  <a:avLst/>
                  <a:gdLst>
                    <a:gd name="connsiteX0" fmla="*/ 111969 w 114684"/>
                    <a:gd name="connsiteY0" fmla="*/ 32343 h 57845"/>
                    <a:gd name="connsiteX1" fmla="*/ 64083 w 114684"/>
                    <a:gd name="connsiteY1" fmla="*/ 56487 h 57845"/>
                    <a:gd name="connsiteX2" fmla="*/ 50602 w 114684"/>
                    <a:gd name="connsiteY2" fmla="*/ 56487 h 57845"/>
                    <a:gd name="connsiteX3" fmla="*/ 2716 w 114684"/>
                    <a:gd name="connsiteY3" fmla="*/ 32343 h 57845"/>
                    <a:gd name="connsiteX4" fmla="*/ 2716 w 114684"/>
                    <a:gd name="connsiteY4" fmla="*/ 25502 h 57845"/>
                    <a:gd name="connsiteX5" fmla="*/ 50602 w 114684"/>
                    <a:gd name="connsiteY5" fmla="*/ 1358 h 57845"/>
                    <a:gd name="connsiteX6" fmla="*/ 64083 w 114684"/>
                    <a:gd name="connsiteY6" fmla="*/ 1358 h 57845"/>
                    <a:gd name="connsiteX7" fmla="*/ 111969 w 114684"/>
                    <a:gd name="connsiteY7" fmla="*/ 25502 h 57845"/>
                    <a:gd name="connsiteX8" fmla="*/ 111969 w 114684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684" h="57845">
                      <a:moveTo>
                        <a:pt x="111969" y="32343"/>
                      </a:moveTo>
                      <a:lnTo>
                        <a:pt x="64083" y="56487"/>
                      </a:lnTo>
                      <a:cubicBezTo>
                        <a:pt x="60461" y="58298"/>
                        <a:pt x="54425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4083" y="1358"/>
                      </a:cubicBezTo>
                      <a:lnTo>
                        <a:pt x="111969" y="25502"/>
                      </a:lnTo>
                      <a:cubicBezTo>
                        <a:pt x="115590" y="27313"/>
                        <a:pt x="115590" y="30331"/>
                        <a:pt x="111969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9" name="Vrije vorm: vorm 178">
                  <a:extLst>
                    <a:ext uri="{FF2B5EF4-FFF2-40B4-BE49-F238E27FC236}">
                      <a16:creationId xmlns:a16="http://schemas.microsoft.com/office/drawing/2014/main" id="{16925E51-86F6-3F43-AD88-B43C834901E0}"/>
                    </a:ext>
                  </a:extLst>
                </p:cNvPr>
                <p:cNvSpPr/>
                <p:nvPr/>
              </p:nvSpPr>
              <p:spPr>
                <a:xfrm>
                  <a:off x="8600495" y="3448491"/>
                  <a:ext cx="114684" cy="57845"/>
                </a:xfrm>
                <a:custGeom>
                  <a:avLst/>
                  <a:gdLst>
                    <a:gd name="connsiteX0" fmla="*/ 111767 w 114684"/>
                    <a:gd name="connsiteY0" fmla="*/ 32343 h 57845"/>
                    <a:gd name="connsiteX1" fmla="*/ 63881 w 114684"/>
                    <a:gd name="connsiteY1" fmla="*/ 56487 h 57845"/>
                    <a:gd name="connsiteX2" fmla="*/ 50602 w 114684"/>
                    <a:gd name="connsiteY2" fmla="*/ 56487 h 57845"/>
                    <a:gd name="connsiteX3" fmla="*/ 2716 w 114684"/>
                    <a:gd name="connsiteY3" fmla="*/ 32343 h 57845"/>
                    <a:gd name="connsiteX4" fmla="*/ 2716 w 114684"/>
                    <a:gd name="connsiteY4" fmla="*/ 25502 h 57845"/>
                    <a:gd name="connsiteX5" fmla="*/ 50602 w 114684"/>
                    <a:gd name="connsiteY5" fmla="*/ 1358 h 57845"/>
                    <a:gd name="connsiteX6" fmla="*/ 64083 w 114684"/>
                    <a:gd name="connsiteY6" fmla="*/ 1358 h 57845"/>
                    <a:gd name="connsiteX7" fmla="*/ 111969 w 114684"/>
                    <a:gd name="connsiteY7" fmla="*/ 25502 h 57845"/>
                    <a:gd name="connsiteX8" fmla="*/ 111969 w 114684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684" h="57845">
                      <a:moveTo>
                        <a:pt x="111767" y="32343"/>
                      </a:moveTo>
                      <a:lnTo>
                        <a:pt x="63881" y="56487"/>
                      </a:lnTo>
                      <a:cubicBezTo>
                        <a:pt x="60260" y="58298"/>
                        <a:pt x="54224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4083" y="1358"/>
                      </a:cubicBezTo>
                      <a:lnTo>
                        <a:pt x="111969" y="25502"/>
                      </a:lnTo>
                      <a:cubicBezTo>
                        <a:pt x="115590" y="27313"/>
                        <a:pt x="115590" y="30331"/>
                        <a:pt x="111969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0" name="Vrije vorm: vorm 179">
                  <a:extLst>
                    <a:ext uri="{FF2B5EF4-FFF2-40B4-BE49-F238E27FC236}">
                      <a16:creationId xmlns:a16="http://schemas.microsoft.com/office/drawing/2014/main" id="{7DF9C1AF-8A8A-3046-CA2E-60857C96B0EC}"/>
                    </a:ext>
                  </a:extLst>
                </p:cNvPr>
                <p:cNvSpPr/>
                <p:nvPr/>
              </p:nvSpPr>
              <p:spPr>
                <a:xfrm>
                  <a:off x="8671519" y="3412677"/>
                  <a:ext cx="114483" cy="57845"/>
                </a:xfrm>
                <a:custGeom>
                  <a:avLst/>
                  <a:gdLst>
                    <a:gd name="connsiteX0" fmla="*/ 111767 w 114483"/>
                    <a:gd name="connsiteY0" fmla="*/ 32343 h 57845"/>
                    <a:gd name="connsiteX1" fmla="*/ 63881 w 114483"/>
                    <a:gd name="connsiteY1" fmla="*/ 56487 h 57845"/>
                    <a:gd name="connsiteX2" fmla="*/ 50602 w 114483"/>
                    <a:gd name="connsiteY2" fmla="*/ 56487 h 57845"/>
                    <a:gd name="connsiteX3" fmla="*/ 2716 w 114483"/>
                    <a:gd name="connsiteY3" fmla="*/ 32343 h 57845"/>
                    <a:gd name="connsiteX4" fmla="*/ 2716 w 114483"/>
                    <a:gd name="connsiteY4" fmla="*/ 25502 h 57845"/>
                    <a:gd name="connsiteX5" fmla="*/ 50602 w 114483"/>
                    <a:gd name="connsiteY5" fmla="*/ 1358 h 57845"/>
                    <a:gd name="connsiteX6" fmla="*/ 63881 w 114483"/>
                    <a:gd name="connsiteY6" fmla="*/ 1358 h 57845"/>
                    <a:gd name="connsiteX7" fmla="*/ 111767 w 114483"/>
                    <a:gd name="connsiteY7" fmla="*/ 25502 h 57845"/>
                    <a:gd name="connsiteX8" fmla="*/ 111767 w 114483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845">
                      <a:moveTo>
                        <a:pt x="111767" y="32343"/>
                      </a:moveTo>
                      <a:lnTo>
                        <a:pt x="63881" y="56487"/>
                      </a:lnTo>
                      <a:cubicBezTo>
                        <a:pt x="60260" y="58298"/>
                        <a:pt x="54224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3881" y="1358"/>
                      </a:cubicBezTo>
                      <a:lnTo>
                        <a:pt x="111767" y="25502"/>
                      </a:lnTo>
                      <a:cubicBezTo>
                        <a:pt x="115389" y="27313"/>
                        <a:pt x="115389" y="30331"/>
                        <a:pt x="111767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1" name="Vrije vorm: vorm 180">
                  <a:extLst>
                    <a:ext uri="{FF2B5EF4-FFF2-40B4-BE49-F238E27FC236}">
                      <a16:creationId xmlns:a16="http://schemas.microsoft.com/office/drawing/2014/main" id="{5A9D3213-BBFA-8120-55DE-AF211671BF0D}"/>
                    </a:ext>
                  </a:extLst>
                </p:cNvPr>
                <p:cNvSpPr/>
                <p:nvPr/>
              </p:nvSpPr>
              <p:spPr>
                <a:xfrm>
                  <a:off x="8742342" y="3376864"/>
                  <a:ext cx="114483" cy="57845"/>
                </a:xfrm>
                <a:custGeom>
                  <a:avLst/>
                  <a:gdLst>
                    <a:gd name="connsiteX0" fmla="*/ 111767 w 114483"/>
                    <a:gd name="connsiteY0" fmla="*/ 32343 h 57845"/>
                    <a:gd name="connsiteX1" fmla="*/ 63881 w 114483"/>
                    <a:gd name="connsiteY1" fmla="*/ 56487 h 57845"/>
                    <a:gd name="connsiteX2" fmla="*/ 50602 w 114483"/>
                    <a:gd name="connsiteY2" fmla="*/ 56487 h 57845"/>
                    <a:gd name="connsiteX3" fmla="*/ 2716 w 114483"/>
                    <a:gd name="connsiteY3" fmla="*/ 32343 h 57845"/>
                    <a:gd name="connsiteX4" fmla="*/ 2716 w 114483"/>
                    <a:gd name="connsiteY4" fmla="*/ 25502 h 57845"/>
                    <a:gd name="connsiteX5" fmla="*/ 50602 w 114483"/>
                    <a:gd name="connsiteY5" fmla="*/ 1358 h 57845"/>
                    <a:gd name="connsiteX6" fmla="*/ 63881 w 114483"/>
                    <a:gd name="connsiteY6" fmla="*/ 1358 h 57845"/>
                    <a:gd name="connsiteX7" fmla="*/ 111767 w 114483"/>
                    <a:gd name="connsiteY7" fmla="*/ 25502 h 57845"/>
                    <a:gd name="connsiteX8" fmla="*/ 111767 w 114483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845">
                      <a:moveTo>
                        <a:pt x="111767" y="32343"/>
                      </a:moveTo>
                      <a:lnTo>
                        <a:pt x="63881" y="56487"/>
                      </a:lnTo>
                      <a:cubicBezTo>
                        <a:pt x="60260" y="58298"/>
                        <a:pt x="54224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3881" y="1358"/>
                      </a:cubicBezTo>
                      <a:lnTo>
                        <a:pt x="111767" y="25502"/>
                      </a:lnTo>
                      <a:cubicBezTo>
                        <a:pt x="115389" y="27313"/>
                        <a:pt x="115389" y="30331"/>
                        <a:pt x="111767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2" name="Vrije vorm: vorm 181">
                  <a:extLst>
                    <a:ext uri="{FF2B5EF4-FFF2-40B4-BE49-F238E27FC236}">
                      <a16:creationId xmlns:a16="http://schemas.microsoft.com/office/drawing/2014/main" id="{FA3772D8-2483-C8A9-28AE-AA29C763F8EE}"/>
                    </a:ext>
                  </a:extLst>
                </p:cNvPr>
                <p:cNvSpPr/>
                <p:nvPr/>
              </p:nvSpPr>
              <p:spPr>
                <a:xfrm>
                  <a:off x="8813366" y="3341050"/>
                  <a:ext cx="114483" cy="57845"/>
                </a:xfrm>
                <a:custGeom>
                  <a:avLst/>
                  <a:gdLst>
                    <a:gd name="connsiteX0" fmla="*/ 111767 w 114483"/>
                    <a:gd name="connsiteY0" fmla="*/ 32343 h 57845"/>
                    <a:gd name="connsiteX1" fmla="*/ 63881 w 114483"/>
                    <a:gd name="connsiteY1" fmla="*/ 56487 h 57845"/>
                    <a:gd name="connsiteX2" fmla="*/ 50602 w 114483"/>
                    <a:gd name="connsiteY2" fmla="*/ 56487 h 57845"/>
                    <a:gd name="connsiteX3" fmla="*/ 2716 w 114483"/>
                    <a:gd name="connsiteY3" fmla="*/ 32343 h 57845"/>
                    <a:gd name="connsiteX4" fmla="*/ 2716 w 114483"/>
                    <a:gd name="connsiteY4" fmla="*/ 25502 h 57845"/>
                    <a:gd name="connsiteX5" fmla="*/ 50602 w 114483"/>
                    <a:gd name="connsiteY5" fmla="*/ 1358 h 57845"/>
                    <a:gd name="connsiteX6" fmla="*/ 63881 w 114483"/>
                    <a:gd name="connsiteY6" fmla="*/ 1358 h 57845"/>
                    <a:gd name="connsiteX7" fmla="*/ 111767 w 114483"/>
                    <a:gd name="connsiteY7" fmla="*/ 25502 h 57845"/>
                    <a:gd name="connsiteX8" fmla="*/ 111767 w 114483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845">
                      <a:moveTo>
                        <a:pt x="111767" y="32343"/>
                      </a:moveTo>
                      <a:lnTo>
                        <a:pt x="63881" y="56487"/>
                      </a:lnTo>
                      <a:cubicBezTo>
                        <a:pt x="60260" y="58298"/>
                        <a:pt x="54224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5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3881" y="1358"/>
                      </a:cubicBezTo>
                      <a:lnTo>
                        <a:pt x="111767" y="25502"/>
                      </a:lnTo>
                      <a:cubicBezTo>
                        <a:pt x="115389" y="27313"/>
                        <a:pt x="115389" y="30331"/>
                        <a:pt x="111767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3" name="Vrije vorm: vorm 182">
                  <a:extLst>
                    <a:ext uri="{FF2B5EF4-FFF2-40B4-BE49-F238E27FC236}">
                      <a16:creationId xmlns:a16="http://schemas.microsoft.com/office/drawing/2014/main" id="{091531A7-6857-032A-96ED-F832B6F4F547}"/>
                    </a:ext>
                  </a:extLst>
                </p:cNvPr>
                <p:cNvSpPr/>
                <p:nvPr/>
              </p:nvSpPr>
              <p:spPr>
                <a:xfrm>
                  <a:off x="8884189" y="3305236"/>
                  <a:ext cx="114483" cy="57845"/>
                </a:xfrm>
                <a:custGeom>
                  <a:avLst/>
                  <a:gdLst>
                    <a:gd name="connsiteX0" fmla="*/ 111969 w 114483"/>
                    <a:gd name="connsiteY0" fmla="*/ 32343 h 57845"/>
                    <a:gd name="connsiteX1" fmla="*/ 64083 w 114483"/>
                    <a:gd name="connsiteY1" fmla="*/ 56487 h 57845"/>
                    <a:gd name="connsiteX2" fmla="*/ 50602 w 114483"/>
                    <a:gd name="connsiteY2" fmla="*/ 56487 h 57845"/>
                    <a:gd name="connsiteX3" fmla="*/ 2716 w 114483"/>
                    <a:gd name="connsiteY3" fmla="*/ 32343 h 57845"/>
                    <a:gd name="connsiteX4" fmla="*/ 2716 w 114483"/>
                    <a:gd name="connsiteY4" fmla="*/ 25502 h 57845"/>
                    <a:gd name="connsiteX5" fmla="*/ 50602 w 114483"/>
                    <a:gd name="connsiteY5" fmla="*/ 1358 h 57845"/>
                    <a:gd name="connsiteX6" fmla="*/ 63882 w 114483"/>
                    <a:gd name="connsiteY6" fmla="*/ 1358 h 57845"/>
                    <a:gd name="connsiteX7" fmla="*/ 111768 w 114483"/>
                    <a:gd name="connsiteY7" fmla="*/ 25502 h 57845"/>
                    <a:gd name="connsiteX8" fmla="*/ 111768 w 114483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845">
                      <a:moveTo>
                        <a:pt x="111969" y="32343"/>
                      </a:moveTo>
                      <a:lnTo>
                        <a:pt x="64083" y="56487"/>
                      </a:lnTo>
                      <a:cubicBezTo>
                        <a:pt x="60461" y="58298"/>
                        <a:pt x="54425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3882" y="1358"/>
                      </a:cubicBezTo>
                      <a:lnTo>
                        <a:pt x="111768" y="25502"/>
                      </a:lnTo>
                      <a:cubicBezTo>
                        <a:pt x="115389" y="27313"/>
                        <a:pt x="115389" y="30331"/>
                        <a:pt x="111768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4" name="Vrije vorm: vorm 183">
                  <a:extLst>
                    <a:ext uri="{FF2B5EF4-FFF2-40B4-BE49-F238E27FC236}">
                      <a16:creationId xmlns:a16="http://schemas.microsoft.com/office/drawing/2014/main" id="{E11097E5-A2E0-1D44-722D-CC933EA26269}"/>
                    </a:ext>
                  </a:extLst>
                </p:cNvPr>
                <p:cNvSpPr/>
                <p:nvPr/>
              </p:nvSpPr>
              <p:spPr>
                <a:xfrm>
                  <a:off x="8955213" y="3269422"/>
                  <a:ext cx="114483" cy="57845"/>
                </a:xfrm>
                <a:custGeom>
                  <a:avLst/>
                  <a:gdLst>
                    <a:gd name="connsiteX0" fmla="*/ 111767 w 114483"/>
                    <a:gd name="connsiteY0" fmla="*/ 32343 h 57845"/>
                    <a:gd name="connsiteX1" fmla="*/ 63881 w 114483"/>
                    <a:gd name="connsiteY1" fmla="*/ 56487 h 57845"/>
                    <a:gd name="connsiteX2" fmla="*/ 50602 w 114483"/>
                    <a:gd name="connsiteY2" fmla="*/ 56487 h 57845"/>
                    <a:gd name="connsiteX3" fmla="*/ 2716 w 114483"/>
                    <a:gd name="connsiteY3" fmla="*/ 32343 h 57845"/>
                    <a:gd name="connsiteX4" fmla="*/ 2716 w 114483"/>
                    <a:gd name="connsiteY4" fmla="*/ 25502 h 57845"/>
                    <a:gd name="connsiteX5" fmla="*/ 50602 w 114483"/>
                    <a:gd name="connsiteY5" fmla="*/ 1358 h 57845"/>
                    <a:gd name="connsiteX6" fmla="*/ 63881 w 114483"/>
                    <a:gd name="connsiteY6" fmla="*/ 1358 h 57845"/>
                    <a:gd name="connsiteX7" fmla="*/ 111767 w 114483"/>
                    <a:gd name="connsiteY7" fmla="*/ 25502 h 57845"/>
                    <a:gd name="connsiteX8" fmla="*/ 111767 w 114483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845">
                      <a:moveTo>
                        <a:pt x="111767" y="32343"/>
                      </a:moveTo>
                      <a:lnTo>
                        <a:pt x="63881" y="56487"/>
                      </a:lnTo>
                      <a:cubicBezTo>
                        <a:pt x="60260" y="58298"/>
                        <a:pt x="54224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3881" y="1358"/>
                      </a:cubicBezTo>
                      <a:lnTo>
                        <a:pt x="111767" y="25502"/>
                      </a:lnTo>
                      <a:cubicBezTo>
                        <a:pt x="115389" y="27313"/>
                        <a:pt x="115389" y="30331"/>
                        <a:pt x="111767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5" name="Vrije vorm: vorm 184">
                  <a:extLst>
                    <a:ext uri="{FF2B5EF4-FFF2-40B4-BE49-F238E27FC236}">
                      <a16:creationId xmlns:a16="http://schemas.microsoft.com/office/drawing/2014/main" id="{0ADA91BF-D209-6F1D-40B3-22E07A09DB58}"/>
                    </a:ext>
                  </a:extLst>
                </p:cNvPr>
                <p:cNvSpPr/>
                <p:nvPr/>
              </p:nvSpPr>
              <p:spPr>
                <a:xfrm>
                  <a:off x="9026237" y="3233608"/>
                  <a:ext cx="114483" cy="57845"/>
                </a:xfrm>
                <a:custGeom>
                  <a:avLst/>
                  <a:gdLst>
                    <a:gd name="connsiteX0" fmla="*/ 111767 w 114483"/>
                    <a:gd name="connsiteY0" fmla="*/ 32343 h 57845"/>
                    <a:gd name="connsiteX1" fmla="*/ 63881 w 114483"/>
                    <a:gd name="connsiteY1" fmla="*/ 56487 h 57845"/>
                    <a:gd name="connsiteX2" fmla="*/ 50602 w 114483"/>
                    <a:gd name="connsiteY2" fmla="*/ 56487 h 57845"/>
                    <a:gd name="connsiteX3" fmla="*/ 2716 w 114483"/>
                    <a:gd name="connsiteY3" fmla="*/ 32343 h 57845"/>
                    <a:gd name="connsiteX4" fmla="*/ 2716 w 114483"/>
                    <a:gd name="connsiteY4" fmla="*/ 25502 h 57845"/>
                    <a:gd name="connsiteX5" fmla="*/ 50602 w 114483"/>
                    <a:gd name="connsiteY5" fmla="*/ 1358 h 57845"/>
                    <a:gd name="connsiteX6" fmla="*/ 63881 w 114483"/>
                    <a:gd name="connsiteY6" fmla="*/ 1358 h 57845"/>
                    <a:gd name="connsiteX7" fmla="*/ 111767 w 114483"/>
                    <a:gd name="connsiteY7" fmla="*/ 25502 h 57845"/>
                    <a:gd name="connsiteX8" fmla="*/ 111767 w 114483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845">
                      <a:moveTo>
                        <a:pt x="111767" y="32343"/>
                      </a:moveTo>
                      <a:lnTo>
                        <a:pt x="63881" y="56487"/>
                      </a:lnTo>
                      <a:cubicBezTo>
                        <a:pt x="60260" y="58298"/>
                        <a:pt x="54224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3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3881" y="1358"/>
                      </a:cubicBezTo>
                      <a:lnTo>
                        <a:pt x="111767" y="25502"/>
                      </a:lnTo>
                      <a:cubicBezTo>
                        <a:pt x="115389" y="27313"/>
                        <a:pt x="115389" y="30331"/>
                        <a:pt x="111767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6" name="Vrije vorm: vorm 185">
                  <a:extLst>
                    <a:ext uri="{FF2B5EF4-FFF2-40B4-BE49-F238E27FC236}">
                      <a16:creationId xmlns:a16="http://schemas.microsoft.com/office/drawing/2014/main" id="{482B1BF8-E96A-4D52-1459-685555DC7D1B}"/>
                    </a:ext>
                  </a:extLst>
                </p:cNvPr>
                <p:cNvSpPr/>
                <p:nvPr/>
              </p:nvSpPr>
              <p:spPr>
                <a:xfrm>
                  <a:off x="9096859" y="3197794"/>
                  <a:ext cx="114483" cy="57845"/>
                </a:xfrm>
                <a:custGeom>
                  <a:avLst/>
                  <a:gdLst>
                    <a:gd name="connsiteX0" fmla="*/ 111969 w 114483"/>
                    <a:gd name="connsiteY0" fmla="*/ 32343 h 57845"/>
                    <a:gd name="connsiteX1" fmla="*/ 64083 w 114483"/>
                    <a:gd name="connsiteY1" fmla="*/ 56487 h 57845"/>
                    <a:gd name="connsiteX2" fmla="*/ 50602 w 114483"/>
                    <a:gd name="connsiteY2" fmla="*/ 56487 h 57845"/>
                    <a:gd name="connsiteX3" fmla="*/ 2716 w 114483"/>
                    <a:gd name="connsiteY3" fmla="*/ 32343 h 57845"/>
                    <a:gd name="connsiteX4" fmla="*/ 2716 w 114483"/>
                    <a:gd name="connsiteY4" fmla="*/ 25502 h 57845"/>
                    <a:gd name="connsiteX5" fmla="*/ 50602 w 114483"/>
                    <a:gd name="connsiteY5" fmla="*/ 1358 h 57845"/>
                    <a:gd name="connsiteX6" fmla="*/ 63881 w 114483"/>
                    <a:gd name="connsiteY6" fmla="*/ 1358 h 57845"/>
                    <a:gd name="connsiteX7" fmla="*/ 111767 w 114483"/>
                    <a:gd name="connsiteY7" fmla="*/ 25502 h 57845"/>
                    <a:gd name="connsiteX8" fmla="*/ 111767 w 114483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845">
                      <a:moveTo>
                        <a:pt x="111969" y="32343"/>
                      </a:moveTo>
                      <a:lnTo>
                        <a:pt x="64083" y="56487"/>
                      </a:lnTo>
                      <a:cubicBezTo>
                        <a:pt x="60461" y="58298"/>
                        <a:pt x="54425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3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3881" y="1358"/>
                      </a:cubicBezTo>
                      <a:lnTo>
                        <a:pt x="111767" y="25502"/>
                      </a:lnTo>
                      <a:cubicBezTo>
                        <a:pt x="115389" y="27313"/>
                        <a:pt x="115389" y="30331"/>
                        <a:pt x="111767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7" name="Vrije vorm: vorm 186">
                  <a:extLst>
                    <a:ext uri="{FF2B5EF4-FFF2-40B4-BE49-F238E27FC236}">
                      <a16:creationId xmlns:a16="http://schemas.microsoft.com/office/drawing/2014/main" id="{8B1FB2CD-233B-71BF-0451-8AC8D68A81C4}"/>
                    </a:ext>
                  </a:extLst>
                </p:cNvPr>
                <p:cNvSpPr/>
                <p:nvPr/>
              </p:nvSpPr>
              <p:spPr>
                <a:xfrm>
                  <a:off x="9167883" y="3161980"/>
                  <a:ext cx="114684" cy="57845"/>
                </a:xfrm>
                <a:custGeom>
                  <a:avLst/>
                  <a:gdLst>
                    <a:gd name="connsiteX0" fmla="*/ 111969 w 114684"/>
                    <a:gd name="connsiteY0" fmla="*/ 32343 h 57845"/>
                    <a:gd name="connsiteX1" fmla="*/ 64083 w 114684"/>
                    <a:gd name="connsiteY1" fmla="*/ 56487 h 57845"/>
                    <a:gd name="connsiteX2" fmla="*/ 50602 w 114684"/>
                    <a:gd name="connsiteY2" fmla="*/ 56487 h 57845"/>
                    <a:gd name="connsiteX3" fmla="*/ 2716 w 114684"/>
                    <a:gd name="connsiteY3" fmla="*/ 32343 h 57845"/>
                    <a:gd name="connsiteX4" fmla="*/ 2716 w 114684"/>
                    <a:gd name="connsiteY4" fmla="*/ 25502 h 57845"/>
                    <a:gd name="connsiteX5" fmla="*/ 50602 w 114684"/>
                    <a:gd name="connsiteY5" fmla="*/ 1358 h 57845"/>
                    <a:gd name="connsiteX6" fmla="*/ 64083 w 114684"/>
                    <a:gd name="connsiteY6" fmla="*/ 1358 h 57845"/>
                    <a:gd name="connsiteX7" fmla="*/ 111969 w 114684"/>
                    <a:gd name="connsiteY7" fmla="*/ 25502 h 57845"/>
                    <a:gd name="connsiteX8" fmla="*/ 111969 w 114684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684" h="57845">
                      <a:moveTo>
                        <a:pt x="111969" y="32343"/>
                      </a:moveTo>
                      <a:lnTo>
                        <a:pt x="64083" y="56487"/>
                      </a:lnTo>
                      <a:cubicBezTo>
                        <a:pt x="60461" y="58298"/>
                        <a:pt x="54425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3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4083" y="1358"/>
                      </a:cubicBezTo>
                      <a:lnTo>
                        <a:pt x="111969" y="25502"/>
                      </a:lnTo>
                      <a:cubicBezTo>
                        <a:pt x="115590" y="27313"/>
                        <a:pt x="115590" y="30331"/>
                        <a:pt x="111969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8" name="Vrije vorm: vorm 187">
                  <a:extLst>
                    <a:ext uri="{FF2B5EF4-FFF2-40B4-BE49-F238E27FC236}">
                      <a16:creationId xmlns:a16="http://schemas.microsoft.com/office/drawing/2014/main" id="{EFA1CB6C-B43A-AB52-639D-24230236F608}"/>
                    </a:ext>
                  </a:extLst>
                </p:cNvPr>
                <p:cNvSpPr/>
                <p:nvPr/>
              </p:nvSpPr>
              <p:spPr>
                <a:xfrm>
                  <a:off x="9238907" y="3126167"/>
                  <a:ext cx="114684" cy="57845"/>
                </a:xfrm>
                <a:custGeom>
                  <a:avLst/>
                  <a:gdLst>
                    <a:gd name="connsiteX0" fmla="*/ 111767 w 114684"/>
                    <a:gd name="connsiteY0" fmla="*/ 32343 h 57845"/>
                    <a:gd name="connsiteX1" fmla="*/ 63882 w 114684"/>
                    <a:gd name="connsiteY1" fmla="*/ 56487 h 57845"/>
                    <a:gd name="connsiteX2" fmla="*/ 50602 w 114684"/>
                    <a:gd name="connsiteY2" fmla="*/ 56487 h 57845"/>
                    <a:gd name="connsiteX3" fmla="*/ 2716 w 114684"/>
                    <a:gd name="connsiteY3" fmla="*/ 32343 h 57845"/>
                    <a:gd name="connsiteX4" fmla="*/ 2716 w 114684"/>
                    <a:gd name="connsiteY4" fmla="*/ 25502 h 57845"/>
                    <a:gd name="connsiteX5" fmla="*/ 50602 w 114684"/>
                    <a:gd name="connsiteY5" fmla="*/ 1358 h 57845"/>
                    <a:gd name="connsiteX6" fmla="*/ 64083 w 114684"/>
                    <a:gd name="connsiteY6" fmla="*/ 1358 h 57845"/>
                    <a:gd name="connsiteX7" fmla="*/ 111969 w 114684"/>
                    <a:gd name="connsiteY7" fmla="*/ 25502 h 57845"/>
                    <a:gd name="connsiteX8" fmla="*/ 111969 w 114684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684" h="57845">
                      <a:moveTo>
                        <a:pt x="111767" y="32343"/>
                      </a:moveTo>
                      <a:lnTo>
                        <a:pt x="63882" y="56487"/>
                      </a:lnTo>
                      <a:cubicBezTo>
                        <a:pt x="60260" y="58298"/>
                        <a:pt x="54224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4083" y="1358"/>
                      </a:cubicBezTo>
                      <a:lnTo>
                        <a:pt x="111969" y="25502"/>
                      </a:lnTo>
                      <a:cubicBezTo>
                        <a:pt x="115590" y="27313"/>
                        <a:pt x="115590" y="30331"/>
                        <a:pt x="111969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9" name="Vrije vorm: vorm 188">
                  <a:extLst>
                    <a:ext uri="{FF2B5EF4-FFF2-40B4-BE49-F238E27FC236}">
                      <a16:creationId xmlns:a16="http://schemas.microsoft.com/office/drawing/2014/main" id="{5F9A7E1F-75FC-AAB9-DB3F-F247BAAF2272}"/>
                    </a:ext>
                  </a:extLst>
                </p:cNvPr>
                <p:cNvSpPr/>
                <p:nvPr/>
              </p:nvSpPr>
              <p:spPr>
                <a:xfrm>
                  <a:off x="9309529" y="3043473"/>
                  <a:ext cx="207639" cy="104725"/>
                </a:xfrm>
                <a:custGeom>
                  <a:avLst/>
                  <a:gdLst>
                    <a:gd name="connsiteX0" fmla="*/ 57443 w 207639"/>
                    <a:gd name="connsiteY0" fmla="*/ 44818 h 104725"/>
                    <a:gd name="connsiteX1" fmla="*/ 36317 w 207639"/>
                    <a:gd name="connsiteY1" fmla="*/ 55481 h 104725"/>
                    <a:gd name="connsiteX2" fmla="*/ 2716 w 207639"/>
                    <a:gd name="connsiteY2" fmla="*/ 72382 h 104725"/>
                    <a:gd name="connsiteX3" fmla="*/ 2716 w 207639"/>
                    <a:gd name="connsiteY3" fmla="*/ 79223 h 104725"/>
                    <a:gd name="connsiteX4" fmla="*/ 50602 w 207639"/>
                    <a:gd name="connsiteY4" fmla="*/ 103367 h 104725"/>
                    <a:gd name="connsiteX5" fmla="*/ 63882 w 207639"/>
                    <a:gd name="connsiteY5" fmla="*/ 103367 h 104725"/>
                    <a:gd name="connsiteX6" fmla="*/ 97482 w 207639"/>
                    <a:gd name="connsiteY6" fmla="*/ 86466 h 104725"/>
                    <a:gd name="connsiteX7" fmla="*/ 118608 w 207639"/>
                    <a:gd name="connsiteY7" fmla="*/ 75803 h 104725"/>
                    <a:gd name="connsiteX8" fmla="*/ 204924 w 207639"/>
                    <a:gd name="connsiteY8" fmla="*/ 32343 h 104725"/>
                    <a:gd name="connsiteX9" fmla="*/ 204924 w 207639"/>
                    <a:gd name="connsiteY9" fmla="*/ 25502 h 104725"/>
                    <a:gd name="connsiteX10" fmla="*/ 157038 w 207639"/>
                    <a:gd name="connsiteY10" fmla="*/ 1358 h 104725"/>
                    <a:gd name="connsiteX11" fmla="*/ 143557 w 207639"/>
                    <a:gd name="connsiteY11" fmla="*/ 1358 h 104725"/>
                    <a:gd name="connsiteX12" fmla="*/ 57242 w 207639"/>
                    <a:gd name="connsiteY12" fmla="*/ 44818 h 104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07639" h="104725">
                      <a:moveTo>
                        <a:pt x="57443" y="44818"/>
                      </a:moveTo>
                      <a:lnTo>
                        <a:pt x="36317" y="55481"/>
                      </a:lnTo>
                      <a:lnTo>
                        <a:pt x="2716" y="72382"/>
                      </a:lnTo>
                      <a:cubicBezTo>
                        <a:pt x="-905" y="74193"/>
                        <a:pt x="-905" y="77211"/>
                        <a:pt x="2716" y="79223"/>
                      </a:cubicBezTo>
                      <a:lnTo>
                        <a:pt x="50602" y="103367"/>
                      </a:lnTo>
                      <a:cubicBezTo>
                        <a:pt x="54224" y="105178"/>
                        <a:pt x="60260" y="105178"/>
                        <a:pt x="63882" y="103367"/>
                      </a:cubicBezTo>
                      <a:lnTo>
                        <a:pt x="97482" y="86466"/>
                      </a:lnTo>
                      <a:lnTo>
                        <a:pt x="118608" y="75803"/>
                      </a:lnTo>
                      <a:lnTo>
                        <a:pt x="204924" y="32343"/>
                      </a:lnTo>
                      <a:cubicBezTo>
                        <a:pt x="208545" y="30532"/>
                        <a:pt x="208545" y="27514"/>
                        <a:pt x="204924" y="25502"/>
                      </a:cubicBezTo>
                      <a:lnTo>
                        <a:pt x="157038" y="1358"/>
                      </a:lnTo>
                      <a:cubicBezTo>
                        <a:pt x="153416" y="-453"/>
                        <a:pt x="147380" y="-453"/>
                        <a:pt x="143557" y="1358"/>
                      </a:cubicBezTo>
                      <a:lnTo>
                        <a:pt x="57242" y="44818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65" name="Graphic 3">
                <a:extLst>
                  <a:ext uri="{FF2B5EF4-FFF2-40B4-BE49-F238E27FC236}">
                    <a16:creationId xmlns:a16="http://schemas.microsoft.com/office/drawing/2014/main" id="{673DB1FA-56A1-F9B6-E5C8-F0410B4FA697}"/>
                  </a:ext>
                </a:extLst>
              </p:cNvPr>
              <p:cNvGrpSpPr/>
              <p:nvPr/>
            </p:nvGrpSpPr>
            <p:grpSpPr>
              <a:xfrm>
                <a:off x="8506937" y="3079202"/>
                <a:ext cx="1081054" cy="545927"/>
                <a:chOff x="8506937" y="3079202"/>
                <a:chExt cx="1081054" cy="545927"/>
              </a:xfrm>
              <a:grpFill/>
            </p:grpSpPr>
            <p:sp>
              <p:nvSpPr>
                <p:cNvPr id="167" name="Vrije vorm: vorm 166">
                  <a:extLst>
                    <a:ext uri="{FF2B5EF4-FFF2-40B4-BE49-F238E27FC236}">
                      <a16:creationId xmlns:a16="http://schemas.microsoft.com/office/drawing/2014/main" id="{807B8E8B-D41C-0409-42D9-65438ACAAE10}"/>
                    </a:ext>
                  </a:extLst>
                </p:cNvPr>
                <p:cNvSpPr/>
                <p:nvPr/>
              </p:nvSpPr>
              <p:spPr>
                <a:xfrm>
                  <a:off x="8506937" y="3567317"/>
                  <a:ext cx="114684" cy="57813"/>
                </a:xfrm>
                <a:custGeom>
                  <a:avLst/>
                  <a:gdLst>
                    <a:gd name="connsiteX0" fmla="*/ 112371 w 114684"/>
                    <a:gd name="connsiteY0" fmla="*/ 32025 h 57813"/>
                    <a:gd name="connsiteX1" fmla="*/ 63680 w 114684"/>
                    <a:gd name="connsiteY1" fmla="*/ 56572 h 57813"/>
                    <a:gd name="connsiteX2" fmla="*/ 49998 w 114684"/>
                    <a:gd name="connsiteY2" fmla="*/ 56169 h 57813"/>
                    <a:gd name="connsiteX3" fmla="*/ 3320 w 114684"/>
                    <a:gd name="connsiteY3" fmla="*/ 32629 h 57813"/>
                    <a:gd name="connsiteX4" fmla="*/ 2314 w 114684"/>
                    <a:gd name="connsiteY4" fmla="*/ 25788 h 57813"/>
                    <a:gd name="connsiteX5" fmla="*/ 51004 w 114684"/>
                    <a:gd name="connsiteY5" fmla="*/ 1241 h 57813"/>
                    <a:gd name="connsiteX6" fmla="*/ 64686 w 114684"/>
                    <a:gd name="connsiteY6" fmla="*/ 1644 h 57813"/>
                    <a:gd name="connsiteX7" fmla="*/ 111365 w 114684"/>
                    <a:gd name="connsiteY7" fmla="*/ 25184 h 57813"/>
                    <a:gd name="connsiteX8" fmla="*/ 112371 w 114684"/>
                    <a:gd name="connsiteY8" fmla="*/ 32025 h 57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684" h="57813">
                      <a:moveTo>
                        <a:pt x="112371" y="32025"/>
                      </a:moveTo>
                      <a:lnTo>
                        <a:pt x="63680" y="56572"/>
                      </a:lnTo>
                      <a:cubicBezTo>
                        <a:pt x="60259" y="58383"/>
                        <a:pt x="54022" y="58181"/>
                        <a:pt x="49998" y="56169"/>
                      </a:cubicBezTo>
                      <a:lnTo>
                        <a:pt x="3320" y="32629"/>
                      </a:lnTo>
                      <a:cubicBezTo>
                        <a:pt x="-705" y="30617"/>
                        <a:pt x="-1107" y="27397"/>
                        <a:pt x="2314" y="25788"/>
                      </a:cubicBezTo>
                      <a:lnTo>
                        <a:pt x="51004" y="1241"/>
                      </a:lnTo>
                      <a:cubicBezTo>
                        <a:pt x="54425" y="-569"/>
                        <a:pt x="60662" y="-368"/>
                        <a:pt x="64686" y="1644"/>
                      </a:cubicBezTo>
                      <a:lnTo>
                        <a:pt x="111365" y="25184"/>
                      </a:lnTo>
                      <a:cubicBezTo>
                        <a:pt x="115389" y="27196"/>
                        <a:pt x="115791" y="30416"/>
                        <a:pt x="112371" y="3202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8" name="Vrije vorm: vorm 167">
                  <a:extLst>
                    <a:ext uri="{FF2B5EF4-FFF2-40B4-BE49-F238E27FC236}">
                      <a16:creationId xmlns:a16="http://schemas.microsoft.com/office/drawing/2014/main" id="{655C6B86-5109-B722-5DD1-AAA22A5BD103}"/>
                    </a:ext>
                  </a:extLst>
                </p:cNvPr>
                <p:cNvSpPr/>
                <p:nvPr/>
              </p:nvSpPr>
              <p:spPr>
                <a:xfrm>
                  <a:off x="8577810" y="3531386"/>
                  <a:ext cx="114785" cy="57845"/>
                </a:xfrm>
                <a:custGeom>
                  <a:avLst/>
                  <a:gdLst>
                    <a:gd name="connsiteX0" fmla="*/ 111918 w 114785"/>
                    <a:gd name="connsiteY0" fmla="*/ 32343 h 57845"/>
                    <a:gd name="connsiteX1" fmla="*/ 64233 w 114785"/>
                    <a:gd name="connsiteY1" fmla="*/ 56487 h 57845"/>
                    <a:gd name="connsiteX2" fmla="*/ 50552 w 114785"/>
                    <a:gd name="connsiteY2" fmla="*/ 56487 h 57845"/>
                    <a:gd name="connsiteX3" fmla="*/ 2867 w 114785"/>
                    <a:gd name="connsiteY3" fmla="*/ 32343 h 57845"/>
                    <a:gd name="connsiteX4" fmla="*/ 2867 w 114785"/>
                    <a:gd name="connsiteY4" fmla="*/ 25502 h 57845"/>
                    <a:gd name="connsiteX5" fmla="*/ 50552 w 114785"/>
                    <a:gd name="connsiteY5" fmla="*/ 1358 h 57845"/>
                    <a:gd name="connsiteX6" fmla="*/ 64233 w 114785"/>
                    <a:gd name="connsiteY6" fmla="*/ 1358 h 57845"/>
                    <a:gd name="connsiteX7" fmla="*/ 111918 w 114785"/>
                    <a:gd name="connsiteY7" fmla="*/ 25502 h 57845"/>
                    <a:gd name="connsiteX8" fmla="*/ 111918 w 114785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785" h="57845">
                      <a:moveTo>
                        <a:pt x="111918" y="32343"/>
                      </a:moveTo>
                      <a:lnTo>
                        <a:pt x="64233" y="56487"/>
                      </a:lnTo>
                      <a:cubicBezTo>
                        <a:pt x="60410" y="58298"/>
                        <a:pt x="54375" y="58298"/>
                        <a:pt x="50552" y="56487"/>
                      </a:cubicBezTo>
                      <a:lnTo>
                        <a:pt x="2867" y="32343"/>
                      </a:lnTo>
                      <a:cubicBezTo>
                        <a:pt x="-956" y="30532"/>
                        <a:pt x="-956" y="27313"/>
                        <a:pt x="2867" y="25502"/>
                      </a:cubicBezTo>
                      <a:lnTo>
                        <a:pt x="50552" y="1358"/>
                      </a:lnTo>
                      <a:cubicBezTo>
                        <a:pt x="54375" y="-453"/>
                        <a:pt x="60410" y="-453"/>
                        <a:pt x="64233" y="1358"/>
                      </a:cubicBezTo>
                      <a:lnTo>
                        <a:pt x="111918" y="25502"/>
                      </a:lnTo>
                      <a:cubicBezTo>
                        <a:pt x="115741" y="27313"/>
                        <a:pt x="115741" y="30532"/>
                        <a:pt x="111918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9" name="Vrije vorm: vorm 168">
                  <a:extLst>
                    <a:ext uri="{FF2B5EF4-FFF2-40B4-BE49-F238E27FC236}">
                      <a16:creationId xmlns:a16="http://schemas.microsoft.com/office/drawing/2014/main" id="{8670B65B-621D-03B1-01CF-25AE1EEFF988}"/>
                    </a:ext>
                  </a:extLst>
                </p:cNvPr>
                <p:cNvSpPr/>
                <p:nvPr/>
              </p:nvSpPr>
              <p:spPr>
                <a:xfrm>
                  <a:off x="8648633" y="3495572"/>
                  <a:ext cx="114785" cy="57845"/>
                </a:xfrm>
                <a:custGeom>
                  <a:avLst/>
                  <a:gdLst>
                    <a:gd name="connsiteX0" fmla="*/ 111918 w 114785"/>
                    <a:gd name="connsiteY0" fmla="*/ 32343 h 57845"/>
                    <a:gd name="connsiteX1" fmla="*/ 64234 w 114785"/>
                    <a:gd name="connsiteY1" fmla="*/ 56487 h 57845"/>
                    <a:gd name="connsiteX2" fmla="*/ 50552 w 114785"/>
                    <a:gd name="connsiteY2" fmla="*/ 56487 h 57845"/>
                    <a:gd name="connsiteX3" fmla="*/ 2867 w 114785"/>
                    <a:gd name="connsiteY3" fmla="*/ 32343 h 57845"/>
                    <a:gd name="connsiteX4" fmla="*/ 2867 w 114785"/>
                    <a:gd name="connsiteY4" fmla="*/ 25502 h 57845"/>
                    <a:gd name="connsiteX5" fmla="*/ 50552 w 114785"/>
                    <a:gd name="connsiteY5" fmla="*/ 1358 h 57845"/>
                    <a:gd name="connsiteX6" fmla="*/ 64234 w 114785"/>
                    <a:gd name="connsiteY6" fmla="*/ 1358 h 57845"/>
                    <a:gd name="connsiteX7" fmla="*/ 111918 w 114785"/>
                    <a:gd name="connsiteY7" fmla="*/ 25502 h 57845"/>
                    <a:gd name="connsiteX8" fmla="*/ 111918 w 114785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785" h="57845">
                      <a:moveTo>
                        <a:pt x="111918" y="32343"/>
                      </a:moveTo>
                      <a:lnTo>
                        <a:pt x="64234" y="56487"/>
                      </a:lnTo>
                      <a:cubicBezTo>
                        <a:pt x="60411" y="58298"/>
                        <a:pt x="54375" y="58298"/>
                        <a:pt x="50552" y="56487"/>
                      </a:cubicBezTo>
                      <a:lnTo>
                        <a:pt x="2867" y="32343"/>
                      </a:lnTo>
                      <a:cubicBezTo>
                        <a:pt x="-956" y="30532"/>
                        <a:pt x="-956" y="27313"/>
                        <a:pt x="2867" y="25502"/>
                      </a:cubicBezTo>
                      <a:lnTo>
                        <a:pt x="50552" y="1358"/>
                      </a:lnTo>
                      <a:cubicBezTo>
                        <a:pt x="54375" y="-453"/>
                        <a:pt x="60411" y="-453"/>
                        <a:pt x="64234" y="1358"/>
                      </a:cubicBezTo>
                      <a:lnTo>
                        <a:pt x="111918" y="25502"/>
                      </a:lnTo>
                      <a:cubicBezTo>
                        <a:pt x="115741" y="27313"/>
                        <a:pt x="115741" y="30532"/>
                        <a:pt x="111918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0" name="Vrije vorm: vorm 169">
                  <a:extLst>
                    <a:ext uri="{FF2B5EF4-FFF2-40B4-BE49-F238E27FC236}">
                      <a16:creationId xmlns:a16="http://schemas.microsoft.com/office/drawing/2014/main" id="{A6D9C503-CA6F-1F21-D09E-C2795066AF56}"/>
                    </a:ext>
                  </a:extLst>
                </p:cNvPr>
                <p:cNvSpPr/>
                <p:nvPr/>
              </p:nvSpPr>
              <p:spPr>
                <a:xfrm>
                  <a:off x="8719657" y="3445272"/>
                  <a:ext cx="143356" cy="72331"/>
                </a:xfrm>
                <a:custGeom>
                  <a:avLst/>
                  <a:gdLst>
                    <a:gd name="connsiteX0" fmla="*/ 140489 w 143356"/>
                    <a:gd name="connsiteY0" fmla="*/ 32343 h 72331"/>
                    <a:gd name="connsiteX1" fmla="*/ 64234 w 143356"/>
                    <a:gd name="connsiteY1" fmla="*/ 70974 h 72331"/>
                    <a:gd name="connsiteX2" fmla="*/ 50552 w 143356"/>
                    <a:gd name="connsiteY2" fmla="*/ 70974 h 72331"/>
                    <a:gd name="connsiteX3" fmla="*/ 2867 w 143356"/>
                    <a:gd name="connsiteY3" fmla="*/ 46830 h 72331"/>
                    <a:gd name="connsiteX4" fmla="*/ 2867 w 143356"/>
                    <a:gd name="connsiteY4" fmla="*/ 39989 h 72331"/>
                    <a:gd name="connsiteX5" fmla="*/ 79123 w 143356"/>
                    <a:gd name="connsiteY5" fmla="*/ 1358 h 72331"/>
                    <a:gd name="connsiteX6" fmla="*/ 92804 w 143356"/>
                    <a:gd name="connsiteY6" fmla="*/ 1358 h 72331"/>
                    <a:gd name="connsiteX7" fmla="*/ 140489 w 143356"/>
                    <a:gd name="connsiteY7" fmla="*/ 25502 h 72331"/>
                    <a:gd name="connsiteX8" fmla="*/ 140489 w 143356"/>
                    <a:gd name="connsiteY8" fmla="*/ 32343 h 72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3356" h="72331">
                      <a:moveTo>
                        <a:pt x="140489" y="32343"/>
                      </a:moveTo>
                      <a:lnTo>
                        <a:pt x="64234" y="70974"/>
                      </a:lnTo>
                      <a:cubicBezTo>
                        <a:pt x="60411" y="72785"/>
                        <a:pt x="54375" y="72785"/>
                        <a:pt x="50552" y="70974"/>
                      </a:cubicBezTo>
                      <a:lnTo>
                        <a:pt x="2867" y="46830"/>
                      </a:lnTo>
                      <a:cubicBezTo>
                        <a:pt x="-956" y="45019"/>
                        <a:pt x="-956" y="41800"/>
                        <a:pt x="2867" y="39989"/>
                      </a:cubicBezTo>
                      <a:lnTo>
                        <a:pt x="79123" y="1358"/>
                      </a:lnTo>
                      <a:cubicBezTo>
                        <a:pt x="82946" y="-453"/>
                        <a:pt x="88981" y="-453"/>
                        <a:pt x="92804" y="1358"/>
                      </a:cubicBezTo>
                      <a:lnTo>
                        <a:pt x="140489" y="25502"/>
                      </a:lnTo>
                      <a:cubicBezTo>
                        <a:pt x="144312" y="27313"/>
                        <a:pt x="144312" y="30532"/>
                        <a:pt x="140489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1" name="Vrije vorm: vorm 170">
                  <a:extLst>
                    <a:ext uri="{FF2B5EF4-FFF2-40B4-BE49-F238E27FC236}">
                      <a16:creationId xmlns:a16="http://schemas.microsoft.com/office/drawing/2014/main" id="{CECB0BA6-ED6D-BF2D-C391-E6516836E2F5}"/>
                    </a:ext>
                  </a:extLst>
                </p:cNvPr>
                <p:cNvSpPr/>
                <p:nvPr/>
              </p:nvSpPr>
              <p:spPr>
                <a:xfrm>
                  <a:off x="9161294" y="3222341"/>
                  <a:ext cx="143355" cy="72331"/>
                </a:xfrm>
                <a:custGeom>
                  <a:avLst/>
                  <a:gdLst>
                    <a:gd name="connsiteX0" fmla="*/ 140489 w 143355"/>
                    <a:gd name="connsiteY0" fmla="*/ 32343 h 72331"/>
                    <a:gd name="connsiteX1" fmla="*/ 64233 w 143355"/>
                    <a:gd name="connsiteY1" fmla="*/ 70974 h 72331"/>
                    <a:gd name="connsiteX2" fmla="*/ 50552 w 143355"/>
                    <a:gd name="connsiteY2" fmla="*/ 70974 h 72331"/>
                    <a:gd name="connsiteX3" fmla="*/ 2867 w 143355"/>
                    <a:gd name="connsiteY3" fmla="*/ 46830 h 72331"/>
                    <a:gd name="connsiteX4" fmla="*/ 2867 w 143355"/>
                    <a:gd name="connsiteY4" fmla="*/ 39989 h 72331"/>
                    <a:gd name="connsiteX5" fmla="*/ 79122 w 143355"/>
                    <a:gd name="connsiteY5" fmla="*/ 1358 h 72331"/>
                    <a:gd name="connsiteX6" fmla="*/ 92804 w 143355"/>
                    <a:gd name="connsiteY6" fmla="*/ 1358 h 72331"/>
                    <a:gd name="connsiteX7" fmla="*/ 140489 w 143355"/>
                    <a:gd name="connsiteY7" fmla="*/ 25502 h 72331"/>
                    <a:gd name="connsiteX8" fmla="*/ 140489 w 143355"/>
                    <a:gd name="connsiteY8" fmla="*/ 32343 h 72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3355" h="72331">
                      <a:moveTo>
                        <a:pt x="140489" y="32343"/>
                      </a:moveTo>
                      <a:lnTo>
                        <a:pt x="64233" y="70974"/>
                      </a:lnTo>
                      <a:cubicBezTo>
                        <a:pt x="60410" y="72785"/>
                        <a:pt x="54375" y="72785"/>
                        <a:pt x="50552" y="70974"/>
                      </a:cubicBezTo>
                      <a:lnTo>
                        <a:pt x="2867" y="46830"/>
                      </a:lnTo>
                      <a:cubicBezTo>
                        <a:pt x="-956" y="45019"/>
                        <a:pt x="-956" y="41800"/>
                        <a:pt x="2867" y="39989"/>
                      </a:cubicBezTo>
                      <a:lnTo>
                        <a:pt x="79122" y="1358"/>
                      </a:lnTo>
                      <a:cubicBezTo>
                        <a:pt x="82945" y="-453"/>
                        <a:pt x="88981" y="-453"/>
                        <a:pt x="92804" y="1358"/>
                      </a:cubicBezTo>
                      <a:lnTo>
                        <a:pt x="140489" y="25502"/>
                      </a:lnTo>
                      <a:cubicBezTo>
                        <a:pt x="144312" y="27313"/>
                        <a:pt x="144312" y="30533"/>
                        <a:pt x="140489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2" name="Vrije vorm: vorm 171">
                  <a:extLst>
                    <a:ext uri="{FF2B5EF4-FFF2-40B4-BE49-F238E27FC236}">
                      <a16:creationId xmlns:a16="http://schemas.microsoft.com/office/drawing/2014/main" id="{8E4F767F-A457-0FBE-77CF-6E89B479F3F9}"/>
                    </a:ext>
                  </a:extLst>
                </p:cNvPr>
                <p:cNvSpPr/>
                <p:nvPr/>
              </p:nvSpPr>
              <p:spPr>
                <a:xfrm>
                  <a:off x="8819252" y="3272641"/>
                  <a:ext cx="385803" cy="194662"/>
                </a:xfrm>
                <a:custGeom>
                  <a:avLst/>
                  <a:gdLst>
                    <a:gd name="connsiteX0" fmla="*/ 2867 w 385803"/>
                    <a:gd name="connsiteY0" fmla="*/ 169160 h 194662"/>
                    <a:gd name="connsiteX1" fmla="*/ 50552 w 385803"/>
                    <a:gd name="connsiteY1" fmla="*/ 193304 h 194662"/>
                    <a:gd name="connsiteX2" fmla="*/ 64233 w 385803"/>
                    <a:gd name="connsiteY2" fmla="*/ 193304 h 194662"/>
                    <a:gd name="connsiteX3" fmla="*/ 382937 w 385803"/>
                    <a:gd name="connsiteY3" fmla="*/ 32343 h 194662"/>
                    <a:gd name="connsiteX4" fmla="*/ 382937 w 385803"/>
                    <a:gd name="connsiteY4" fmla="*/ 25502 h 194662"/>
                    <a:gd name="connsiteX5" fmla="*/ 335252 w 385803"/>
                    <a:gd name="connsiteY5" fmla="*/ 1358 h 194662"/>
                    <a:gd name="connsiteX6" fmla="*/ 321570 w 385803"/>
                    <a:gd name="connsiteY6" fmla="*/ 1358 h 194662"/>
                    <a:gd name="connsiteX7" fmla="*/ 2867 w 385803"/>
                    <a:gd name="connsiteY7" fmla="*/ 162319 h 194662"/>
                    <a:gd name="connsiteX8" fmla="*/ 2867 w 385803"/>
                    <a:gd name="connsiteY8" fmla="*/ 169160 h 194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5803" h="194662">
                      <a:moveTo>
                        <a:pt x="2867" y="169160"/>
                      </a:moveTo>
                      <a:lnTo>
                        <a:pt x="50552" y="193304"/>
                      </a:lnTo>
                      <a:cubicBezTo>
                        <a:pt x="54375" y="195115"/>
                        <a:pt x="60410" y="195115"/>
                        <a:pt x="64233" y="193304"/>
                      </a:cubicBezTo>
                      <a:lnTo>
                        <a:pt x="382937" y="32343"/>
                      </a:lnTo>
                      <a:cubicBezTo>
                        <a:pt x="386759" y="30533"/>
                        <a:pt x="386759" y="27313"/>
                        <a:pt x="382937" y="25502"/>
                      </a:cubicBezTo>
                      <a:lnTo>
                        <a:pt x="335252" y="1358"/>
                      </a:lnTo>
                      <a:cubicBezTo>
                        <a:pt x="331429" y="-453"/>
                        <a:pt x="325393" y="-453"/>
                        <a:pt x="321570" y="1358"/>
                      </a:cubicBezTo>
                      <a:lnTo>
                        <a:pt x="2867" y="162319"/>
                      </a:lnTo>
                      <a:cubicBezTo>
                        <a:pt x="-956" y="164130"/>
                        <a:pt x="-956" y="167349"/>
                        <a:pt x="2867" y="169160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3" name="Vrije vorm: vorm 172">
                  <a:extLst>
                    <a:ext uri="{FF2B5EF4-FFF2-40B4-BE49-F238E27FC236}">
                      <a16:creationId xmlns:a16="http://schemas.microsoft.com/office/drawing/2014/main" id="{452FBB84-6829-F3D5-9A3A-987B8B1AD049}"/>
                    </a:ext>
                  </a:extLst>
                </p:cNvPr>
                <p:cNvSpPr/>
                <p:nvPr/>
              </p:nvSpPr>
              <p:spPr>
                <a:xfrm>
                  <a:off x="9260486" y="3186728"/>
                  <a:ext cx="114785" cy="57845"/>
                </a:xfrm>
                <a:custGeom>
                  <a:avLst/>
                  <a:gdLst>
                    <a:gd name="connsiteX0" fmla="*/ 111918 w 114785"/>
                    <a:gd name="connsiteY0" fmla="*/ 32343 h 57845"/>
                    <a:gd name="connsiteX1" fmla="*/ 64234 w 114785"/>
                    <a:gd name="connsiteY1" fmla="*/ 56487 h 57845"/>
                    <a:gd name="connsiteX2" fmla="*/ 50552 w 114785"/>
                    <a:gd name="connsiteY2" fmla="*/ 56487 h 57845"/>
                    <a:gd name="connsiteX3" fmla="*/ 2867 w 114785"/>
                    <a:gd name="connsiteY3" fmla="*/ 32343 h 57845"/>
                    <a:gd name="connsiteX4" fmla="*/ 2867 w 114785"/>
                    <a:gd name="connsiteY4" fmla="*/ 25502 h 57845"/>
                    <a:gd name="connsiteX5" fmla="*/ 50552 w 114785"/>
                    <a:gd name="connsiteY5" fmla="*/ 1358 h 57845"/>
                    <a:gd name="connsiteX6" fmla="*/ 64234 w 114785"/>
                    <a:gd name="connsiteY6" fmla="*/ 1358 h 57845"/>
                    <a:gd name="connsiteX7" fmla="*/ 111918 w 114785"/>
                    <a:gd name="connsiteY7" fmla="*/ 25502 h 57845"/>
                    <a:gd name="connsiteX8" fmla="*/ 111918 w 114785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785" h="57845">
                      <a:moveTo>
                        <a:pt x="111918" y="32343"/>
                      </a:moveTo>
                      <a:lnTo>
                        <a:pt x="64234" y="56487"/>
                      </a:lnTo>
                      <a:cubicBezTo>
                        <a:pt x="60411" y="58298"/>
                        <a:pt x="54375" y="58298"/>
                        <a:pt x="50552" y="56487"/>
                      </a:cubicBezTo>
                      <a:lnTo>
                        <a:pt x="2867" y="32343"/>
                      </a:lnTo>
                      <a:cubicBezTo>
                        <a:pt x="-956" y="30532"/>
                        <a:pt x="-956" y="27313"/>
                        <a:pt x="2867" y="25502"/>
                      </a:cubicBezTo>
                      <a:lnTo>
                        <a:pt x="50552" y="1358"/>
                      </a:lnTo>
                      <a:cubicBezTo>
                        <a:pt x="54375" y="-453"/>
                        <a:pt x="60411" y="-453"/>
                        <a:pt x="64234" y="1358"/>
                      </a:cubicBezTo>
                      <a:lnTo>
                        <a:pt x="111918" y="25502"/>
                      </a:lnTo>
                      <a:cubicBezTo>
                        <a:pt x="115741" y="27313"/>
                        <a:pt x="115741" y="30532"/>
                        <a:pt x="111918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4" name="Vrije vorm: vorm 173">
                  <a:extLst>
                    <a:ext uri="{FF2B5EF4-FFF2-40B4-BE49-F238E27FC236}">
                      <a16:creationId xmlns:a16="http://schemas.microsoft.com/office/drawing/2014/main" id="{42A5B2E1-C49C-6608-6220-5B5D93E01CE2}"/>
                    </a:ext>
                  </a:extLst>
                </p:cNvPr>
                <p:cNvSpPr/>
                <p:nvPr/>
              </p:nvSpPr>
              <p:spPr>
                <a:xfrm>
                  <a:off x="9331510" y="3150713"/>
                  <a:ext cx="114785" cy="57845"/>
                </a:xfrm>
                <a:custGeom>
                  <a:avLst/>
                  <a:gdLst>
                    <a:gd name="connsiteX0" fmla="*/ 111918 w 114785"/>
                    <a:gd name="connsiteY0" fmla="*/ 32343 h 57845"/>
                    <a:gd name="connsiteX1" fmla="*/ 64234 w 114785"/>
                    <a:gd name="connsiteY1" fmla="*/ 56487 h 57845"/>
                    <a:gd name="connsiteX2" fmla="*/ 50552 w 114785"/>
                    <a:gd name="connsiteY2" fmla="*/ 56487 h 57845"/>
                    <a:gd name="connsiteX3" fmla="*/ 2867 w 114785"/>
                    <a:gd name="connsiteY3" fmla="*/ 32343 h 57845"/>
                    <a:gd name="connsiteX4" fmla="*/ 2867 w 114785"/>
                    <a:gd name="connsiteY4" fmla="*/ 25502 h 57845"/>
                    <a:gd name="connsiteX5" fmla="*/ 50552 w 114785"/>
                    <a:gd name="connsiteY5" fmla="*/ 1358 h 57845"/>
                    <a:gd name="connsiteX6" fmla="*/ 64234 w 114785"/>
                    <a:gd name="connsiteY6" fmla="*/ 1358 h 57845"/>
                    <a:gd name="connsiteX7" fmla="*/ 111918 w 114785"/>
                    <a:gd name="connsiteY7" fmla="*/ 25502 h 57845"/>
                    <a:gd name="connsiteX8" fmla="*/ 111918 w 114785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785" h="57845">
                      <a:moveTo>
                        <a:pt x="111918" y="32343"/>
                      </a:moveTo>
                      <a:lnTo>
                        <a:pt x="64234" y="56487"/>
                      </a:lnTo>
                      <a:cubicBezTo>
                        <a:pt x="60411" y="58298"/>
                        <a:pt x="54375" y="58298"/>
                        <a:pt x="50552" y="56487"/>
                      </a:cubicBezTo>
                      <a:lnTo>
                        <a:pt x="2867" y="32343"/>
                      </a:lnTo>
                      <a:cubicBezTo>
                        <a:pt x="-956" y="30532"/>
                        <a:pt x="-956" y="27313"/>
                        <a:pt x="2867" y="25502"/>
                      </a:cubicBezTo>
                      <a:lnTo>
                        <a:pt x="50552" y="1358"/>
                      </a:lnTo>
                      <a:cubicBezTo>
                        <a:pt x="54375" y="-453"/>
                        <a:pt x="60411" y="-453"/>
                        <a:pt x="64234" y="1358"/>
                      </a:cubicBezTo>
                      <a:lnTo>
                        <a:pt x="111918" y="25502"/>
                      </a:lnTo>
                      <a:cubicBezTo>
                        <a:pt x="115741" y="27313"/>
                        <a:pt x="115741" y="30532"/>
                        <a:pt x="111918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5" name="Vrije vorm: vorm 174">
                  <a:extLst>
                    <a:ext uri="{FF2B5EF4-FFF2-40B4-BE49-F238E27FC236}">
                      <a16:creationId xmlns:a16="http://schemas.microsoft.com/office/drawing/2014/main" id="{39B9CC80-9617-0A03-B6F4-9A95099C2AA3}"/>
                    </a:ext>
                  </a:extLst>
                </p:cNvPr>
                <p:cNvSpPr/>
                <p:nvPr/>
              </p:nvSpPr>
              <p:spPr>
                <a:xfrm>
                  <a:off x="9402484" y="3115016"/>
                  <a:ext cx="114684" cy="57812"/>
                </a:xfrm>
                <a:custGeom>
                  <a:avLst/>
                  <a:gdLst>
                    <a:gd name="connsiteX0" fmla="*/ 112371 w 114684"/>
                    <a:gd name="connsiteY0" fmla="*/ 32025 h 57812"/>
                    <a:gd name="connsiteX1" fmla="*/ 63680 w 114684"/>
                    <a:gd name="connsiteY1" fmla="*/ 56572 h 57812"/>
                    <a:gd name="connsiteX2" fmla="*/ 49998 w 114684"/>
                    <a:gd name="connsiteY2" fmla="*/ 56169 h 57812"/>
                    <a:gd name="connsiteX3" fmla="*/ 3320 w 114684"/>
                    <a:gd name="connsiteY3" fmla="*/ 32629 h 57812"/>
                    <a:gd name="connsiteX4" fmla="*/ 2314 w 114684"/>
                    <a:gd name="connsiteY4" fmla="*/ 25788 h 57812"/>
                    <a:gd name="connsiteX5" fmla="*/ 51004 w 114684"/>
                    <a:gd name="connsiteY5" fmla="*/ 1241 h 57812"/>
                    <a:gd name="connsiteX6" fmla="*/ 64686 w 114684"/>
                    <a:gd name="connsiteY6" fmla="*/ 1644 h 57812"/>
                    <a:gd name="connsiteX7" fmla="*/ 111365 w 114684"/>
                    <a:gd name="connsiteY7" fmla="*/ 25184 h 57812"/>
                    <a:gd name="connsiteX8" fmla="*/ 112371 w 114684"/>
                    <a:gd name="connsiteY8" fmla="*/ 32025 h 57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684" h="57812">
                      <a:moveTo>
                        <a:pt x="112371" y="32025"/>
                      </a:moveTo>
                      <a:lnTo>
                        <a:pt x="63680" y="56572"/>
                      </a:lnTo>
                      <a:cubicBezTo>
                        <a:pt x="60260" y="58382"/>
                        <a:pt x="54022" y="58181"/>
                        <a:pt x="49998" y="56169"/>
                      </a:cubicBezTo>
                      <a:lnTo>
                        <a:pt x="3320" y="32629"/>
                      </a:lnTo>
                      <a:cubicBezTo>
                        <a:pt x="-704" y="30617"/>
                        <a:pt x="-1107" y="27397"/>
                        <a:pt x="2314" y="25788"/>
                      </a:cubicBezTo>
                      <a:lnTo>
                        <a:pt x="51004" y="1241"/>
                      </a:lnTo>
                      <a:cubicBezTo>
                        <a:pt x="54425" y="-569"/>
                        <a:pt x="60662" y="-368"/>
                        <a:pt x="64686" y="1644"/>
                      </a:cubicBezTo>
                      <a:lnTo>
                        <a:pt x="111365" y="25184"/>
                      </a:lnTo>
                      <a:cubicBezTo>
                        <a:pt x="115389" y="27196"/>
                        <a:pt x="115791" y="30416"/>
                        <a:pt x="112371" y="3202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6" name="Vrije vorm: vorm 175">
                  <a:extLst>
                    <a:ext uri="{FF2B5EF4-FFF2-40B4-BE49-F238E27FC236}">
                      <a16:creationId xmlns:a16="http://schemas.microsoft.com/office/drawing/2014/main" id="{A587E57D-B0A7-2D55-2950-EDFAB53FAE2B}"/>
                    </a:ext>
                  </a:extLst>
                </p:cNvPr>
                <p:cNvSpPr/>
                <p:nvPr/>
              </p:nvSpPr>
              <p:spPr>
                <a:xfrm>
                  <a:off x="9473307" y="3079202"/>
                  <a:ext cx="114684" cy="57812"/>
                </a:xfrm>
                <a:custGeom>
                  <a:avLst/>
                  <a:gdLst>
                    <a:gd name="connsiteX0" fmla="*/ 112371 w 114684"/>
                    <a:gd name="connsiteY0" fmla="*/ 32025 h 57812"/>
                    <a:gd name="connsiteX1" fmla="*/ 63680 w 114684"/>
                    <a:gd name="connsiteY1" fmla="*/ 56572 h 57812"/>
                    <a:gd name="connsiteX2" fmla="*/ 49998 w 114684"/>
                    <a:gd name="connsiteY2" fmla="*/ 56169 h 57812"/>
                    <a:gd name="connsiteX3" fmla="*/ 3320 w 114684"/>
                    <a:gd name="connsiteY3" fmla="*/ 32629 h 57812"/>
                    <a:gd name="connsiteX4" fmla="*/ 2314 w 114684"/>
                    <a:gd name="connsiteY4" fmla="*/ 25788 h 57812"/>
                    <a:gd name="connsiteX5" fmla="*/ 51004 w 114684"/>
                    <a:gd name="connsiteY5" fmla="*/ 1241 h 57812"/>
                    <a:gd name="connsiteX6" fmla="*/ 64686 w 114684"/>
                    <a:gd name="connsiteY6" fmla="*/ 1644 h 57812"/>
                    <a:gd name="connsiteX7" fmla="*/ 111365 w 114684"/>
                    <a:gd name="connsiteY7" fmla="*/ 25184 h 57812"/>
                    <a:gd name="connsiteX8" fmla="*/ 112371 w 114684"/>
                    <a:gd name="connsiteY8" fmla="*/ 32025 h 57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684" h="57812">
                      <a:moveTo>
                        <a:pt x="112371" y="32025"/>
                      </a:moveTo>
                      <a:lnTo>
                        <a:pt x="63680" y="56572"/>
                      </a:lnTo>
                      <a:cubicBezTo>
                        <a:pt x="60259" y="58382"/>
                        <a:pt x="54022" y="58181"/>
                        <a:pt x="49998" y="56169"/>
                      </a:cubicBezTo>
                      <a:lnTo>
                        <a:pt x="3320" y="32629"/>
                      </a:lnTo>
                      <a:cubicBezTo>
                        <a:pt x="-705" y="30617"/>
                        <a:pt x="-1107" y="27398"/>
                        <a:pt x="2314" y="25788"/>
                      </a:cubicBezTo>
                      <a:lnTo>
                        <a:pt x="51004" y="1241"/>
                      </a:lnTo>
                      <a:cubicBezTo>
                        <a:pt x="54425" y="-569"/>
                        <a:pt x="60662" y="-368"/>
                        <a:pt x="64686" y="1644"/>
                      </a:cubicBezTo>
                      <a:lnTo>
                        <a:pt x="111365" y="25184"/>
                      </a:lnTo>
                      <a:cubicBezTo>
                        <a:pt x="115389" y="27196"/>
                        <a:pt x="115791" y="30415"/>
                        <a:pt x="112371" y="3202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66" name="Vrije vorm: vorm 165">
                <a:extLst>
                  <a:ext uri="{FF2B5EF4-FFF2-40B4-BE49-F238E27FC236}">
                    <a16:creationId xmlns:a16="http://schemas.microsoft.com/office/drawing/2014/main" id="{62713ADA-5D00-9E9A-4775-D334C4DB8A96}"/>
                  </a:ext>
                </a:extLst>
              </p:cNvPr>
              <p:cNvSpPr/>
              <p:nvPr/>
            </p:nvSpPr>
            <p:spPr>
              <a:xfrm>
                <a:off x="8167761" y="2907813"/>
                <a:ext cx="1068077" cy="539219"/>
              </a:xfrm>
              <a:custGeom>
                <a:avLst/>
                <a:gdLst>
                  <a:gd name="connsiteX0" fmla="*/ 2264 w 1068077"/>
                  <a:gd name="connsiteY0" fmla="*/ 520106 h 539219"/>
                  <a:gd name="connsiteX1" fmla="*/ 37876 w 1068077"/>
                  <a:gd name="connsiteY1" fmla="*/ 538013 h 539219"/>
                  <a:gd name="connsiteX2" fmla="*/ 49144 w 1068077"/>
                  <a:gd name="connsiteY2" fmla="*/ 538013 h 539219"/>
                  <a:gd name="connsiteX3" fmla="*/ 1065814 w 1068077"/>
                  <a:gd name="connsiteY3" fmla="*/ 24748 h 539219"/>
                  <a:gd name="connsiteX4" fmla="*/ 1065814 w 1068077"/>
                  <a:gd name="connsiteY4" fmla="*/ 19114 h 539219"/>
                  <a:gd name="connsiteX5" fmla="*/ 1030201 w 1068077"/>
                  <a:gd name="connsiteY5" fmla="*/ 1207 h 539219"/>
                  <a:gd name="connsiteX6" fmla="*/ 1018934 w 1068077"/>
                  <a:gd name="connsiteY6" fmla="*/ 1207 h 539219"/>
                  <a:gd name="connsiteX7" fmla="*/ 2264 w 1068077"/>
                  <a:gd name="connsiteY7" fmla="*/ 514472 h 539219"/>
                  <a:gd name="connsiteX8" fmla="*/ 2264 w 1068077"/>
                  <a:gd name="connsiteY8" fmla="*/ 520106 h 53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8077" h="539219">
                    <a:moveTo>
                      <a:pt x="2264" y="520106"/>
                    </a:moveTo>
                    <a:lnTo>
                      <a:pt x="37876" y="538013"/>
                    </a:lnTo>
                    <a:cubicBezTo>
                      <a:pt x="40894" y="539622"/>
                      <a:pt x="45924" y="539622"/>
                      <a:pt x="49144" y="538013"/>
                    </a:cubicBezTo>
                    <a:lnTo>
                      <a:pt x="1065814" y="24748"/>
                    </a:lnTo>
                    <a:cubicBezTo>
                      <a:pt x="1068832" y="23138"/>
                      <a:pt x="1068832" y="20724"/>
                      <a:pt x="1065814" y="19114"/>
                    </a:cubicBezTo>
                    <a:lnTo>
                      <a:pt x="1030201" y="1207"/>
                    </a:lnTo>
                    <a:cubicBezTo>
                      <a:pt x="1027184" y="-402"/>
                      <a:pt x="1022154" y="-402"/>
                      <a:pt x="1018934" y="1207"/>
                    </a:cubicBezTo>
                    <a:lnTo>
                      <a:pt x="2264" y="514472"/>
                    </a:lnTo>
                    <a:cubicBezTo>
                      <a:pt x="-755" y="516082"/>
                      <a:pt x="-755" y="518496"/>
                      <a:pt x="2264" y="520106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886BF484-B940-F198-A3A5-6609A110BF20}"/>
                </a:ext>
              </a:extLst>
            </p:cNvPr>
            <p:cNvSpPr/>
            <p:nvPr/>
          </p:nvSpPr>
          <p:spPr>
            <a:xfrm>
              <a:off x="7879767" y="2556384"/>
              <a:ext cx="437009" cy="226150"/>
            </a:xfrm>
            <a:custGeom>
              <a:avLst/>
              <a:gdLst>
                <a:gd name="connsiteX0" fmla="*/ 437009 w 437009"/>
                <a:gd name="connsiteY0" fmla="*/ 169009 h 226150"/>
                <a:gd name="connsiteX1" fmla="*/ 300595 w 437009"/>
                <a:gd name="connsiteY1" fmla="*/ 226150 h 226150"/>
                <a:gd name="connsiteX2" fmla="*/ 0 w 437009"/>
                <a:gd name="connsiteY2" fmla="*/ 66799 h 226150"/>
                <a:gd name="connsiteX3" fmla="*/ 152913 w 437009"/>
                <a:gd name="connsiteY3" fmla="*/ 0 h 226150"/>
                <a:gd name="connsiteX4" fmla="*/ 437009 w 437009"/>
                <a:gd name="connsiteY4" fmla="*/ 169009 h 22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009" h="226150">
                  <a:moveTo>
                    <a:pt x="437009" y="169009"/>
                  </a:moveTo>
                  <a:lnTo>
                    <a:pt x="300595" y="226150"/>
                  </a:lnTo>
                  <a:lnTo>
                    <a:pt x="0" y="66799"/>
                  </a:lnTo>
                  <a:lnTo>
                    <a:pt x="152913" y="0"/>
                  </a:lnTo>
                  <a:lnTo>
                    <a:pt x="437009" y="169009"/>
                  </a:lnTo>
                  <a:close/>
                </a:path>
              </a:pathLst>
            </a:custGeom>
            <a:solidFill>
              <a:schemeClr val="bg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3" name="Graphic 3">
              <a:extLst>
                <a:ext uri="{FF2B5EF4-FFF2-40B4-BE49-F238E27FC236}">
                  <a16:creationId xmlns:a16="http://schemas.microsoft.com/office/drawing/2014/main" id="{BAC97A3D-E6B8-1BCE-F9F8-D49EEC92E9D4}"/>
                </a:ext>
              </a:extLst>
            </p:cNvPr>
            <p:cNvGrpSpPr/>
            <p:nvPr/>
          </p:nvGrpSpPr>
          <p:grpSpPr>
            <a:xfrm>
              <a:off x="7220430" y="534265"/>
              <a:ext cx="1885055" cy="2288311"/>
              <a:chOff x="7093396" y="1095547"/>
              <a:chExt cx="1885055" cy="2288311"/>
            </a:xfrm>
          </p:grpSpPr>
          <p:grpSp>
            <p:nvGrpSpPr>
              <p:cNvPr id="113" name="Graphic 3">
                <a:extLst>
                  <a:ext uri="{FF2B5EF4-FFF2-40B4-BE49-F238E27FC236}">
                    <a16:creationId xmlns:a16="http://schemas.microsoft.com/office/drawing/2014/main" id="{74557F10-F345-5F6A-3070-445DA524ECD8}"/>
                  </a:ext>
                </a:extLst>
              </p:cNvPr>
              <p:cNvGrpSpPr/>
              <p:nvPr/>
            </p:nvGrpSpPr>
            <p:grpSpPr>
              <a:xfrm>
                <a:off x="7093396" y="1095547"/>
                <a:ext cx="1885055" cy="2288311"/>
                <a:chOff x="7093396" y="1095547"/>
                <a:chExt cx="1885055" cy="2288311"/>
              </a:xfrm>
            </p:grpSpPr>
            <p:grpSp>
              <p:nvGrpSpPr>
                <p:cNvPr id="143" name="Graphic 3">
                  <a:extLst>
                    <a:ext uri="{FF2B5EF4-FFF2-40B4-BE49-F238E27FC236}">
                      <a16:creationId xmlns:a16="http://schemas.microsoft.com/office/drawing/2014/main" id="{D075573A-F85C-A9D8-3945-6C6E60374892}"/>
                    </a:ext>
                  </a:extLst>
                </p:cNvPr>
                <p:cNvGrpSpPr/>
                <p:nvPr/>
              </p:nvGrpSpPr>
              <p:grpSpPr>
                <a:xfrm>
                  <a:off x="7860798" y="2344254"/>
                  <a:ext cx="517822" cy="948205"/>
                  <a:chOff x="7860798" y="2344254"/>
                  <a:chExt cx="517822" cy="948205"/>
                </a:xfrm>
              </p:grpSpPr>
              <p:sp>
                <p:nvSpPr>
                  <p:cNvPr id="148" name="Vrije vorm: vorm 147">
                    <a:extLst>
                      <a:ext uri="{FF2B5EF4-FFF2-40B4-BE49-F238E27FC236}">
                        <a16:creationId xmlns:a16="http://schemas.microsoft.com/office/drawing/2014/main" id="{6F553905-B508-6A85-B19F-18940A5CABCD}"/>
                      </a:ext>
                    </a:extLst>
                  </p:cNvPr>
                  <p:cNvSpPr/>
                  <p:nvPr/>
                </p:nvSpPr>
                <p:spPr>
                  <a:xfrm>
                    <a:off x="7860798" y="2468188"/>
                    <a:ext cx="517671" cy="824271"/>
                  </a:xfrm>
                  <a:custGeom>
                    <a:avLst/>
                    <a:gdLst>
                      <a:gd name="connsiteX0" fmla="*/ 155911 w 517671"/>
                      <a:gd name="connsiteY0" fmla="*/ 8652 h 824271"/>
                      <a:gd name="connsiteX1" fmla="*/ 163154 w 517671"/>
                      <a:gd name="connsiteY1" fmla="*/ 0 h 824271"/>
                      <a:gd name="connsiteX2" fmla="*/ 247458 w 517671"/>
                      <a:gd name="connsiteY2" fmla="*/ 463166 h 824271"/>
                      <a:gd name="connsiteX3" fmla="*/ 378038 w 517671"/>
                      <a:gd name="connsiteY3" fmla="*/ 636400 h 824271"/>
                      <a:gd name="connsiteX4" fmla="*/ 477632 w 517671"/>
                      <a:gd name="connsiteY4" fmla="*/ 686298 h 824271"/>
                      <a:gd name="connsiteX5" fmla="*/ 517672 w 517671"/>
                      <a:gd name="connsiteY5" fmla="*/ 686298 h 824271"/>
                      <a:gd name="connsiteX6" fmla="*/ 517672 w 517671"/>
                      <a:gd name="connsiteY6" fmla="*/ 715271 h 824271"/>
                      <a:gd name="connsiteX7" fmla="*/ 517672 w 517671"/>
                      <a:gd name="connsiteY7" fmla="*/ 715271 h 824271"/>
                      <a:gd name="connsiteX8" fmla="*/ 509825 w 517671"/>
                      <a:gd name="connsiteY8" fmla="*/ 728349 h 824271"/>
                      <a:gd name="connsiteX9" fmla="*/ 331962 w 517671"/>
                      <a:gd name="connsiteY9" fmla="*/ 818085 h 824271"/>
                      <a:gd name="connsiteX10" fmla="*/ 280254 w 517671"/>
                      <a:gd name="connsiteY10" fmla="*/ 818085 h 824271"/>
                      <a:gd name="connsiteX11" fmla="*/ 148668 w 517671"/>
                      <a:gd name="connsiteY11" fmla="*/ 752292 h 824271"/>
                      <a:gd name="connsiteX12" fmla="*/ 3602 w 517671"/>
                      <a:gd name="connsiteY12" fmla="*/ 570004 h 824271"/>
                      <a:gd name="connsiteX13" fmla="*/ 155710 w 517671"/>
                      <a:gd name="connsiteY13" fmla="*/ 8652 h 8242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17671" h="824271">
                        <a:moveTo>
                          <a:pt x="155911" y="8652"/>
                        </a:moveTo>
                        <a:cubicBezTo>
                          <a:pt x="157119" y="4829"/>
                          <a:pt x="159734" y="1811"/>
                          <a:pt x="163154" y="0"/>
                        </a:cubicBezTo>
                        <a:cubicBezTo>
                          <a:pt x="163154" y="0"/>
                          <a:pt x="224722" y="313673"/>
                          <a:pt x="247458" y="463166"/>
                        </a:cubicBezTo>
                        <a:cubicBezTo>
                          <a:pt x="257719" y="531172"/>
                          <a:pt x="314458" y="604409"/>
                          <a:pt x="378038" y="636400"/>
                        </a:cubicBezTo>
                        <a:lnTo>
                          <a:pt x="477632" y="686298"/>
                        </a:lnTo>
                        <a:lnTo>
                          <a:pt x="517672" y="686298"/>
                        </a:lnTo>
                        <a:lnTo>
                          <a:pt x="517672" y="715271"/>
                        </a:lnTo>
                        <a:lnTo>
                          <a:pt x="517672" y="715271"/>
                        </a:lnTo>
                        <a:cubicBezTo>
                          <a:pt x="517672" y="720502"/>
                          <a:pt x="515056" y="725532"/>
                          <a:pt x="509825" y="728349"/>
                        </a:cubicBezTo>
                        <a:lnTo>
                          <a:pt x="331962" y="818085"/>
                        </a:lnTo>
                        <a:cubicBezTo>
                          <a:pt x="315665" y="826334"/>
                          <a:pt x="296551" y="826334"/>
                          <a:pt x="280254" y="818085"/>
                        </a:cubicBezTo>
                        <a:lnTo>
                          <a:pt x="148668" y="752292"/>
                        </a:lnTo>
                        <a:cubicBezTo>
                          <a:pt x="84887" y="720502"/>
                          <a:pt x="14064" y="638211"/>
                          <a:pt x="3602" y="570004"/>
                        </a:cubicBezTo>
                        <a:cubicBezTo>
                          <a:pt x="-19939" y="415078"/>
                          <a:pt x="76638" y="265385"/>
                          <a:pt x="155710" y="865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49" name="Vrije vorm: vorm 148">
                    <a:extLst>
                      <a:ext uri="{FF2B5EF4-FFF2-40B4-BE49-F238E27FC236}">
                        <a16:creationId xmlns:a16="http://schemas.microsoft.com/office/drawing/2014/main" id="{4B700991-2B2D-0466-08D5-BE4E2E1365B3}"/>
                      </a:ext>
                    </a:extLst>
                  </p:cNvPr>
                  <p:cNvSpPr/>
                  <p:nvPr/>
                </p:nvSpPr>
                <p:spPr>
                  <a:xfrm>
                    <a:off x="7875381" y="2344254"/>
                    <a:ext cx="503239" cy="918829"/>
                  </a:xfrm>
                  <a:custGeom>
                    <a:avLst/>
                    <a:gdLst>
                      <a:gd name="connsiteX0" fmla="*/ 173722 w 503239"/>
                      <a:gd name="connsiteY0" fmla="*/ 99186 h 918829"/>
                      <a:gd name="connsiteX1" fmla="*/ 366875 w 503239"/>
                      <a:gd name="connsiteY1" fmla="*/ 1603 h 918829"/>
                      <a:gd name="connsiteX2" fmla="*/ 387196 w 503239"/>
                      <a:gd name="connsiteY2" fmla="*/ 19108 h 918829"/>
                      <a:gd name="connsiteX3" fmla="*/ 232875 w 503239"/>
                      <a:gd name="connsiteY3" fmla="*/ 558126 h 918829"/>
                      <a:gd name="connsiteX4" fmla="*/ 363455 w 503239"/>
                      <a:gd name="connsiteY4" fmla="*/ 731361 h 918829"/>
                      <a:gd name="connsiteX5" fmla="*/ 495242 w 503239"/>
                      <a:gd name="connsiteY5" fmla="*/ 797153 h 918829"/>
                      <a:gd name="connsiteX6" fmla="*/ 495242 w 503239"/>
                      <a:gd name="connsiteY6" fmla="*/ 822907 h 918829"/>
                      <a:gd name="connsiteX7" fmla="*/ 317380 w 503239"/>
                      <a:gd name="connsiteY7" fmla="*/ 912643 h 918829"/>
                      <a:gd name="connsiteX8" fmla="*/ 265671 w 503239"/>
                      <a:gd name="connsiteY8" fmla="*/ 912643 h 918829"/>
                      <a:gd name="connsiteX9" fmla="*/ 134085 w 503239"/>
                      <a:gd name="connsiteY9" fmla="*/ 846850 h 918829"/>
                      <a:gd name="connsiteX10" fmla="*/ 3304 w 503239"/>
                      <a:gd name="connsiteY10" fmla="*/ 673616 h 918829"/>
                      <a:gd name="connsiteX11" fmla="*/ 166277 w 503239"/>
                      <a:gd name="connsiteY11" fmla="*/ 107636 h 918829"/>
                      <a:gd name="connsiteX12" fmla="*/ 173521 w 503239"/>
                      <a:gd name="connsiteY12" fmla="*/ 98985 h 918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503239" h="918829">
                        <a:moveTo>
                          <a:pt x="173722" y="99186"/>
                        </a:moveTo>
                        <a:lnTo>
                          <a:pt x="366875" y="1603"/>
                        </a:lnTo>
                        <a:cubicBezTo>
                          <a:pt x="378344" y="-4232"/>
                          <a:pt x="391019" y="6834"/>
                          <a:pt x="387196" y="19108"/>
                        </a:cubicBezTo>
                        <a:cubicBezTo>
                          <a:pt x="309131" y="259745"/>
                          <a:pt x="210140" y="408634"/>
                          <a:pt x="232875" y="558126"/>
                        </a:cubicBezTo>
                        <a:cubicBezTo>
                          <a:pt x="243137" y="626132"/>
                          <a:pt x="299875" y="699370"/>
                          <a:pt x="363455" y="731361"/>
                        </a:cubicBezTo>
                        <a:lnTo>
                          <a:pt x="495242" y="797153"/>
                        </a:lnTo>
                        <a:cubicBezTo>
                          <a:pt x="505905" y="802385"/>
                          <a:pt x="505905" y="817676"/>
                          <a:pt x="495242" y="822907"/>
                        </a:cubicBezTo>
                        <a:lnTo>
                          <a:pt x="317380" y="912643"/>
                        </a:lnTo>
                        <a:cubicBezTo>
                          <a:pt x="301082" y="920892"/>
                          <a:pt x="281968" y="920892"/>
                          <a:pt x="265671" y="912643"/>
                        </a:cubicBezTo>
                        <a:lnTo>
                          <a:pt x="134085" y="846850"/>
                        </a:lnTo>
                        <a:cubicBezTo>
                          <a:pt x="70304" y="815060"/>
                          <a:pt x="13767" y="741823"/>
                          <a:pt x="3304" y="673616"/>
                        </a:cubicBezTo>
                        <a:cubicBezTo>
                          <a:pt x="-20236" y="518691"/>
                          <a:pt x="87004" y="364369"/>
                          <a:pt x="166277" y="107636"/>
                        </a:cubicBezTo>
                        <a:cubicBezTo>
                          <a:pt x="167485" y="103814"/>
                          <a:pt x="170100" y="100795"/>
                          <a:pt x="173521" y="9898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44" name="Graphic 3">
                  <a:extLst>
                    <a:ext uri="{FF2B5EF4-FFF2-40B4-BE49-F238E27FC236}">
                      <a16:creationId xmlns:a16="http://schemas.microsoft.com/office/drawing/2014/main" id="{D8867520-5DD3-D53B-402F-44BD30E421E2}"/>
                    </a:ext>
                  </a:extLst>
                </p:cNvPr>
                <p:cNvGrpSpPr/>
                <p:nvPr/>
              </p:nvGrpSpPr>
              <p:grpSpPr>
                <a:xfrm>
                  <a:off x="7093396" y="1095547"/>
                  <a:ext cx="1885055" cy="2288311"/>
                  <a:chOff x="7093396" y="1095547"/>
                  <a:chExt cx="1885055" cy="2288311"/>
                </a:xfrm>
              </p:grpSpPr>
              <p:sp>
                <p:nvSpPr>
                  <p:cNvPr id="145" name="Vrije vorm: vorm 144">
                    <a:extLst>
                      <a:ext uri="{FF2B5EF4-FFF2-40B4-BE49-F238E27FC236}">
                        <a16:creationId xmlns:a16="http://schemas.microsoft.com/office/drawing/2014/main" id="{7008B32D-27A9-8199-4175-DC67C06F71A7}"/>
                      </a:ext>
                    </a:extLst>
                  </p:cNvPr>
                  <p:cNvSpPr/>
                  <p:nvPr/>
                </p:nvSpPr>
                <p:spPr>
                  <a:xfrm>
                    <a:off x="7093396" y="1095547"/>
                    <a:ext cx="1885055" cy="2287803"/>
                  </a:xfrm>
                  <a:custGeom>
                    <a:avLst/>
                    <a:gdLst>
                      <a:gd name="connsiteX0" fmla="*/ 1763329 w 1885055"/>
                      <a:gd name="connsiteY0" fmla="*/ 8496 h 2287803"/>
                      <a:gd name="connsiteX1" fmla="*/ 74444 w 1885055"/>
                      <a:gd name="connsiteY1" fmla="*/ 861388 h 2287803"/>
                      <a:gd name="connsiteX2" fmla="*/ 0 w 1885055"/>
                      <a:gd name="connsiteY2" fmla="*/ 974262 h 2287803"/>
                      <a:gd name="connsiteX3" fmla="*/ 0 w 1885055"/>
                      <a:gd name="connsiteY3" fmla="*/ 2239215 h 2287803"/>
                      <a:gd name="connsiteX4" fmla="*/ 115691 w 1885055"/>
                      <a:gd name="connsiteY4" fmla="*/ 2279456 h 2287803"/>
                      <a:gd name="connsiteX5" fmla="*/ 1763530 w 1885055"/>
                      <a:gd name="connsiteY5" fmla="*/ 1423947 h 2287803"/>
                      <a:gd name="connsiteX6" fmla="*/ 1885056 w 1885055"/>
                      <a:gd name="connsiteY6" fmla="*/ 1311074 h 2287803"/>
                      <a:gd name="connsiteX7" fmla="*/ 1885056 w 1885055"/>
                      <a:gd name="connsiteY7" fmla="*/ 67246 h 2287803"/>
                      <a:gd name="connsiteX8" fmla="*/ 1763530 w 1885055"/>
                      <a:gd name="connsiteY8" fmla="*/ 8496 h 22878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85055" h="2287803">
                        <a:moveTo>
                          <a:pt x="1763329" y="8496"/>
                        </a:moveTo>
                        <a:lnTo>
                          <a:pt x="74444" y="861388"/>
                        </a:lnTo>
                        <a:cubicBezTo>
                          <a:pt x="33399" y="882112"/>
                          <a:pt x="0" y="932614"/>
                          <a:pt x="0" y="974262"/>
                        </a:cubicBezTo>
                        <a:lnTo>
                          <a:pt x="0" y="2239215"/>
                        </a:lnTo>
                        <a:cubicBezTo>
                          <a:pt x="0" y="2280663"/>
                          <a:pt x="74444" y="2300179"/>
                          <a:pt x="115691" y="2279456"/>
                        </a:cubicBezTo>
                        <a:lnTo>
                          <a:pt x="1763530" y="1423947"/>
                        </a:lnTo>
                        <a:cubicBezTo>
                          <a:pt x="1804575" y="1403224"/>
                          <a:pt x="1885056" y="1352722"/>
                          <a:pt x="1885056" y="1311074"/>
                        </a:cubicBezTo>
                        <a:lnTo>
                          <a:pt x="1885056" y="67246"/>
                        </a:lnTo>
                        <a:cubicBezTo>
                          <a:pt x="1885056" y="4069"/>
                          <a:pt x="1804777" y="-12228"/>
                          <a:pt x="1763530" y="849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46" name="Vrije vorm: vorm 145">
                    <a:extLst>
                      <a:ext uri="{FF2B5EF4-FFF2-40B4-BE49-F238E27FC236}">
                        <a16:creationId xmlns:a16="http://schemas.microsoft.com/office/drawing/2014/main" id="{50831E5A-CC5C-788A-9860-0326848FB840}"/>
                      </a:ext>
                    </a:extLst>
                  </p:cNvPr>
                  <p:cNvSpPr/>
                  <p:nvPr/>
                </p:nvSpPr>
                <p:spPr>
                  <a:xfrm>
                    <a:off x="7140477" y="1116313"/>
                    <a:ext cx="1837773" cy="2267545"/>
                  </a:xfrm>
                  <a:custGeom>
                    <a:avLst/>
                    <a:gdLst>
                      <a:gd name="connsiteX0" fmla="*/ 1763329 w 1837773"/>
                      <a:gd name="connsiteY0" fmla="*/ 8856 h 2267545"/>
                      <a:gd name="connsiteX1" fmla="*/ 74445 w 1837773"/>
                      <a:gd name="connsiteY1" fmla="*/ 861749 h 2267545"/>
                      <a:gd name="connsiteX2" fmla="*/ 0 w 1837773"/>
                      <a:gd name="connsiteY2" fmla="*/ 974623 h 2267545"/>
                      <a:gd name="connsiteX3" fmla="*/ 0 w 1837773"/>
                      <a:gd name="connsiteY3" fmla="*/ 2221065 h 2267545"/>
                      <a:gd name="connsiteX4" fmla="*/ 74445 w 1837773"/>
                      <a:gd name="connsiteY4" fmla="*/ 2258690 h 2267545"/>
                      <a:gd name="connsiteX5" fmla="*/ 1763329 w 1837773"/>
                      <a:gd name="connsiteY5" fmla="*/ 1405797 h 2267545"/>
                      <a:gd name="connsiteX6" fmla="*/ 1837774 w 1837773"/>
                      <a:gd name="connsiteY6" fmla="*/ 1292923 h 2267545"/>
                      <a:gd name="connsiteX7" fmla="*/ 1837774 w 1837773"/>
                      <a:gd name="connsiteY7" fmla="*/ 46481 h 2267545"/>
                      <a:gd name="connsiteX8" fmla="*/ 1763329 w 1837773"/>
                      <a:gd name="connsiteY8" fmla="*/ 8856 h 2267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37773" h="2267545">
                        <a:moveTo>
                          <a:pt x="1763329" y="8856"/>
                        </a:moveTo>
                        <a:lnTo>
                          <a:pt x="74445" y="861749"/>
                        </a:lnTo>
                        <a:cubicBezTo>
                          <a:pt x="33400" y="882472"/>
                          <a:pt x="0" y="932974"/>
                          <a:pt x="0" y="974623"/>
                        </a:cubicBezTo>
                        <a:lnTo>
                          <a:pt x="0" y="2221065"/>
                        </a:lnTo>
                        <a:cubicBezTo>
                          <a:pt x="0" y="2262513"/>
                          <a:pt x="33400" y="2279414"/>
                          <a:pt x="74445" y="2258690"/>
                        </a:cubicBezTo>
                        <a:lnTo>
                          <a:pt x="1763329" y="1405797"/>
                        </a:lnTo>
                        <a:cubicBezTo>
                          <a:pt x="1804374" y="1385073"/>
                          <a:pt x="1837774" y="1334572"/>
                          <a:pt x="1837774" y="1292923"/>
                        </a:cubicBezTo>
                        <a:lnTo>
                          <a:pt x="1837774" y="46481"/>
                        </a:lnTo>
                        <a:cubicBezTo>
                          <a:pt x="1837774" y="5033"/>
                          <a:pt x="1804374" y="-11868"/>
                          <a:pt x="1763329" y="885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0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47" name="Vrije vorm: vorm 146">
                    <a:extLst>
                      <a:ext uri="{FF2B5EF4-FFF2-40B4-BE49-F238E27FC236}">
                        <a16:creationId xmlns:a16="http://schemas.microsoft.com/office/drawing/2014/main" id="{C9BC479C-7517-DFC6-2644-98D374D615FE}"/>
                      </a:ext>
                    </a:extLst>
                  </p:cNvPr>
                  <p:cNvSpPr/>
                  <p:nvPr/>
                </p:nvSpPr>
                <p:spPr>
                  <a:xfrm>
                    <a:off x="7178102" y="1158143"/>
                    <a:ext cx="1762121" cy="2107606"/>
                  </a:xfrm>
                  <a:custGeom>
                    <a:avLst/>
                    <a:gdLst>
                      <a:gd name="connsiteX0" fmla="*/ 3420 w 1762121"/>
                      <a:gd name="connsiteY0" fmla="*/ 2107607 h 2107606"/>
                      <a:gd name="connsiteX1" fmla="*/ 19517 w 1762121"/>
                      <a:gd name="connsiteY1" fmla="*/ 2102778 h 2107606"/>
                      <a:gd name="connsiteX2" fmla="*/ 1708401 w 1762121"/>
                      <a:gd name="connsiteY2" fmla="*/ 1249885 h 2107606"/>
                      <a:gd name="connsiteX3" fmla="*/ 1762122 w 1762121"/>
                      <a:gd name="connsiteY3" fmla="*/ 1170813 h 2107606"/>
                      <a:gd name="connsiteX4" fmla="*/ 1762122 w 1762121"/>
                      <a:gd name="connsiteY4" fmla="*/ 14911 h 2107606"/>
                      <a:gd name="connsiteX5" fmla="*/ 1742605 w 1762121"/>
                      <a:gd name="connsiteY5" fmla="*/ 827 h 2107606"/>
                      <a:gd name="connsiteX6" fmla="*/ 53721 w 1762121"/>
                      <a:gd name="connsiteY6" fmla="*/ 853720 h 2107606"/>
                      <a:gd name="connsiteX7" fmla="*/ 0 w 1762121"/>
                      <a:gd name="connsiteY7" fmla="*/ 932792 h 2107606"/>
                      <a:gd name="connsiteX8" fmla="*/ 0 w 1762121"/>
                      <a:gd name="connsiteY8" fmla="*/ 2098955 h 2107606"/>
                      <a:gd name="connsiteX9" fmla="*/ 1408 w 1762121"/>
                      <a:gd name="connsiteY9" fmla="*/ 2107406 h 2107606"/>
                      <a:gd name="connsiteX10" fmla="*/ 3219 w 1762121"/>
                      <a:gd name="connsiteY10" fmla="*/ 2107406 h 2107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62121" h="2107606">
                        <a:moveTo>
                          <a:pt x="3420" y="2107607"/>
                        </a:moveTo>
                        <a:cubicBezTo>
                          <a:pt x="5835" y="2107607"/>
                          <a:pt x="11267" y="2107003"/>
                          <a:pt x="19517" y="2102778"/>
                        </a:cubicBezTo>
                        <a:lnTo>
                          <a:pt x="1708401" y="1249885"/>
                        </a:lnTo>
                        <a:cubicBezTo>
                          <a:pt x="1736569" y="1235801"/>
                          <a:pt x="1762122" y="1197975"/>
                          <a:pt x="1762122" y="1170813"/>
                        </a:cubicBezTo>
                        <a:lnTo>
                          <a:pt x="1762122" y="14911"/>
                        </a:lnTo>
                        <a:cubicBezTo>
                          <a:pt x="1762122" y="9680"/>
                          <a:pt x="1750855" y="-3398"/>
                          <a:pt x="1742605" y="827"/>
                        </a:cubicBezTo>
                        <a:lnTo>
                          <a:pt x="53721" y="853720"/>
                        </a:lnTo>
                        <a:cubicBezTo>
                          <a:pt x="25553" y="867804"/>
                          <a:pt x="0" y="905630"/>
                          <a:pt x="0" y="932792"/>
                        </a:cubicBezTo>
                        <a:lnTo>
                          <a:pt x="0" y="2098955"/>
                        </a:lnTo>
                        <a:cubicBezTo>
                          <a:pt x="0" y="2104186"/>
                          <a:pt x="1006" y="2106802"/>
                          <a:pt x="1408" y="2107406"/>
                        </a:cubicBezTo>
                        <a:cubicBezTo>
                          <a:pt x="1408" y="2107406"/>
                          <a:pt x="2414" y="2107406"/>
                          <a:pt x="3219" y="2107406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114" name="Graphic 3">
                <a:extLst>
                  <a:ext uri="{FF2B5EF4-FFF2-40B4-BE49-F238E27FC236}">
                    <a16:creationId xmlns:a16="http://schemas.microsoft.com/office/drawing/2014/main" id="{C2F9E766-69EF-1348-6449-5424DBDD49E9}"/>
                  </a:ext>
                </a:extLst>
              </p:cNvPr>
              <p:cNvGrpSpPr/>
              <p:nvPr/>
            </p:nvGrpSpPr>
            <p:grpSpPr>
              <a:xfrm>
                <a:off x="7367835" y="1296190"/>
                <a:ext cx="1474403" cy="1800059"/>
                <a:chOff x="7367835" y="1296190"/>
                <a:chExt cx="1474403" cy="1800059"/>
              </a:xfrm>
            </p:grpSpPr>
            <p:sp>
              <p:nvSpPr>
                <p:cNvPr id="116" name="Vrije vorm: vorm 115">
                  <a:extLst>
                    <a:ext uri="{FF2B5EF4-FFF2-40B4-BE49-F238E27FC236}">
                      <a16:creationId xmlns:a16="http://schemas.microsoft.com/office/drawing/2014/main" id="{391629FF-EB25-8D5C-6B1A-9046D1E20C63}"/>
                    </a:ext>
                  </a:extLst>
                </p:cNvPr>
                <p:cNvSpPr/>
                <p:nvPr/>
              </p:nvSpPr>
              <p:spPr>
                <a:xfrm>
                  <a:off x="7368036" y="1296278"/>
                  <a:ext cx="1474202" cy="1799971"/>
                </a:xfrm>
                <a:custGeom>
                  <a:avLst/>
                  <a:gdLst>
                    <a:gd name="connsiteX0" fmla="*/ 45673 w 1474202"/>
                    <a:gd name="connsiteY0" fmla="*/ 1794628 h 1799971"/>
                    <a:gd name="connsiteX1" fmla="*/ 1428530 w 1474202"/>
                    <a:gd name="connsiteY1" fmla="*/ 1103099 h 1799971"/>
                    <a:gd name="connsiteX2" fmla="*/ 1474203 w 1474202"/>
                    <a:gd name="connsiteY2" fmla="*/ 1034489 h 1799971"/>
                    <a:gd name="connsiteX3" fmla="*/ 1474203 w 1474202"/>
                    <a:gd name="connsiteY3" fmla="*/ 28281 h 1799971"/>
                    <a:gd name="connsiteX4" fmla="*/ 1428530 w 1474202"/>
                    <a:gd name="connsiteY4" fmla="*/ 5344 h 1799971"/>
                    <a:gd name="connsiteX5" fmla="*/ 45673 w 1474202"/>
                    <a:gd name="connsiteY5" fmla="*/ 696873 h 1799971"/>
                    <a:gd name="connsiteX6" fmla="*/ 0 w 1474202"/>
                    <a:gd name="connsiteY6" fmla="*/ 765483 h 1799971"/>
                    <a:gd name="connsiteX7" fmla="*/ 0 w 1474202"/>
                    <a:gd name="connsiteY7" fmla="*/ 1771691 h 1799971"/>
                    <a:gd name="connsiteX8" fmla="*/ 45673 w 1474202"/>
                    <a:gd name="connsiteY8" fmla="*/ 1794628 h 1799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74202" h="1799971">
                      <a:moveTo>
                        <a:pt x="45673" y="1794628"/>
                      </a:moveTo>
                      <a:lnTo>
                        <a:pt x="1428530" y="1103099"/>
                      </a:lnTo>
                      <a:cubicBezTo>
                        <a:pt x="1453881" y="1090423"/>
                        <a:pt x="1474203" y="1059639"/>
                        <a:pt x="1474203" y="1034489"/>
                      </a:cubicBezTo>
                      <a:lnTo>
                        <a:pt x="1474203" y="28281"/>
                      </a:lnTo>
                      <a:cubicBezTo>
                        <a:pt x="1474203" y="2930"/>
                        <a:pt x="1453680" y="-7130"/>
                        <a:pt x="1428530" y="5344"/>
                      </a:cubicBezTo>
                      <a:lnTo>
                        <a:pt x="45673" y="696873"/>
                      </a:lnTo>
                      <a:cubicBezTo>
                        <a:pt x="20321" y="709549"/>
                        <a:pt x="0" y="740333"/>
                        <a:pt x="0" y="765483"/>
                      </a:cubicBezTo>
                      <a:lnTo>
                        <a:pt x="0" y="1771691"/>
                      </a:lnTo>
                      <a:cubicBezTo>
                        <a:pt x="0" y="1797042"/>
                        <a:pt x="20522" y="1807102"/>
                        <a:pt x="45673" y="17946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7" name="Vrije vorm: vorm 116">
                  <a:extLst>
                    <a:ext uri="{FF2B5EF4-FFF2-40B4-BE49-F238E27FC236}">
                      <a16:creationId xmlns:a16="http://schemas.microsoft.com/office/drawing/2014/main" id="{9015AF6C-3313-B043-C4C9-1D0FD9074256}"/>
                    </a:ext>
                  </a:extLst>
                </p:cNvPr>
                <p:cNvSpPr/>
                <p:nvPr/>
              </p:nvSpPr>
              <p:spPr>
                <a:xfrm>
                  <a:off x="7367835" y="1296190"/>
                  <a:ext cx="1474403" cy="879249"/>
                </a:xfrm>
                <a:custGeom>
                  <a:avLst/>
                  <a:gdLst>
                    <a:gd name="connsiteX0" fmla="*/ 45874 w 1474403"/>
                    <a:gd name="connsiteY0" fmla="*/ 696961 h 879249"/>
                    <a:gd name="connsiteX1" fmla="*/ 1428731 w 1474403"/>
                    <a:gd name="connsiteY1" fmla="*/ 5432 h 879249"/>
                    <a:gd name="connsiteX2" fmla="*/ 1474404 w 1474403"/>
                    <a:gd name="connsiteY2" fmla="*/ 28369 h 879249"/>
                    <a:gd name="connsiteX3" fmla="*/ 1474404 w 1474403"/>
                    <a:gd name="connsiteY3" fmla="*/ 141847 h 879249"/>
                    <a:gd name="connsiteX4" fmla="*/ 0 w 1474403"/>
                    <a:gd name="connsiteY4" fmla="*/ 879250 h 879249"/>
                    <a:gd name="connsiteX5" fmla="*/ 0 w 1474403"/>
                    <a:gd name="connsiteY5" fmla="*/ 765772 h 879249"/>
                    <a:gd name="connsiteX6" fmla="*/ 45673 w 1474403"/>
                    <a:gd name="connsiteY6" fmla="*/ 697163 h 879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74403" h="879249">
                      <a:moveTo>
                        <a:pt x="45874" y="696961"/>
                      </a:moveTo>
                      <a:lnTo>
                        <a:pt x="1428731" y="5432"/>
                      </a:lnTo>
                      <a:cubicBezTo>
                        <a:pt x="1454082" y="-7243"/>
                        <a:pt x="1474404" y="3018"/>
                        <a:pt x="1474404" y="28369"/>
                      </a:cubicBezTo>
                      <a:lnTo>
                        <a:pt x="1474404" y="141847"/>
                      </a:lnTo>
                      <a:lnTo>
                        <a:pt x="0" y="879250"/>
                      </a:lnTo>
                      <a:lnTo>
                        <a:pt x="0" y="765772"/>
                      </a:lnTo>
                      <a:cubicBezTo>
                        <a:pt x="0" y="740421"/>
                        <a:pt x="20522" y="709838"/>
                        <a:pt x="45673" y="6971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18" name="Graphic 3">
                  <a:extLst>
                    <a:ext uri="{FF2B5EF4-FFF2-40B4-BE49-F238E27FC236}">
                      <a16:creationId xmlns:a16="http://schemas.microsoft.com/office/drawing/2014/main" id="{A894ED9E-97B4-119E-560A-3D93BC123F45}"/>
                    </a:ext>
                  </a:extLst>
                </p:cNvPr>
                <p:cNvGrpSpPr/>
                <p:nvPr/>
              </p:nvGrpSpPr>
              <p:grpSpPr>
                <a:xfrm>
                  <a:off x="7481111" y="1696651"/>
                  <a:ext cx="1270587" cy="1198525"/>
                  <a:chOff x="7481111" y="1696651"/>
                  <a:chExt cx="1270587" cy="1198525"/>
                </a:xfrm>
              </p:grpSpPr>
              <p:sp>
                <p:nvSpPr>
                  <p:cNvPr id="125" name="Vrije vorm: vorm 124">
                    <a:extLst>
                      <a:ext uri="{FF2B5EF4-FFF2-40B4-BE49-F238E27FC236}">
                        <a16:creationId xmlns:a16="http://schemas.microsoft.com/office/drawing/2014/main" id="{5E79A4DA-88FB-ED43-B9BA-85942EF275E9}"/>
                      </a:ext>
                    </a:extLst>
                  </p:cNvPr>
                  <p:cNvSpPr/>
                  <p:nvPr/>
                </p:nvSpPr>
                <p:spPr>
                  <a:xfrm>
                    <a:off x="8050310" y="1696651"/>
                    <a:ext cx="494955" cy="282346"/>
                  </a:xfrm>
                  <a:custGeom>
                    <a:avLst/>
                    <a:gdLst>
                      <a:gd name="connsiteX0" fmla="*/ 494955 w 494955"/>
                      <a:gd name="connsiteY0" fmla="*/ 17434 h 282346"/>
                      <a:gd name="connsiteX1" fmla="*/ 466787 w 494955"/>
                      <a:gd name="connsiteY1" fmla="*/ 59687 h 282346"/>
                      <a:gd name="connsiteX2" fmla="*/ 28168 w 494955"/>
                      <a:gd name="connsiteY2" fmla="*/ 278996 h 282346"/>
                      <a:gd name="connsiteX3" fmla="*/ 0 w 494955"/>
                      <a:gd name="connsiteY3" fmla="*/ 264912 h 282346"/>
                      <a:gd name="connsiteX4" fmla="*/ 28168 w 494955"/>
                      <a:gd name="connsiteY4" fmla="*/ 222660 h 282346"/>
                      <a:gd name="connsiteX5" fmla="*/ 466787 w 494955"/>
                      <a:gd name="connsiteY5" fmla="*/ 3350 h 282346"/>
                      <a:gd name="connsiteX6" fmla="*/ 494955 w 494955"/>
                      <a:gd name="connsiteY6" fmla="*/ 17434 h 2823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94955" h="282346">
                        <a:moveTo>
                          <a:pt x="494955" y="17434"/>
                        </a:moveTo>
                        <a:cubicBezTo>
                          <a:pt x="494955" y="32927"/>
                          <a:pt x="482279" y="51840"/>
                          <a:pt x="466787" y="59687"/>
                        </a:cubicBezTo>
                        <a:lnTo>
                          <a:pt x="28168" y="278996"/>
                        </a:lnTo>
                        <a:cubicBezTo>
                          <a:pt x="12675" y="286843"/>
                          <a:pt x="0" y="280405"/>
                          <a:pt x="0" y="264912"/>
                        </a:cubicBezTo>
                        <a:cubicBezTo>
                          <a:pt x="0" y="249420"/>
                          <a:pt x="12675" y="230507"/>
                          <a:pt x="28168" y="222660"/>
                        </a:cubicBezTo>
                        <a:lnTo>
                          <a:pt x="466787" y="3350"/>
                        </a:lnTo>
                        <a:cubicBezTo>
                          <a:pt x="482279" y="-4497"/>
                          <a:pt x="494955" y="1942"/>
                          <a:pt x="494955" y="17434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6" name="Vrije vorm: vorm 125">
                    <a:extLst>
                      <a:ext uri="{FF2B5EF4-FFF2-40B4-BE49-F238E27FC236}">
                        <a16:creationId xmlns:a16="http://schemas.microsoft.com/office/drawing/2014/main" id="{CE847270-E8C3-B238-1076-CF65827AC1AF}"/>
                      </a:ext>
                    </a:extLst>
                  </p:cNvPr>
                  <p:cNvSpPr/>
                  <p:nvPr/>
                </p:nvSpPr>
                <p:spPr>
                  <a:xfrm>
                    <a:off x="8229580" y="1728532"/>
                    <a:ext cx="522117" cy="278541"/>
                  </a:xfrm>
                  <a:custGeom>
                    <a:avLst/>
                    <a:gdLst>
                      <a:gd name="connsiteX0" fmla="*/ 508235 w 522117"/>
                      <a:gd name="connsiteY0" fmla="*/ 29616 h 278541"/>
                      <a:gd name="connsiteX1" fmla="*/ 13883 w 522117"/>
                      <a:gd name="connsiteY1" fmla="*/ 276893 h 278541"/>
                      <a:gd name="connsiteX2" fmla="*/ 0 w 522117"/>
                      <a:gd name="connsiteY2" fmla="*/ 269851 h 278541"/>
                      <a:gd name="connsiteX3" fmla="*/ 13883 w 522117"/>
                      <a:gd name="connsiteY3" fmla="*/ 248926 h 278541"/>
                      <a:gd name="connsiteX4" fmla="*/ 508235 w 522117"/>
                      <a:gd name="connsiteY4" fmla="*/ 1649 h 278541"/>
                      <a:gd name="connsiteX5" fmla="*/ 522118 w 522117"/>
                      <a:gd name="connsiteY5" fmla="*/ 8691 h 278541"/>
                      <a:gd name="connsiteX6" fmla="*/ 508235 w 522117"/>
                      <a:gd name="connsiteY6" fmla="*/ 29616 h 27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2117" h="278541">
                        <a:moveTo>
                          <a:pt x="508235" y="29616"/>
                        </a:moveTo>
                        <a:lnTo>
                          <a:pt x="13883" y="276893"/>
                        </a:lnTo>
                        <a:cubicBezTo>
                          <a:pt x="6237" y="280715"/>
                          <a:pt x="0" y="277697"/>
                          <a:pt x="0" y="269851"/>
                        </a:cubicBezTo>
                        <a:cubicBezTo>
                          <a:pt x="0" y="262004"/>
                          <a:pt x="6237" y="252748"/>
                          <a:pt x="13883" y="248926"/>
                        </a:cubicBezTo>
                        <a:lnTo>
                          <a:pt x="508235" y="1649"/>
                        </a:lnTo>
                        <a:cubicBezTo>
                          <a:pt x="515880" y="-2174"/>
                          <a:pt x="522118" y="844"/>
                          <a:pt x="522118" y="8691"/>
                        </a:cubicBezTo>
                        <a:cubicBezTo>
                          <a:pt x="522118" y="16538"/>
                          <a:pt x="515880" y="25793"/>
                          <a:pt x="508235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7" name="Vrije vorm: vorm 126">
                    <a:extLst>
                      <a:ext uri="{FF2B5EF4-FFF2-40B4-BE49-F238E27FC236}">
                        <a16:creationId xmlns:a16="http://schemas.microsoft.com/office/drawing/2014/main" id="{25F5A111-73FD-A8C6-84D2-25F05D9B7FAB}"/>
                      </a:ext>
                    </a:extLst>
                  </p:cNvPr>
                  <p:cNvSpPr/>
                  <p:nvPr/>
                </p:nvSpPr>
                <p:spPr>
                  <a:xfrm>
                    <a:off x="7979085" y="2021079"/>
                    <a:ext cx="187720" cy="111343"/>
                  </a:xfrm>
                  <a:custGeom>
                    <a:avLst/>
                    <a:gdLst>
                      <a:gd name="connsiteX0" fmla="*/ 187721 w 187720"/>
                      <a:gd name="connsiteY0" fmla="*/ 8691 h 111343"/>
                      <a:gd name="connsiteX1" fmla="*/ 173838 w 187720"/>
                      <a:gd name="connsiteY1" fmla="*/ 29616 h 111343"/>
                      <a:gd name="connsiteX2" fmla="*/ 13883 w 187720"/>
                      <a:gd name="connsiteY2" fmla="*/ 109694 h 111343"/>
                      <a:gd name="connsiteX3" fmla="*/ 0 w 187720"/>
                      <a:gd name="connsiteY3" fmla="*/ 102652 h 111343"/>
                      <a:gd name="connsiteX4" fmla="*/ 13883 w 187720"/>
                      <a:gd name="connsiteY4" fmla="*/ 81727 h 111343"/>
                      <a:gd name="connsiteX5" fmla="*/ 173838 w 187720"/>
                      <a:gd name="connsiteY5" fmla="*/ 1649 h 111343"/>
                      <a:gd name="connsiteX6" fmla="*/ 187721 w 187720"/>
                      <a:gd name="connsiteY6" fmla="*/ 8691 h 1113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7720" h="111343">
                        <a:moveTo>
                          <a:pt x="187721" y="8691"/>
                        </a:moveTo>
                        <a:cubicBezTo>
                          <a:pt x="187721" y="16337"/>
                          <a:pt x="181484" y="25793"/>
                          <a:pt x="173838" y="29616"/>
                        </a:cubicBezTo>
                        <a:lnTo>
                          <a:pt x="13883" y="109694"/>
                        </a:lnTo>
                        <a:cubicBezTo>
                          <a:pt x="6237" y="113517"/>
                          <a:pt x="0" y="110499"/>
                          <a:pt x="0" y="102652"/>
                        </a:cubicBezTo>
                        <a:cubicBezTo>
                          <a:pt x="0" y="94805"/>
                          <a:pt x="6237" y="85550"/>
                          <a:pt x="13883" y="81727"/>
                        </a:cubicBezTo>
                        <a:lnTo>
                          <a:pt x="173838" y="1649"/>
                        </a:lnTo>
                        <a:cubicBezTo>
                          <a:pt x="181484" y="-2174"/>
                          <a:pt x="187721" y="844"/>
                          <a:pt x="187721" y="8691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8" name="Vrije vorm: vorm 127">
                    <a:extLst>
                      <a:ext uri="{FF2B5EF4-FFF2-40B4-BE49-F238E27FC236}">
                        <a16:creationId xmlns:a16="http://schemas.microsoft.com/office/drawing/2014/main" id="{4BAC0C43-32B0-E42B-7452-D48AD2BEF499}"/>
                      </a:ext>
                    </a:extLst>
                  </p:cNvPr>
                  <p:cNvSpPr/>
                  <p:nvPr/>
                </p:nvSpPr>
                <p:spPr>
                  <a:xfrm>
                    <a:off x="8377665" y="1785472"/>
                    <a:ext cx="374033" cy="204499"/>
                  </a:xfrm>
                  <a:custGeom>
                    <a:avLst/>
                    <a:gdLst>
                      <a:gd name="connsiteX0" fmla="*/ 13883 w 374033"/>
                      <a:gd name="connsiteY0" fmla="*/ 174883 h 204499"/>
                      <a:gd name="connsiteX1" fmla="*/ 360151 w 374033"/>
                      <a:gd name="connsiteY1" fmla="*/ 1649 h 204499"/>
                      <a:gd name="connsiteX2" fmla="*/ 374034 w 374033"/>
                      <a:gd name="connsiteY2" fmla="*/ 8691 h 204499"/>
                      <a:gd name="connsiteX3" fmla="*/ 360151 w 374033"/>
                      <a:gd name="connsiteY3" fmla="*/ 29616 h 204499"/>
                      <a:gd name="connsiteX4" fmla="*/ 13883 w 374033"/>
                      <a:gd name="connsiteY4" fmla="*/ 202850 h 204499"/>
                      <a:gd name="connsiteX5" fmla="*/ 0 w 374033"/>
                      <a:gd name="connsiteY5" fmla="*/ 195808 h 204499"/>
                      <a:gd name="connsiteX6" fmla="*/ 13883 w 374033"/>
                      <a:gd name="connsiteY6" fmla="*/ 174883 h 204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4033" h="204499">
                        <a:moveTo>
                          <a:pt x="13883" y="174883"/>
                        </a:moveTo>
                        <a:lnTo>
                          <a:pt x="360151" y="1649"/>
                        </a:lnTo>
                        <a:cubicBezTo>
                          <a:pt x="367796" y="-2174"/>
                          <a:pt x="374034" y="844"/>
                          <a:pt x="374034" y="8691"/>
                        </a:cubicBezTo>
                        <a:cubicBezTo>
                          <a:pt x="374034" y="16538"/>
                          <a:pt x="367796" y="25793"/>
                          <a:pt x="360151" y="29616"/>
                        </a:cubicBezTo>
                        <a:lnTo>
                          <a:pt x="13883" y="202850"/>
                        </a:lnTo>
                        <a:cubicBezTo>
                          <a:pt x="6237" y="206673"/>
                          <a:pt x="0" y="203655"/>
                          <a:pt x="0" y="195808"/>
                        </a:cubicBezTo>
                        <a:cubicBezTo>
                          <a:pt x="0" y="187962"/>
                          <a:pt x="6237" y="178706"/>
                          <a:pt x="13883" y="174883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9" name="Vrije vorm: vorm 128">
                    <a:extLst>
                      <a:ext uri="{FF2B5EF4-FFF2-40B4-BE49-F238E27FC236}">
                        <a16:creationId xmlns:a16="http://schemas.microsoft.com/office/drawing/2014/main" id="{35114F32-67CC-47C0-7FAD-37A75E9B0A71}"/>
                      </a:ext>
                    </a:extLst>
                  </p:cNvPr>
                  <p:cNvSpPr/>
                  <p:nvPr/>
                </p:nvSpPr>
                <p:spPr>
                  <a:xfrm>
                    <a:off x="8134613" y="1842010"/>
                    <a:ext cx="617084" cy="326025"/>
                  </a:xfrm>
                  <a:custGeom>
                    <a:avLst/>
                    <a:gdLst>
                      <a:gd name="connsiteX0" fmla="*/ 603202 w 617084"/>
                      <a:gd name="connsiteY0" fmla="*/ 29616 h 326025"/>
                      <a:gd name="connsiteX1" fmla="*/ 13883 w 617084"/>
                      <a:gd name="connsiteY1" fmla="*/ 324376 h 326025"/>
                      <a:gd name="connsiteX2" fmla="*/ 0 w 617084"/>
                      <a:gd name="connsiteY2" fmla="*/ 317334 h 326025"/>
                      <a:gd name="connsiteX3" fmla="*/ 13883 w 617084"/>
                      <a:gd name="connsiteY3" fmla="*/ 296409 h 326025"/>
                      <a:gd name="connsiteX4" fmla="*/ 603202 w 617084"/>
                      <a:gd name="connsiteY4" fmla="*/ 1649 h 326025"/>
                      <a:gd name="connsiteX5" fmla="*/ 617085 w 617084"/>
                      <a:gd name="connsiteY5" fmla="*/ 8691 h 326025"/>
                      <a:gd name="connsiteX6" fmla="*/ 603202 w 617084"/>
                      <a:gd name="connsiteY6" fmla="*/ 29616 h 326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17084" h="326025">
                        <a:moveTo>
                          <a:pt x="603202" y="29616"/>
                        </a:moveTo>
                        <a:lnTo>
                          <a:pt x="13883" y="324376"/>
                        </a:lnTo>
                        <a:cubicBezTo>
                          <a:pt x="6238" y="328199"/>
                          <a:pt x="0" y="325181"/>
                          <a:pt x="0" y="317334"/>
                        </a:cubicBezTo>
                        <a:cubicBezTo>
                          <a:pt x="0" y="309487"/>
                          <a:pt x="6238" y="300232"/>
                          <a:pt x="13883" y="296409"/>
                        </a:cubicBezTo>
                        <a:lnTo>
                          <a:pt x="603202" y="1649"/>
                        </a:lnTo>
                        <a:cubicBezTo>
                          <a:pt x="610847" y="-2174"/>
                          <a:pt x="617085" y="844"/>
                          <a:pt x="617085" y="8691"/>
                        </a:cubicBezTo>
                        <a:cubicBezTo>
                          <a:pt x="617085" y="16538"/>
                          <a:pt x="610847" y="25793"/>
                          <a:pt x="603202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0" name="Vrije vorm: vorm 129">
                    <a:extLst>
                      <a:ext uri="{FF2B5EF4-FFF2-40B4-BE49-F238E27FC236}">
                        <a16:creationId xmlns:a16="http://schemas.microsoft.com/office/drawing/2014/main" id="{0E0DDA09-7618-4BE4-743C-7AE276AC79F2}"/>
                      </a:ext>
                    </a:extLst>
                  </p:cNvPr>
                  <p:cNvSpPr/>
                  <p:nvPr/>
                </p:nvSpPr>
                <p:spPr>
                  <a:xfrm>
                    <a:off x="7481111" y="1959511"/>
                    <a:ext cx="1270586" cy="652776"/>
                  </a:xfrm>
                  <a:custGeom>
                    <a:avLst/>
                    <a:gdLst>
                      <a:gd name="connsiteX0" fmla="*/ 1256704 w 1270586"/>
                      <a:gd name="connsiteY0" fmla="*/ 29616 h 652776"/>
                      <a:gd name="connsiteX1" fmla="*/ 13883 w 1270586"/>
                      <a:gd name="connsiteY1" fmla="*/ 651127 h 652776"/>
                      <a:gd name="connsiteX2" fmla="*/ 0 w 1270586"/>
                      <a:gd name="connsiteY2" fmla="*/ 644085 h 652776"/>
                      <a:gd name="connsiteX3" fmla="*/ 13883 w 1270586"/>
                      <a:gd name="connsiteY3" fmla="*/ 623160 h 652776"/>
                      <a:gd name="connsiteX4" fmla="*/ 1256704 w 1270586"/>
                      <a:gd name="connsiteY4" fmla="*/ 1649 h 652776"/>
                      <a:gd name="connsiteX5" fmla="*/ 1270587 w 1270586"/>
                      <a:gd name="connsiteY5" fmla="*/ 8691 h 652776"/>
                      <a:gd name="connsiteX6" fmla="*/ 1256704 w 1270586"/>
                      <a:gd name="connsiteY6" fmla="*/ 29616 h 652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70586" h="652776">
                        <a:moveTo>
                          <a:pt x="1256704" y="29616"/>
                        </a:moveTo>
                        <a:lnTo>
                          <a:pt x="13883" y="651127"/>
                        </a:lnTo>
                        <a:cubicBezTo>
                          <a:pt x="6237" y="654950"/>
                          <a:pt x="0" y="651932"/>
                          <a:pt x="0" y="644085"/>
                        </a:cubicBezTo>
                        <a:cubicBezTo>
                          <a:pt x="0" y="636238"/>
                          <a:pt x="6237" y="626983"/>
                          <a:pt x="13883" y="623160"/>
                        </a:cubicBezTo>
                        <a:lnTo>
                          <a:pt x="1256704" y="1649"/>
                        </a:lnTo>
                        <a:cubicBezTo>
                          <a:pt x="1264349" y="-2174"/>
                          <a:pt x="1270587" y="844"/>
                          <a:pt x="1270587" y="8691"/>
                        </a:cubicBezTo>
                        <a:cubicBezTo>
                          <a:pt x="1270587" y="16538"/>
                          <a:pt x="1264349" y="25793"/>
                          <a:pt x="1256704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1" name="Vrije vorm: vorm 130">
                    <a:extLst>
                      <a:ext uri="{FF2B5EF4-FFF2-40B4-BE49-F238E27FC236}">
                        <a16:creationId xmlns:a16="http://schemas.microsoft.com/office/drawing/2014/main" id="{E75E090F-F2FB-B29B-B22A-1093AC1B15D0}"/>
                      </a:ext>
                    </a:extLst>
                  </p:cNvPr>
                  <p:cNvSpPr/>
                  <p:nvPr/>
                </p:nvSpPr>
                <p:spPr>
                  <a:xfrm>
                    <a:off x="8323340" y="1898748"/>
                    <a:ext cx="428357" cy="231661"/>
                  </a:xfrm>
                  <a:custGeom>
                    <a:avLst/>
                    <a:gdLst>
                      <a:gd name="connsiteX0" fmla="*/ 13883 w 428357"/>
                      <a:gd name="connsiteY0" fmla="*/ 202046 h 231661"/>
                      <a:gd name="connsiteX1" fmla="*/ 414475 w 428357"/>
                      <a:gd name="connsiteY1" fmla="*/ 1649 h 231661"/>
                      <a:gd name="connsiteX2" fmla="*/ 428358 w 428357"/>
                      <a:gd name="connsiteY2" fmla="*/ 8691 h 231661"/>
                      <a:gd name="connsiteX3" fmla="*/ 414475 w 428357"/>
                      <a:gd name="connsiteY3" fmla="*/ 29616 h 231661"/>
                      <a:gd name="connsiteX4" fmla="*/ 13883 w 428357"/>
                      <a:gd name="connsiteY4" fmla="*/ 230013 h 231661"/>
                      <a:gd name="connsiteX5" fmla="*/ 0 w 428357"/>
                      <a:gd name="connsiteY5" fmla="*/ 222971 h 231661"/>
                      <a:gd name="connsiteX6" fmla="*/ 13883 w 428357"/>
                      <a:gd name="connsiteY6" fmla="*/ 202046 h 231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28357" h="231661">
                        <a:moveTo>
                          <a:pt x="13883" y="202046"/>
                        </a:moveTo>
                        <a:lnTo>
                          <a:pt x="414475" y="1649"/>
                        </a:lnTo>
                        <a:cubicBezTo>
                          <a:pt x="422120" y="-2174"/>
                          <a:pt x="428358" y="844"/>
                          <a:pt x="428358" y="8691"/>
                        </a:cubicBezTo>
                        <a:cubicBezTo>
                          <a:pt x="428358" y="16538"/>
                          <a:pt x="422120" y="25793"/>
                          <a:pt x="414475" y="29616"/>
                        </a:cubicBezTo>
                        <a:lnTo>
                          <a:pt x="13883" y="230013"/>
                        </a:lnTo>
                        <a:cubicBezTo>
                          <a:pt x="6237" y="233835"/>
                          <a:pt x="0" y="230817"/>
                          <a:pt x="0" y="222971"/>
                        </a:cubicBezTo>
                        <a:cubicBezTo>
                          <a:pt x="0" y="215124"/>
                          <a:pt x="6237" y="205868"/>
                          <a:pt x="13883" y="20204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2" name="Vrije vorm: vorm 131">
                    <a:extLst>
                      <a:ext uri="{FF2B5EF4-FFF2-40B4-BE49-F238E27FC236}">
                        <a16:creationId xmlns:a16="http://schemas.microsoft.com/office/drawing/2014/main" id="{3C88FCFF-D76E-49A9-87DA-69B2A45550BC}"/>
                      </a:ext>
                    </a:extLst>
                  </p:cNvPr>
                  <p:cNvSpPr/>
                  <p:nvPr/>
                </p:nvSpPr>
                <p:spPr>
                  <a:xfrm>
                    <a:off x="7979085" y="2143812"/>
                    <a:ext cx="282486" cy="158625"/>
                  </a:xfrm>
                  <a:custGeom>
                    <a:avLst/>
                    <a:gdLst>
                      <a:gd name="connsiteX0" fmla="*/ 13883 w 282486"/>
                      <a:gd name="connsiteY0" fmla="*/ 129010 h 158625"/>
                      <a:gd name="connsiteX1" fmla="*/ 268604 w 282486"/>
                      <a:gd name="connsiteY1" fmla="*/ 1649 h 158625"/>
                      <a:gd name="connsiteX2" fmla="*/ 282487 w 282486"/>
                      <a:gd name="connsiteY2" fmla="*/ 8691 h 158625"/>
                      <a:gd name="connsiteX3" fmla="*/ 268604 w 282486"/>
                      <a:gd name="connsiteY3" fmla="*/ 29616 h 158625"/>
                      <a:gd name="connsiteX4" fmla="*/ 13883 w 282486"/>
                      <a:gd name="connsiteY4" fmla="*/ 156977 h 158625"/>
                      <a:gd name="connsiteX5" fmla="*/ 0 w 282486"/>
                      <a:gd name="connsiteY5" fmla="*/ 149935 h 158625"/>
                      <a:gd name="connsiteX6" fmla="*/ 13883 w 282486"/>
                      <a:gd name="connsiteY6" fmla="*/ 129010 h 158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2486" h="158625">
                        <a:moveTo>
                          <a:pt x="13883" y="129010"/>
                        </a:moveTo>
                        <a:lnTo>
                          <a:pt x="268604" y="1649"/>
                        </a:lnTo>
                        <a:cubicBezTo>
                          <a:pt x="276249" y="-2174"/>
                          <a:pt x="282487" y="844"/>
                          <a:pt x="282487" y="8691"/>
                        </a:cubicBezTo>
                        <a:cubicBezTo>
                          <a:pt x="282487" y="16538"/>
                          <a:pt x="276249" y="25793"/>
                          <a:pt x="268604" y="29616"/>
                        </a:cubicBezTo>
                        <a:lnTo>
                          <a:pt x="13883" y="156977"/>
                        </a:lnTo>
                        <a:cubicBezTo>
                          <a:pt x="6237" y="160799"/>
                          <a:pt x="0" y="157781"/>
                          <a:pt x="0" y="149935"/>
                        </a:cubicBezTo>
                        <a:cubicBezTo>
                          <a:pt x="0" y="142088"/>
                          <a:pt x="6237" y="132832"/>
                          <a:pt x="13883" y="129010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3" name="Vrije vorm: vorm 132">
                    <a:extLst>
                      <a:ext uri="{FF2B5EF4-FFF2-40B4-BE49-F238E27FC236}">
                        <a16:creationId xmlns:a16="http://schemas.microsoft.com/office/drawing/2014/main" id="{696A8E4E-1136-B156-0551-BA01FC7C4B64}"/>
                      </a:ext>
                    </a:extLst>
                  </p:cNvPr>
                  <p:cNvSpPr/>
                  <p:nvPr/>
                </p:nvSpPr>
                <p:spPr>
                  <a:xfrm>
                    <a:off x="8434404" y="2017055"/>
                    <a:ext cx="317294" cy="175928"/>
                  </a:xfrm>
                  <a:custGeom>
                    <a:avLst/>
                    <a:gdLst>
                      <a:gd name="connsiteX0" fmla="*/ 303412 w 317294"/>
                      <a:gd name="connsiteY0" fmla="*/ 29616 h 175928"/>
                      <a:gd name="connsiteX1" fmla="*/ 13883 w 317294"/>
                      <a:gd name="connsiteY1" fmla="*/ 174280 h 175928"/>
                      <a:gd name="connsiteX2" fmla="*/ 0 w 317294"/>
                      <a:gd name="connsiteY2" fmla="*/ 167238 h 175928"/>
                      <a:gd name="connsiteX3" fmla="*/ 13883 w 317294"/>
                      <a:gd name="connsiteY3" fmla="*/ 146313 h 175928"/>
                      <a:gd name="connsiteX4" fmla="*/ 303412 w 317294"/>
                      <a:gd name="connsiteY4" fmla="*/ 1649 h 175928"/>
                      <a:gd name="connsiteX5" fmla="*/ 317295 w 317294"/>
                      <a:gd name="connsiteY5" fmla="*/ 8691 h 175928"/>
                      <a:gd name="connsiteX6" fmla="*/ 303412 w 317294"/>
                      <a:gd name="connsiteY6" fmla="*/ 29616 h 175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7294" h="175928">
                        <a:moveTo>
                          <a:pt x="303412" y="29616"/>
                        </a:moveTo>
                        <a:lnTo>
                          <a:pt x="13883" y="174280"/>
                        </a:lnTo>
                        <a:cubicBezTo>
                          <a:pt x="6237" y="178103"/>
                          <a:pt x="0" y="175085"/>
                          <a:pt x="0" y="167238"/>
                        </a:cubicBezTo>
                        <a:cubicBezTo>
                          <a:pt x="0" y="159391"/>
                          <a:pt x="6237" y="150136"/>
                          <a:pt x="13883" y="146313"/>
                        </a:cubicBezTo>
                        <a:lnTo>
                          <a:pt x="303412" y="1649"/>
                        </a:lnTo>
                        <a:cubicBezTo>
                          <a:pt x="311057" y="-2174"/>
                          <a:pt x="317295" y="844"/>
                          <a:pt x="317295" y="8691"/>
                        </a:cubicBezTo>
                        <a:cubicBezTo>
                          <a:pt x="317295" y="16538"/>
                          <a:pt x="311057" y="25793"/>
                          <a:pt x="303412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4" name="Vrije vorm: vorm 133">
                    <a:extLst>
                      <a:ext uri="{FF2B5EF4-FFF2-40B4-BE49-F238E27FC236}">
                        <a16:creationId xmlns:a16="http://schemas.microsoft.com/office/drawing/2014/main" id="{5D92BA24-D3C0-A8CF-6D7C-058F41A79ED9}"/>
                      </a:ext>
                    </a:extLst>
                  </p:cNvPr>
                  <p:cNvSpPr/>
                  <p:nvPr/>
                </p:nvSpPr>
                <p:spPr>
                  <a:xfrm>
                    <a:off x="8181292" y="2207593"/>
                    <a:ext cx="189330" cy="112148"/>
                  </a:xfrm>
                  <a:custGeom>
                    <a:avLst/>
                    <a:gdLst>
                      <a:gd name="connsiteX0" fmla="*/ 175448 w 189330"/>
                      <a:gd name="connsiteY0" fmla="*/ 29616 h 112148"/>
                      <a:gd name="connsiteX1" fmla="*/ 13883 w 189330"/>
                      <a:gd name="connsiteY1" fmla="*/ 110499 h 112148"/>
                      <a:gd name="connsiteX2" fmla="*/ 0 w 189330"/>
                      <a:gd name="connsiteY2" fmla="*/ 103457 h 112148"/>
                      <a:gd name="connsiteX3" fmla="*/ 13883 w 189330"/>
                      <a:gd name="connsiteY3" fmla="*/ 82532 h 112148"/>
                      <a:gd name="connsiteX4" fmla="*/ 175448 w 189330"/>
                      <a:gd name="connsiteY4" fmla="*/ 1649 h 112148"/>
                      <a:gd name="connsiteX5" fmla="*/ 189331 w 189330"/>
                      <a:gd name="connsiteY5" fmla="*/ 8691 h 112148"/>
                      <a:gd name="connsiteX6" fmla="*/ 175448 w 189330"/>
                      <a:gd name="connsiteY6" fmla="*/ 29616 h 1121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9330" h="112148">
                        <a:moveTo>
                          <a:pt x="175448" y="29616"/>
                        </a:moveTo>
                        <a:lnTo>
                          <a:pt x="13883" y="110499"/>
                        </a:lnTo>
                        <a:cubicBezTo>
                          <a:pt x="6237" y="114322"/>
                          <a:pt x="0" y="111304"/>
                          <a:pt x="0" y="103457"/>
                        </a:cubicBezTo>
                        <a:cubicBezTo>
                          <a:pt x="0" y="95610"/>
                          <a:pt x="6237" y="86355"/>
                          <a:pt x="13883" y="82532"/>
                        </a:cubicBezTo>
                        <a:lnTo>
                          <a:pt x="175448" y="1649"/>
                        </a:lnTo>
                        <a:cubicBezTo>
                          <a:pt x="183093" y="-2174"/>
                          <a:pt x="189331" y="844"/>
                          <a:pt x="189331" y="8691"/>
                        </a:cubicBezTo>
                        <a:cubicBezTo>
                          <a:pt x="189331" y="16538"/>
                          <a:pt x="183093" y="25793"/>
                          <a:pt x="175448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5" name="Vrije vorm: vorm 134">
                    <a:extLst>
                      <a:ext uri="{FF2B5EF4-FFF2-40B4-BE49-F238E27FC236}">
                        <a16:creationId xmlns:a16="http://schemas.microsoft.com/office/drawing/2014/main" id="{565E0005-1741-D414-A2BA-8490D0DFB446}"/>
                      </a:ext>
                    </a:extLst>
                  </p:cNvPr>
                  <p:cNvSpPr/>
                  <p:nvPr/>
                </p:nvSpPr>
                <p:spPr>
                  <a:xfrm>
                    <a:off x="7881502" y="2332941"/>
                    <a:ext cx="238423" cy="136694"/>
                  </a:xfrm>
                  <a:custGeom>
                    <a:avLst/>
                    <a:gdLst>
                      <a:gd name="connsiteX0" fmla="*/ 224541 w 238423"/>
                      <a:gd name="connsiteY0" fmla="*/ 29616 h 136694"/>
                      <a:gd name="connsiteX1" fmla="*/ 13883 w 238423"/>
                      <a:gd name="connsiteY1" fmla="*/ 135046 h 136694"/>
                      <a:gd name="connsiteX2" fmla="*/ 0 w 238423"/>
                      <a:gd name="connsiteY2" fmla="*/ 128004 h 136694"/>
                      <a:gd name="connsiteX3" fmla="*/ 13883 w 238423"/>
                      <a:gd name="connsiteY3" fmla="*/ 107079 h 136694"/>
                      <a:gd name="connsiteX4" fmla="*/ 224541 w 238423"/>
                      <a:gd name="connsiteY4" fmla="*/ 1649 h 136694"/>
                      <a:gd name="connsiteX5" fmla="*/ 238424 w 238423"/>
                      <a:gd name="connsiteY5" fmla="*/ 8691 h 136694"/>
                      <a:gd name="connsiteX6" fmla="*/ 224541 w 238423"/>
                      <a:gd name="connsiteY6" fmla="*/ 29616 h 136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8423" h="136694">
                        <a:moveTo>
                          <a:pt x="224541" y="29616"/>
                        </a:moveTo>
                        <a:lnTo>
                          <a:pt x="13883" y="135046"/>
                        </a:lnTo>
                        <a:cubicBezTo>
                          <a:pt x="6237" y="138868"/>
                          <a:pt x="0" y="135850"/>
                          <a:pt x="0" y="128004"/>
                        </a:cubicBezTo>
                        <a:cubicBezTo>
                          <a:pt x="0" y="120157"/>
                          <a:pt x="6237" y="110901"/>
                          <a:pt x="13883" y="107079"/>
                        </a:cubicBezTo>
                        <a:lnTo>
                          <a:pt x="224541" y="1649"/>
                        </a:lnTo>
                        <a:cubicBezTo>
                          <a:pt x="232186" y="-2174"/>
                          <a:pt x="238424" y="844"/>
                          <a:pt x="238424" y="8691"/>
                        </a:cubicBezTo>
                        <a:cubicBezTo>
                          <a:pt x="238424" y="16538"/>
                          <a:pt x="232186" y="25793"/>
                          <a:pt x="224541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6" name="Vrije vorm: vorm 135">
                    <a:extLst>
                      <a:ext uri="{FF2B5EF4-FFF2-40B4-BE49-F238E27FC236}">
                        <a16:creationId xmlns:a16="http://schemas.microsoft.com/office/drawing/2014/main" id="{DDDEB2C0-EB6D-CDA1-4AD4-8DE15036DC5B}"/>
                      </a:ext>
                    </a:extLst>
                  </p:cNvPr>
                  <p:cNvSpPr/>
                  <p:nvPr/>
                </p:nvSpPr>
                <p:spPr>
                  <a:xfrm>
                    <a:off x="8512872" y="2074196"/>
                    <a:ext cx="238826" cy="136694"/>
                  </a:xfrm>
                  <a:custGeom>
                    <a:avLst/>
                    <a:gdLst>
                      <a:gd name="connsiteX0" fmla="*/ 13883 w 238826"/>
                      <a:gd name="connsiteY0" fmla="*/ 107079 h 136694"/>
                      <a:gd name="connsiteX1" fmla="*/ 224943 w 238826"/>
                      <a:gd name="connsiteY1" fmla="*/ 1649 h 136694"/>
                      <a:gd name="connsiteX2" fmla="*/ 238826 w 238826"/>
                      <a:gd name="connsiteY2" fmla="*/ 8691 h 136694"/>
                      <a:gd name="connsiteX3" fmla="*/ 224943 w 238826"/>
                      <a:gd name="connsiteY3" fmla="*/ 29616 h 136694"/>
                      <a:gd name="connsiteX4" fmla="*/ 13883 w 238826"/>
                      <a:gd name="connsiteY4" fmla="*/ 135046 h 136694"/>
                      <a:gd name="connsiteX5" fmla="*/ 0 w 238826"/>
                      <a:gd name="connsiteY5" fmla="*/ 128004 h 136694"/>
                      <a:gd name="connsiteX6" fmla="*/ 13883 w 238826"/>
                      <a:gd name="connsiteY6" fmla="*/ 107079 h 136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8826" h="136694">
                        <a:moveTo>
                          <a:pt x="13883" y="107079"/>
                        </a:moveTo>
                        <a:lnTo>
                          <a:pt x="224943" y="1649"/>
                        </a:lnTo>
                        <a:cubicBezTo>
                          <a:pt x="232589" y="-2174"/>
                          <a:pt x="238826" y="844"/>
                          <a:pt x="238826" y="8691"/>
                        </a:cubicBezTo>
                        <a:cubicBezTo>
                          <a:pt x="238826" y="16538"/>
                          <a:pt x="232589" y="25793"/>
                          <a:pt x="224943" y="29616"/>
                        </a:cubicBezTo>
                        <a:lnTo>
                          <a:pt x="13883" y="135046"/>
                        </a:lnTo>
                        <a:cubicBezTo>
                          <a:pt x="6237" y="138868"/>
                          <a:pt x="0" y="135850"/>
                          <a:pt x="0" y="128004"/>
                        </a:cubicBezTo>
                        <a:cubicBezTo>
                          <a:pt x="0" y="120157"/>
                          <a:pt x="6237" y="110901"/>
                          <a:pt x="13883" y="107079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7" name="Vrije vorm: vorm 136">
                    <a:extLst>
                      <a:ext uri="{FF2B5EF4-FFF2-40B4-BE49-F238E27FC236}">
                        <a16:creationId xmlns:a16="http://schemas.microsoft.com/office/drawing/2014/main" id="{C799C150-48BE-7812-A3B8-7366EE72E295}"/>
                      </a:ext>
                    </a:extLst>
                  </p:cNvPr>
                  <p:cNvSpPr/>
                  <p:nvPr/>
                </p:nvSpPr>
                <p:spPr>
                  <a:xfrm>
                    <a:off x="8030190" y="2130533"/>
                    <a:ext cx="721508" cy="378136"/>
                  </a:xfrm>
                  <a:custGeom>
                    <a:avLst/>
                    <a:gdLst>
                      <a:gd name="connsiteX0" fmla="*/ 707625 w 721508"/>
                      <a:gd name="connsiteY0" fmla="*/ 29616 h 378136"/>
                      <a:gd name="connsiteX1" fmla="*/ 13883 w 721508"/>
                      <a:gd name="connsiteY1" fmla="*/ 376487 h 378136"/>
                      <a:gd name="connsiteX2" fmla="*/ 0 w 721508"/>
                      <a:gd name="connsiteY2" fmla="*/ 369445 h 378136"/>
                      <a:gd name="connsiteX3" fmla="*/ 13883 w 721508"/>
                      <a:gd name="connsiteY3" fmla="*/ 348520 h 378136"/>
                      <a:gd name="connsiteX4" fmla="*/ 707625 w 721508"/>
                      <a:gd name="connsiteY4" fmla="*/ 1649 h 378136"/>
                      <a:gd name="connsiteX5" fmla="*/ 721508 w 721508"/>
                      <a:gd name="connsiteY5" fmla="*/ 8691 h 378136"/>
                      <a:gd name="connsiteX6" fmla="*/ 707625 w 721508"/>
                      <a:gd name="connsiteY6" fmla="*/ 29616 h 378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1508" h="378136">
                        <a:moveTo>
                          <a:pt x="707625" y="29616"/>
                        </a:moveTo>
                        <a:lnTo>
                          <a:pt x="13883" y="376487"/>
                        </a:lnTo>
                        <a:cubicBezTo>
                          <a:pt x="6237" y="380310"/>
                          <a:pt x="0" y="377292"/>
                          <a:pt x="0" y="369445"/>
                        </a:cubicBezTo>
                        <a:cubicBezTo>
                          <a:pt x="0" y="361598"/>
                          <a:pt x="6237" y="352343"/>
                          <a:pt x="13883" y="348520"/>
                        </a:cubicBezTo>
                        <a:lnTo>
                          <a:pt x="707625" y="1649"/>
                        </a:lnTo>
                        <a:cubicBezTo>
                          <a:pt x="715271" y="-2174"/>
                          <a:pt x="721508" y="844"/>
                          <a:pt x="721508" y="8691"/>
                        </a:cubicBezTo>
                        <a:cubicBezTo>
                          <a:pt x="721508" y="16538"/>
                          <a:pt x="715271" y="25793"/>
                          <a:pt x="707625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8" name="Vrije vorm: vorm 137">
                    <a:extLst>
                      <a:ext uri="{FF2B5EF4-FFF2-40B4-BE49-F238E27FC236}">
                        <a16:creationId xmlns:a16="http://schemas.microsoft.com/office/drawing/2014/main" id="{BF6AF264-79BE-A5B8-3188-AE68158CB7A6}"/>
                      </a:ext>
                    </a:extLst>
                  </p:cNvPr>
                  <p:cNvSpPr/>
                  <p:nvPr/>
                </p:nvSpPr>
                <p:spPr>
                  <a:xfrm>
                    <a:off x="8218716" y="2187070"/>
                    <a:ext cx="532982" cy="283974"/>
                  </a:xfrm>
                  <a:custGeom>
                    <a:avLst/>
                    <a:gdLst>
                      <a:gd name="connsiteX0" fmla="*/ 13883 w 532982"/>
                      <a:gd name="connsiteY0" fmla="*/ 254358 h 283974"/>
                      <a:gd name="connsiteX1" fmla="*/ 519100 w 532982"/>
                      <a:gd name="connsiteY1" fmla="*/ 1649 h 283974"/>
                      <a:gd name="connsiteX2" fmla="*/ 532983 w 532982"/>
                      <a:gd name="connsiteY2" fmla="*/ 8691 h 283974"/>
                      <a:gd name="connsiteX3" fmla="*/ 519100 w 532982"/>
                      <a:gd name="connsiteY3" fmla="*/ 29616 h 283974"/>
                      <a:gd name="connsiteX4" fmla="*/ 13883 w 532982"/>
                      <a:gd name="connsiteY4" fmla="*/ 282325 h 283974"/>
                      <a:gd name="connsiteX5" fmla="*/ 0 w 532982"/>
                      <a:gd name="connsiteY5" fmla="*/ 275283 h 283974"/>
                      <a:gd name="connsiteX6" fmla="*/ 13883 w 532982"/>
                      <a:gd name="connsiteY6" fmla="*/ 254358 h 2839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2982" h="283974">
                        <a:moveTo>
                          <a:pt x="13883" y="254358"/>
                        </a:moveTo>
                        <a:lnTo>
                          <a:pt x="519100" y="1649"/>
                        </a:lnTo>
                        <a:cubicBezTo>
                          <a:pt x="526745" y="-2174"/>
                          <a:pt x="532983" y="844"/>
                          <a:pt x="532983" y="8691"/>
                        </a:cubicBezTo>
                        <a:cubicBezTo>
                          <a:pt x="532983" y="16538"/>
                          <a:pt x="526745" y="25793"/>
                          <a:pt x="519100" y="29616"/>
                        </a:cubicBezTo>
                        <a:lnTo>
                          <a:pt x="13883" y="282325"/>
                        </a:lnTo>
                        <a:cubicBezTo>
                          <a:pt x="6237" y="286148"/>
                          <a:pt x="0" y="283130"/>
                          <a:pt x="0" y="275283"/>
                        </a:cubicBezTo>
                        <a:cubicBezTo>
                          <a:pt x="0" y="267436"/>
                          <a:pt x="6237" y="258181"/>
                          <a:pt x="13883" y="254358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9" name="Vrije vorm: vorm 138">
                    <a:extLst>
                      <a:ext uri="{FF2B5EF4-FFF2-40B4-BE49-F238E27FC236}">
                        <a16:creationId xmlns:a16="http://schemas.microsoft.com/office/drawing/2014/main" id="{8C07FC08-6A1D-4925-9D8F-CD612F688CF0}"/>
                      </a:ext>
                    </a:extLst>
                  </p:cNvPr>
                  <p:cNvSpPr/>
                  <p:nvPr/>
                </p:nvSpPr>
                <p:spPr>
                  <a:xfrm>
                    <a:off x="7874460" y="2484647"/>
                    <a:ext cx="282486" cy="158625"/>
                  </a:xfrm>
                  <a:custGeom>
                    <a:avLst/>
                    <a:gdLst>
                      <a:gd name="connsiteX0" fmla="*/ 13883 w 282486"/>
                      <a:gd name="connsiteY0" fmla="*/ 129010 h 158625"/>
                      <a:gd name="connsiteX1" fmla="*/ 268604 w 282486"/>
                      <a:gd name="connsiteY1" fmla="*/ 1649 h 158625"/>
                      <a:gd name="connsiteX2" fmla="*/ 282487 w 282486"/>
                      <a:gd name="connsiteY2" fmla="*/ 8691 h 158625"/>
                      <a:gd name="connsiteX3" fmla="*/ 268604 w 282486"/>
                      <a:gd name="connsiteY3" fmla="*/ 29616 h 158625"/>
                      <a:gd name="connsiteX4" fmla="*/ 13883 w 282486"/>
                      <a:gd name="connsiteY4" fmla="*/ 156977 h 158625"/>
                      <a:gd name="connsiteX5" fmla="*/ 0 w 282486"/>
                      <a:gd name="connsiteY5" fmla="*/ 149934 h 158625"/>
                      <a:gd name="connsiteX6" fmla="*/ 13883 w 282486"/>
                      <a:gd name="connsiteY6" fmla="*/ 129010 h 158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2486" h="158625">
                        <a:moveTo>
                          <a:pt x="13883" y="129010"/>
                        </a:moveTo>
                        <a:lnTo>
                          <a:pt x="268604" y="1649"/>
                        </a:lnTo>
                        <a:cubicBezTo>
                          <a:pt x="276249" y="-2174"/>
                          <a:pt x="282487" y="844"/>
                          <a:pt x="282487" y="8691"/>
                        </a:cubicBezTo>
                        <a:cubicBezTo>
                          <a:pt x="282487" y="16538"/>
                          <a:pt x="276249" y="25793"/>
                          <a:pt x="268604" y="29616"/>
                        </a:cubicBezTo>
                        <a:lnTo>
                          <a:pt x="13883" y="156977"/>
                        </a:lnTo>
                        <a:cubicBezTo>
                          <a:pt x="6237" y="160799"/>
                          <a:pt x="0" y="157781"/>
                          <a:pt x="0" y="149934"/>
                        </a:cubicBezTo>
                        <a:cubicBezTo>
                          <a:pt x="0" y="142088"/>
                          <a:pt x="6237" y="132832"/>
                          <a:pt x="13883" y="129010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40" name="Vrije vorm: vorm 139">
                    <a:extLst>
                      <a:ext uri="{FF2B5EF4-FFF2-40B4-BE49-F238E27FC236}">
                        <a16:creationId xmlns:a16="http://schemas.microsoft.com/office/drawing/2014/main" id="{8F4E2CD5-E5D6-70EE-B455-88D609EB2926}"/>
                      </a:ext>
                    </a:extLst>
                  </p:cNvPr>
                  <p:cNvSpPr/>
                  <p:nvPr/>
                </p:nvSpPr>
                <p:spPr>
                  <a:xfrm>
                    <a:off x="8615283" y="2243608"/>
                    <a:ext cx="136414" cy="85589"/>
                  </a:xfrm>
                  <a:custGeom>
                    <a:avLst/>
                    <a:gdLst>
                      <a:gd name="connsiteX0" fmla="*/ 122532 w 136414"/>
                      <a:gd name="connsiteY0" fmla="*/ 29616 h 85589"/>
                      <a:gd name="connsiteX1" fmla="*/ 13883 w 136414"/>
                      <a:gd name="connsiteY1" fmla="*/ 83940 h 85589"/>
                      <a:gd name="connsiteX2" fmla="*/ 0 w 136414"/>
                      <a:gd name="connsiteY2" fmla="*/ 76898 h 85589"/>
                      <a:gd name="connsiteX3" fmla="*/ 13883 w 136414"/>
                      <a:gd name="connsiteY3" fmla="*/ 55973 h 85589"/>
                      <a:gd name="connsiteX4" fmla="*/ 122532 w 136414"/>
                      <a:gd name="connsiteY4" fmla="*/ 1649 h 85589"/>
                      <a:gd name="connsiteX5" fmla="*/ 136415 w 136414"/>
                      <a:gd name="connsiteY5" fmla="*/ 8691 h 85589"/>
                      <a:gd name="connsiteX6" fmla="*/ 122532 w 136414"/>
                      <a:gd name="connsiteY6" fmla="*/ 29616 h 855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414" h="85589">
                        <a:moveTo>
                          <a:pt x="122532" y="29616"/>
                        </a:moveTo>
                        <a:lnTo>
                          <a:pt x="13883" y="83940"/>
                        </a:lnTo>
                        <a:cubicBezTo>
                          <a:pt x="6238" y="87763"/>
                          <a:pt x="0" y="84745"/>
                          <a:pt x="0" y="76898"/>
                        </a:cubicBezTo>
                        <a:cubicBezTo>
                          <a:pt x="0" y="69051"/>
                          <a:pt x="6238" y="59796"/>
                          <a:pt x="13883" y="55973"/>
                        </a:cubicBezTo>
                        <a:lnTo>
                          <a:pt x="122532" y="1649"/>
                        </a:lnTo>
                        <a:cubicBezTo>
                          <a:pt x="130177" y="-2174"/>
                          <a:pt x="136415" y="844"/>
                          <a:pt x="136415" y="8691"/>
                        </a:cubicBezTo>
                        <a:cubicBezTo>
                          <a:pt x="136415" y="16538"/>
                          <a:pt x="130177" y="25793"/>
                          <a:pt x="122532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41" name="Vrije vorm: vorm 140">
                    <a:extLst>
                      <a:ext uri="{FF2B5EF4-FFF2-40B4-BE49-F238E27FC236}">
                        <a16:creationId xmlns:a16="http://schemas.microsoft.com/office/drawing/2014/main" id="{563B44FC-C44B-CDE8-4491-D316C5DC1752}"/>
                      </a:ext>
                    </a:extLst>
                  </p:cNvPr>
                  <p:cNvSpPr/>
                  <p:nvPr/>
                </p:nvSpPr>
                <p:spPr>
                  <a:xfrm>
                    <a:off x="8073046" y="2300346"/>
                    <a:ext cx="678652" cy="356808"/>
                  </a:xfrm>
                  <a:custGeom>
                    <a:avLst/>
                    <a:gdLst>
                      <a:gd name="connsiteX0" fmla="*/ 13883 w 678652"/>
                      <a:gd name="connsiteY0" fmla="*/ 327193 h 356808"/>
                      <a:gd name="connsiteX1" fmla="*/ 664770 w 678652"/>
                      <a:gd name="connsiteY1" fmla="*/ 1649 h 356808"/>
                      <a:gd name="connsiteX2" fmla="*/ 678653 w 678652"/>
                      <a:gd name="connsiteY2" fmla="*/ 8691 h 356808"/>
                      <a:gd name="connsiteX3" fmla="*/ 664770 w 678652"/>
                      <a:gd name="connsiteY3" fmla="*/ 29616 h 356808"/>
                      <a:gd name="connsiteX4" fmla="*/ 13883 w 678652"/>
                      <a:gd name="connsiteY4" fmla="*/ 355160 h 356808"/>
                      <a:gd name="connsiteX5" fmla="*/ 0 w 678652"/>
                      <a:gd name="connsiteY5" fmla="*/ 348118 h 356808"/>
                      <a:gd name="connsiteX6" fmla="*/ 13883 w 678652"/>
                      <a:gd name="connsiteY6" fmla="*/ 327193 h 356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78652" h="356808">
                        <a:moveTo>
                          <a:pt x="13883" y="327193"/>
                        </a:moveTo>
                        <a:lnTo>
                          <a:pt x="664770" y="1649"/>
                        </a:lnTo>
                        <a:cubicBezTo>
                          <a:pt x="672415" y="-2174"/>
                          <a:pt x="678653" y="844"/>
                          <a:pt x="678653" y="8691"/>
                        </a:cubicBezTo>
                        <a:cubicBezTo>
                          <a:pt x="678653" y="16538"/>
                          <a:pt x="672415" y="25793"/>
                          <a:pt x="664770" y="29616"/>
                        </a:cubicBezTo>
                        <a:lnTo>
                          <a:pt x="13883" y="355160"/>
                        </a:lnTo>
                        <a:cubicBezTo>
                          <a:pt x="6237" y="358983"/>
                          <a:pt x="0" y="355965"/>
                          <a:pt x="0" y="348118"/>
                        </a:cubicBezTo>
                        <a:cubicBezTo>
                          <a:pt x="0" y="340271"/>
                          <a:pt x="6237" y="331016"/>
                          <a:pt x="13883" y="327193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42" name="Vrije vorm: vorm 141">
                    <a:extLst>
                      <a:ext uri="{FF2B5EF4-FFF2-40B4-BE49-F238E27FC236}">
                        <a16:creationId xmlns:a16="http://schemas.microsoft.com/office/drawing/2014/main" id="{BDFB9D7A-826E-C296-2399-2EA2713ED199}"/>
                      </a:ext>
                    </a:extLst>
                  </p:cNvPr>
                  <p:cNvSpPr/>
                  <p:nvPr/>
                </p:nvSpPr>
                <p:spPr>
                  <a:xfrm>
                    <a:off x="7597205" y="2670758"/>
                    <a:ext cx="414072" cy="224418"/>
                  </a:xfrm>
                  <a:custGeom>
                    <a:avLst/>
                    <a:gdLst>
                      <a:gd name="connsiteX0" fmla="*/ 13883 w 414072"/>
                      <a:gd name="connsiteY0" fmla="*/ 194802 h 224418"/>
                      <a:gd name="connsiteX1" fmla="*/ 400190 w 414072"/>
                      <a:gd name="connsiteY1" fmla="*/ 1649 h 224418"/>
                      <a:gd name="connsiteX2" fmla="*/ 414072 w 414072"/>
                      <a:gd name="connsiteY2" fmla="*/ 8691 h 224418"/>
                      <a:gd name="connsiteX3" fmla="*/ 400190 w 414072"/>
                      <a:gd name="connsiteY3" fmla="*/ 29616 h 224418"/>
                      <a:gd name="connsiteX4" fmla="*/ 13883 w 414072"/>
                      <a:gd name="connsiteY4" fmla="*/ 222769 h 224418"/>
                      <a:gd name="connsiteX5" fmla="*/ 0 w 414072"/>
                      <a:gd name="connsiteY5" fmla="*/ 215727 h 224418"/>
                      <a:gd name="connsiteX6" fmla="*/ 13883 w 414072"/>
                      <a:gd name="connsiteY6" fmla="*/ 194802 h 2244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14072" h="224418">
                        <a:moveTo>
                          <a:pt x="13883" y="194802"/>
                        </a:moveTo>
                        <a:lnTo>
                          <a:pt x="400190" y="1649"/>
                        </a:lnTo>
                        <a:cubicBezTo>
                          <a:pt x="407835" y="-2174"/>
                          <a:pt x="414072" y="844"/>
                          <a:pt x="414072" y="8691"/>
                        </a:cubicBezTo>
                        <a:cubicBezTo>
                          <a:pt x="414072" y="16538"/>
                          <a:pt x="407835" y="25793"/>
                          <a:pt x="400190" y="29616"/>
                        </a:cubicBezTo>
                        <a:lnTo>
                          <a:pt x="13883" y="222769"/>
                        </a:lnTo>
                        <a:cubicBezTo>
                          <a:pt x="6237" y="226592"/>
                          <a:pt x="0" y="223574"/>
                          <a:pt x="0" y="215727"/>
                        </a:cubicBezTo>
                        <a:cubicBezTo>
                          <a:pt x="0" y="207881"/>
                          <a:pt x="6237" y="198625"/>
                          <a:pt x="13883" y="194802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19" name="Vrije vorm: vorm 118">
                  <a:extLst>
                    <a:ext uri="{FF2B5EF4-FFF2-40B4-BE49-F238E27FC236}">
                      <a16:creationId xmlns:a16="http://schemas.microsoft.com/office/drawing/2014/main" id="{734B8E36-3552-17AE-48D4-2AFA2ED7CDA6}"/>
                    </a:ext>
                  </a:extLst>
                </p:cNvPr>
                <p:cNvSpPr/>
                <p:nvPr/>
              </p:nvSpPr>
              <p:spPr>
                <a:xfrm>
                  <a:off x="7472057" y="2016968"/>
                  <a:ext cx="436606" cy="521363"/>
                </a:xfrm>
                <a:custGeom>
                  <a:avLst/>
                  <a:gdLst>
                    <a:gd name="connsiteX0" fmla="*/ 28571 w 436606"/>
                    <a:gd name="connsiteY0" fmla="*/ 518018 h 521363"/>
                    <a:gd name="connsiteX1" fmla="*/ 408036 w 436606"/>
                    <a:gd name="connsiteY1" fmla="*/ 328286 h 521363"/>
                    <a:gd name="connsiteX2" fmla="*/ 436607 w 436606"/>
                    <a:gd name="connsiteY2" fmla="*/ 285430 h 521363"/>
                    <a:gd name="connsiteX3" fmla="*/ 436607 w 436606"/>
                    <a:gd name="connsiteY3" fmla="*/ 17631 h 521363"/>
                    <a:gd name="connsiteX4" fmla="*/ 408036 w 436606"/>
                    <a:gd name="connsiteY4" fmla="*/ 3345 h 521363"/>
                    <a:gd name="connsiteX5" fmla="*/ 28571 w 436606"/>
                    <a:gd name="connsiteY5" fmla="*/ 193078 h 521363"/>
                    <a:gd name="connsiteX6" fmla="*/ 0 w 436606"/>
                    <a:gd name="connsiteY6" fmla="*/ 235934 h 521363"/>
                    <a:gd name="connsiteX7" fmla="*/ 0 w 436606"/>
                    <a:gd name="connsiteY7" fmla="*/ 503733 h 521363"/>
                    <a:gd name="connsiteX8" fmla="*/ 28571 w 436606"/>
                    <a:gd name="connsiteY8" fmla="*/ 518018 h 521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6606" h="521363">
                      <a:moveTo>
                        <a:pt x="28571" y="518018"/>
                      </a:moveTo>
                      <a:lnTo>
                        <a:pt x="408036" y="328286"/>
                      </a:lnTo>
                      <a:cubicBezTo>
                        <a:pt x="423730" y="320439"/>
                        <a:pt x="436607" y="301325"/>
                        <a:pt x="436607" y="285430"/>
                      </a:cubicBezTo>
                      <a:lnTo>
                        <a:pt x="436607" y="17631"/>
                      </a:lnTo>
                      <a:cubicBezTo>
                        <a:pt x="436607" y="1937"/>
                        <a:pt x="423931" y="-4502"/>
                        <a:pt x="408036" y="3345"/>
                      </a:cubicBezTo>
                      <a:lnTo>
                        <a:pt x="28571" y="193078"/>
                      </a:lnTo>
                      <a:cubicBezTo>
                        <a:pt x="12877" y="200925"/>
                        <a:pt x="0" y="220039"/>
                        <a:pt x="0" y="235934"/>
                      </a:cubicBezTo>
                      <a:lnTo>
                        <a:pt x="0" y="503733"/>
                      </a:lnTo>
                      <a:cubicBezTo>
                        <a:pt x="0" y="519427"/>
                        <a:pt x="12676" y="525865"/>
                        <a:pt x="28571" y="51801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20" name="Graphic 3">
                  <a:extLst>
                    <a:ext uri="{FF2B5EF4-FFF2-40B4-BE49-F238E27FC236}">
                      <a16:creationId xmlns:a16="http://schemas.microsoft.com/office/drawing/2014/main" id="{AADBC4FA-B446-625B-9A46-325A5004C2FB}"/>
                    </a:ext>
                  </a:extLst>
                </p:cNvPr>
                <p:cNvGrpSpPr/>
                <p:nvPr/>
              </p:nvGrpSpPr>
              <p:grpSpPr>
                <a:xfrm>
                  <a:off x="7521754" y="2473315"/>
                  <a:ext cx="307435" cy="367199"/>
                  <a:chOff x="7521754" y="2473315"/>
                  <a:chExt cx="307435" cy="367199"/>
                </a:xfrm>
              </p:grpSpPr>
              <p:sp>
                <p:nvSpPr>
                  <p:cNvPr id="123" name="Vrije vorm: vorm 122">
                    <a:extLst>
                      <a:ext uri="{FF2B5EF4-FFF2-40B4-BE49-F238E27FC236}">
                        <a16:creationId xmlns:a16="http://schemas.microsoft.com/office/drawing/2014/main" id="{27C3DA2A-F4AD-3155-A069-5EA3792EB6B5}"/>
                      </a:ext>
                    </a:extLst>
                  </p:cNvPr>
                  <p:cNvSpPr/>
                  <p:nvPr/>
                </p:nvSpPr>
                <p:spPr>
                  <a:xfrm>
                    <a:off x="7521754" y="2473315"/>
                    <a:ext cx="307435" cy="367199"/>
                  </a:xfrm>
                  <a:custGeom>
                    <a:avLst/>
                    <a:gdLst>
                      <a:gd name="connsiteX0" fmla="*/ 20120 w 307435"/>
                      <a:gd name="connsiteY0" fmla="*/ 364882 h 367199"/>
                      <a:gd name="connsiteX1" fmla="*/ 287316 w 307435"/>
                      <a:gd name="connsiteY1" fmla="*/ 231285 h 367199"/>
                      <a:gd name="connsiteX2" fmla="*/ 307436 w 307435"/>
                      <a:gd name="connsiteY2" fmla="*/ 201104 h 367199"/>
                      <a:gd name="connsiteX3" fmla="*/ 307436 w 307435"/>
                      <a:gd name="connsiteY3" fmla="*/ 12377 h 367199"/>
                      <a:gd name="connsiteX4" fmla="*/ 287316 w 307435"/>
                      <a:gd name="connsiteY4" fmla="*/ 2317 h 367199"/>
                      <a:gd name="connsiteX5" fmla="*/ 20120 w 307435"/>
                      <a:gd name="connsiteY5" fmla="*/ 135915 h 367199"/>
                      <a:gd name="connsiteX6" fmla="*/ 0 w 307435"/>
                      <a:gd name="connsiteY6" fmla="*/ 166095 h 367199"/>
                      <a:gd name="connsiteX7" fmla="*/ 0 w 307435"/>
                      <a:gd name="connsiteY7" fmla="*/ 354822 h 367199"/>
                      <a:gd name="connsiteX8" fmla="*/ 20120 w 307435"/>
                      <a:gd name="connsiteY8" fmla="*/ 364882 h 3671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07435" h="367199">
                        <a:moveTo>
                          <a:pt x="20120" y="364882"/>
                        </a:moveTo>
                        <a:lnTo>
                          <a:pt x="287316" y="231285"/>
                        </a:lnTo>
                        <a:cubicBezTo>
                          <a:pt x="298382" y="225651"/>
                          <a:pt x="307436" y="212170"/>
                          <a:pt x="307436" y="201104"/>
                        </a:cubicBezTo>
                        <a:lnTo>
                          <a:pt x="307436" y="12377"/>
                        </a:lnTo>
                        <a:cubicBezTo>
                          <a:pt x="307436" y="1311"/>
                          <a:pt x="298382" y="-3115"/>
                          <a:pt x="287316" y="2317"/>
                        </a:cubicBezTo>
                        <a:lnTo>
                          <a:pt x="20120" y="135915"/>
                        </a:lnTo>
                        <a:cubicBezTo>
                          <a:pt x="9054" y="141549"/>
                          <a:pt x="0" y="155029"/>
                          <a:pt x="0" y="166095"/>
                        </a:cubicBezTo>
                        <a:lnTo>
                          <a:pt x="0" y="354822"/>
                        </a:lnTo>
                        <a:cubicBezTo>
                          <a:pt x="0" y="365888"/>
                          <a:pt x="9054" y="370315"/>
                          <a:pt x="20120" y="36488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4" name="Vrije vorm: vorm 123">
                    <a:extLst>
                      <a:ext uri="{FF2B5EF4-FFF2-40B4-BE49-F238E27FC236}">
                        <a16:creationId xmlns:a16="http://schemas.microsoft.com/office/drawing/2014/main" id="{14FC33AD-6DD3-4967-D6C6-B24CA146BB75}"/>
                      </a:ext>
                    </a:extLst>
                  </p:cNvPr>
                  <p:cNvSpPr/>
                  <p:nvPr/>
                </p:nvSpPr>
                <p:spPr>
                  <a:xfrm>
                    <a:off x="7612093" y="2608418"/>
                    <a:ext cx="156434" cy="155255"/>
                  </a:xfrm>
                  <a:custGeom>
                    <a:avLst/>
                    <a:gdLst>
                      <a:gd name="connsiteX0" fmla="*/ 0 w 156434"/>
                      <a:gd name="connsiteY0" fmla="*/ 29383 h 155255"/>
                      <a:gd name="connsiteX1" fmla="*/ 0 w 156434"/>
                      <a:gd name="connsiteY1" fmla="*/ 145878 h 155255"/>
                      <a:gd name="connsiteX2" fmla="*/ 21529 w 156434"/>
                      <a:gd name="connsiteY2" fmla="*/ 148896 h 155255"/>
                      <a:gd name="connsiteX3" fmla="*/ 147682 w 156434"/>
                      <a:gd name="connsiteY3" fmla="*/ 27572 h 155255"/>
                      <a:gd name="connsiteX4" fmla="*/ 147682 w 156434"/>
                      <a:gd name="connsiteY4" fmla="*/ 7 h 155255"/>
                      <a:gd name="connsiteX5" fmla="*/ 21529 w 156434"/>
                      <a:gd name="connsiteY5" fmla="*/ 4836 h 155255"/>
                      <a:gd name="connsiteX6" fmla="*/ 0 w 156434"/>
                      <a:gd name="connsiteY6" fmla="*/ 29383 h 155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6434" h="155255">
                        <a:moveTo>
                          <a:pt x="0" y="29383"/>
                        </a:moveTo>
                        <a:lnTo>
                          <a:pt x="0" y="145878"/>
                        </a:lnTo>
                        <a:cubicBezTo>
                          <a:pt x="0" y="156944"/>
                          <a:pt x="11468" y="158554"/>
                          <a:pt x="21529" y="148896"/>
                        </a:cubicBezTo>
                        <a:lnTo>
                          <a:pt x="147682" y="27572"/>
                        </a:lnTo>
                        <a:cubicBezTo>
                          <a:pt x="159351" y="16304"/>
                          <a:pt x="159351" y="-395"/>
                          <a:pt x="147682" y="7"/>
                        </a:cubicBezTo>
                        <a:lnTo>
                          <a:pt x="21529" y="4836"/>
                        </a:lnTo>
                        <a:cubicBezTo>
                          <a:pt x="11468" y="5238"/>
                          <a:pt x="0" y="18316"/>
                          <a:pt x="0" y="2938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21" name="Vrije vorm: vorm 120">
                  <a:extLst>
                    <a:ext uri="{FF2B5EF4-FFF2-40B4-BE49-F238E27FC236}">
                      <a16:creationId xmlns:a16="http://schemas.microsoft.com/office/drawing/2014/main" id="{1BE57E25-FA78-00D2-BCF5-26A2073A7628}"/>
                    </a:ext>
                  </a:extLst>
                </p:cNvPr>
                <p:cNvSpPr/>
                <p:nvPr/>
              </p:nvSpPr>
              <p:spPr>
                <a:xfrm>
                  <a:off x="7472057" y="2107585"/>
                  <a:ext cx="436606" cy="430746"/>
                </a:xfrm>
                <a:custGeom>
                  <a:avLst/>
                  <a:gdLst>
                    <a:gd name="connsiteX0" fmla="*/ 0 w 436606"/>
                    <a:gd name="connsiteY0" fmla="*/ 413116 h 430746"/>
                    <a:gd name="connsiteX1" fmla="*/ 0 w 436606"/>
                    <a:gd name="connsiteY1" fmla="*/ 305876 h 430746"/>
                    <a:gd name="connsiteX2" fmla="*/ 67805 w 436606"/>
                    <a:gd name="connsiteY2" fmla="*/ 223182 h 430746"/>
                    <a:gd name="connsiteX3" fmla="*/ 78267 w 436606"/>
                    <a:gd name="connsiteY3" fmla="*/ 217146 h 430746"/>
                    <a:gd name="connsiteX4" fmla="*/ 173033 w 436606"/>
                    <a:gd name="connsiteY4" fmla="*/ 217146 h 430746"/>
                    <a:gd name="connsiteX5" fmla="*/ 184099 w 436606"/>
                    <a:gd name="connsiteY5" fmla="*/ 210104 h 430746"/>
                    <a:gd name="connsiteX6" fmla="*/ 333391 w 436606"/>
                    <a:gd name="connsiteY6" fmla="*/ 6890 h 430746"/>
                    <a:gd name="connsiteX7" fmla="*/ 346871 w 436606"/>
                    <a:gd name="connsiteY7" fmla="*/ 452 h 430746"/>
                    <a:gd name="connsiteX8" fmla="*/ 436607 w 436606"/>
                    <a:gd name="connsiteY8" fmla="*/ 38881 h 430746"/>
                    <a:gd name="connsiteX9" fmla="*/ 436607 w 436606"/>
                    <a:gd name="connsiteY9" fmla="*/ 194813 h 430746"/>
                    <a:gd name="connsiteX10" fmla="*/ 408036 w 436606"/>
                    <a:gd name="connsiteY10" fmla="*/ 237668 h 430746"/>
                    <a:gd name="connsiteX11" fmla="*/ 28571 w 436606"/>
                    <a:gd name="connsiteY11" fmla="*/ 427401 h 430746"/>
                    <a:gd name="connsiteX12" fmla="*/ 0 w 436606"/>
                    <a:gd name="connsiteY12" fmla="*/ 413116 h 430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36606" h="430746">
                      <a:moveTo>
                        <a:pt x="0" y="413116"/>
                      </a:moveTo>
                      <a:lnTo>
                        <a:pt x="0" y="305876"/>
                      </a:lnTo>
                      <a:lnTo>
                        <a:pt x="67805" y="223182"/>
                      </a:lnTo>
                      <a:cubicBezTo>
                        <a:pt x="70823" y="219560"/>
                        <a:pt x="74847" y="217146"/>
                        <a:pt x="78267" y="217146"/>
                      </a:cubicBezTo>
                      <a:lnTo>
                        <a:pt x="173033" y="217146"/>
                      </a:lnTo>
                      <a:cubicBezTo>
                        <a:pt x="176655" y="217146"/>
                        <a:pt x="181081" y="214329"/>
                        <a:pt x="184099" y="210104"/>
                      </a:cubicBezTo>
                      <a:lnTo>
                        <a:pt x="333391" y="6890"/>
                      </a:lnTo>
                      <a:cubicBezTo>
                        <a:pt x="337214" y="1659"/>
                        <a:pt x="343048" y="-1158"/>
                        <a:pt x="346871" y="452"/>
                      </a:cubicBezTo>
                      <a:lnTo>
                        <a:pt x="436607" y="38881"/>
                      </a:lnTo>
                      <a:lnTo>
                        <a:pt x="436607" y="194813"/>
                      </a:lnTo>
                      <a:cubicBezTo>
                        <a:pt x="436607" y="210506"/>
                        <a:pt x="423931" y="229620"/>
                        <a:pt x="408036" y="237668"/>
                      </a:cubicBezTo>
                      <a:lnTo>
                        <a:pt x="28571" y="427401"/>
                      </a:lnTo>
                      <a:cubicBezTo>
                        <a:pt x="12877" y="435248"/>
                        <a:pt x="0" y="428810"/>
                        <a:pt x="0" y="4131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2" name="Vrije vorm: vorm 121">
                  <a:extLst>
                    <a:ext uri="{FF2B5EF4-FFF2-40B4-BE49-F238E27FC236}">
                      <a16:creationId xmlns:a16="http://schemas.microsoft.com/office/drawing/2014/main" id="{76B92317-7971-061F-2EC3-0AB53FBD634C}"/>
                    </a:ext>
                  </a:extLst>
                </p:cNvPr>
                <p:cNvSpPr/>
                <p:nvPr/>
              </p:nvSpPr>
              <p:spPr>
                <a:xfrm>
                  <a:off x="7590565" y="2204858"/>
                  <a:ext cx="66396" cy="74157"/>
                </a:xfrm>
                <a:custGeom>
                  <a:avLst/>
                  <a:gdLst>
                    <a:gd name="connsiteX0" fmla="*/ 0 w 66396"/>
                    <a:gd name="connsiteY0" fmla="*/ 53678 h 74157"/>
                    <a:gd name="connsiteX1" fmla="*/ 33198 w 66396"/>
                    <a:gd name="connsiteY1" fmla="*/ 70177 h 74157"/>
                    <a:gd name="connsiteX2" fmla="*/ 66397 w 66396"/>
                    <a:gd name="connsiteY2" fmla="*/ 20480 h 74157"/>
                    <a:gd name="connsiteX3" fmla="*/ 33198 w 66396"/>
                    <a:gd name="connsiteY3" fmla="*/ 3981 h 74157"/>
                    <a:gd name="connsiteX4" fmla="*/ 0 w 66396"/>
                    <a:gd name="connsiteY4" fmla="*/ 53678 h 74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396" h="74157">
                      <a:moveTo>
                        <a:pt x="0" y="53678"/>
                      </a:moveTo>
                      <a:cubicBezTo>
                        <a:pt x="0" y="71987"/>
                        <a:pt x="14889" y="79432"/>
                        <a:pt x="33198" y="70177"/>
                      </a:cubicBezTo>
                      <a:cubicBezTo>
                        <a:pt x="51508" y="60921"/>
                        <a:pt x="66397" y="38789"/>
                        <a:pt x="66397" y="20480"/>
                      </a:cubicBezTo>
                      <a:cubicBezTo>
                        <a:pt x="66397" y="2170"/>
                        <a:pt x="51508" y="-5274"/>
                        <a:pt x="33198" y="3981"/>
                      </a:cubicBezTo>
                      <a:cubicBezTo>
                        <a:pt x="14889" y="13035"/>
                        <a:pt x="0" y="35369"/>
                        <a:pt x="0" y="5367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15" name="Vrije vorm: vorm 114">
                <a:extLst>
                  <a:ext uri="{FF2B5EF4-FFF2-40B4-BE49-F238E27FC236}">
                    <a16:creationId xmlns:a16="http://schemas.microsoft.com/office/drawing/2014/main" id="{B7B3AD5C-302A-9D16-F988-3C0023670B31}"/>
                  </a:ext>
                </a:extLst>
              </p:cNvPr>
              <p:cNvSpPr/>
              <p:nvPr/>
            </p:nvSpPr>
            <p:spPr>
              <a:xfrm>
                <a:off x="7218946" y="3279558"/>
                <a:ext cx="41447" cy="46260"/>
              </a:xfrm>
              <a:custGeom>
                <a:avLst/>
                <a:gdLst>
                  <a:gd name="connsiteX0" fmla="*/ 0 w 41447"/>
                  <a:gd name="connsiteY0" fmla="*/ 33474 h 46260"/>
                  <a:gd name="connsiteX1" fmla="*/ 20724 w 41447"/>
                  <a:gd name="connsiteY1" fmla="*/ 43735 h 46260"/>
                  <a:gd name="connsiteX2" fmla="*/ 41447 w 41447"/>
                  <a:gd name="connsiteY2" fmla="*/ 12750 h 46260"/>
                  <a:gd name="connsiteX3" fmla="*/ 20724 w 41447"/>
                  <a:gd name="connsiteY3" fmla="*/ 2489 h 46260"/>
                  <a:gd name="connsiteX4" fmla="*/ 0 w 41447"/>
                  <a:gd name="connsiteY4" fmla="*/ 33474 h 46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47" h="46260">
                    <a:moveTo>
                      <a:pt x="0" y="33474"/>
                    </a:moveTo>
                    <a:cubicBezTo>
                      <a:pt x="0" y="44943"/>
                      <a:pt x="9255" y="49570"/>
                      <a:pt x="20724" y="43735"/>
                    </a:cubicBezTo>
                    <a:cubicBezTo>
                      <a:pt x="32192" y="38101"/>
                      <a:pt x="41447" y="24017"/>
                      <a:pt x="41447" y="12750"/>
                    </a:cubicBezTo>
                    <a:cubicBezTo>
                      <a:pt x="41447" y="1483"/>
                      <a:pt x="32192" y="-3346"/>
                      <a:pt x="20724" y="2489"/>
                    </a:cubicBezTo>
                    <a:cubicBezTo>
                      <a:pt x="9255" y="8123"/>
                      <a:pt x="0" y="22207"/>
                      <a:pt x="0" y="3347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296" name="Groep 295">
            <a:extLst>
              <a:ext uri="{FF2B5EF4-FFF2-40B4-BE49-F238E27FC236}">
                <a16:creationId xmlns:a16="http://schemas.microsoft.com/office/drawing/2014/main" id="{FC5D898F-36EC-C71A-C5D6-138ACCF5E4CB}"/>
              </a:ext>
            </a:extLst>
          </p:cNvPr>
          <p:cNvGrpSpPr/>
          <p:nvPr/>
        </p:nvGrpSpPr>
        <p:grpSpPr>
          <a:xfrm>
            <a:off x="4830748" y="1871768"/>
            <a:ext cx="2331078" cy="1768661"/>
            <a:chOff x="4668823" y="1865877"/>
            <a:chExt cx="2331078" cy="1768661"/>
          </a:xfrm>
        </p:grpSpPr>
        <p:sp>
          <p:nvSpPr>
            <p:cNvPr id="269" name="Vrije vorm: vorm 268">
              <a:extLst>
                <a:ext uri="{FF2B5EF4-FFF2-40B4-BE49-F238E27FC236}">
                  <a16:creationId xmlns:a16="http://schemas.microsoft.com/office/drawing/2014/main" id="{1FA6F9B5-8932-12CA-7416-3DDB47E85227}"/>
                </a:ext>
              </a:extLst>
            </p:cNvPr>
            <p:cNvSpPr/>
            <p:nvPr/>
          </p:nvSpPr>
          <p:spPr>
            <a:xfrm>
              <a:off x="5433892" y="3311561"/>
              <a:ext cx="337818" cy="223272"/>
            </a:xfrm>
            <a:custGeom>
              <a:avLst/>
              <a:gdLst>
                <a:gd name="connsiteX0" fmla="*/ 131540 w 337818"/>
                <a:gd name="connsiteY0" fmla="*/ 170709 h 223272"/>
                <a:gd name="connsiteX1" fmla="*/ 19134 w 337818"/>
                <a:gd name="connsiteY1" fmla="*/ 105808 h 223272"/>
                <a:gd name="connsiteX2" fmla="*/ 0 w 337818"/>
                <a:gd name="connsiteY2" fmla="*/ 76117 h 223272"/>
                <a:gd name="connsiteX3" fmla="*/ 19134 w 337818"/>
                <a:gd name="connsiteY3" fmla="*/ 46426 h 223272"/>
                <a:gd name="connsiteX4" fmla="*/ 85234 w 337818"/>
                <a:gd name="connsiteY4" fmla="*/ 8277 h 223272"/>
                <a:gd name="connsiteX5" fmla="*/ 118644 w 337818"/>
                <a:gd name="connsiteY5" fmla="*/ 0 h 223272"/>
                <a:gd name="connsiteX6" fmla="*/ 152114 w 337818"/>
                <a:gd name="connsiteY6" fmla="*/ 8277 h 223272"/>
                <a:gd name="connsiteX7" fmla="*/ 318684 w 337818"/>
                <a:gd name="connsiteY7" fmla="*/ 104428 h 223272"/>
                <a:gd name="connsiteX8" fmla="*/ 337818 w 337818"/>
                <a:gd name="connsiteY8" fmla="*/ 134120 h 223272"/>
                <a:gd name="connsiteX9" fmla="*/ 318684 w 337818"/>
                <a:gd name="connsiteY9" fmla="*/ 163810 h 223272"/>
                <a:gd name="connsiteX10" fmla="*/ 252584 w 337818"/>
                <a:gd name="connsiteY10" fmla="*/ 201959 h 223272"/>
                <a:gd name="connsiteX11" fmla="*/ 219174 w 337818"/>
                <a:gd name="connsiteY11" fmla="*/ 210237 h 223272"/>
                <a:gd name="connsiteX12" fmla="*/ 185764 w 337818"/>
                <a:gd name="connsiteY12" fmla="*/ 201959 h 223272"/>
                <a:gd name="connsiteX13" fmla="*/ 183905 w 337818"/>
                <a:gd name="connsiteY13" fmla="*/ 200879 h 223272"/>
                <a:gd name="connsiteX14" fmla="*/ 148455 w 337818"/>
                <a:gd name="connsiteY14" fmla="*/ 221333 h 223272"/>
                <a:gd name="connsiteX15" fmla="*/ 127102 w 337818"/>
                <a:gd name="connsiteY15" fmla="*/ 207177 h 223272"/>
                <a:gd name="connsiteX16" fmla="*/ 131600 w 337818"/>
                <a:gd name="connsiteY16" fmla="*/ 170648 h 223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7818" h="223272">
                  <a:moveTo>
                    <a:pt x="131540" y="170709"/>
                  </a:moveTo>
                  <a:lnTo>
                    <a:pt x="19134" y="105808"/>
                  </a:lnTo>
                  <a:cubicBezTo>
                    <a:pt x="6958" y="98790"/>
                    <a:pt x="0" y="87993"/>
                    <a:pt x="0" y="76117"/>
                  </a:cubicBezTo>
                  <a:cubicBezTo>
                    <a:pt x="0" y="64241"/>
                    <a:pt x="6958" y="53444"/>
                    <a:pt x="19134" y="46426"/>
                  </a:cubicBezTo>
                  <a:lnTo>
                    <a:pt x="85234" y="8277"/>
                  </a:lnTo>
                  <a:cubicBezTo>
                    <a:pt x="94472" y="2939"/>
                    <a:pt x="106348" y="0"/>
                    <a:pt x="118644" y="0"/>
                  </a:cubicBezTo>
                  <a:cubicBezTo>
                    <a:pt x="130941" y="0"/>
                    <a:pt x="142877" y="2939"/>
                    <a:pt x="152114" y="8277"/>
                  </a:cubicBezTo>
                  <a:lnTo>
                    <a:pt x="318684" y="104428"/>
                  </a:lnTo>
                  <a:cubicBezTo>
                    <a:pt x="330860" y="111446"/>
                    <a:pt x="337818" y="122243"/>
                    <a:pt x="337818" y="134120"/>
                  </a:cubicBezTo>
                  <a:cubicBezTo>
                    <a:pt x="337818" y="145996"/>
                    <a:pt x="330860" y="156793"/>
                    <a:pt x="318684" y="163810"/>
                  </a:cubicBezTo>
                  <a:lnTo>
                    <a:pt x="252584" y="201959"/>
                  </a:lnTo>
                  <a:cubicBezTo>
                    <a:pt x="243347" y="207297"/>
                    <a:pt x="231470" y="210237"/>
                    <a:pt x="219174" y="210237"/>
                  </a:cubicBezTo>
                  <a:cubicBezTo>
                    <a:pt x="206878" y="210237"/>
                    <a:pt x="194941" y="207297"/>
                    <a:pt x="185764" y="201959"/>
                  </a:cubicBezTo>
                  <a:lnTo>
                    <a:pt x="183905" y="200879"/>
                  </a:lnTo>
                  <a:lnTo>
                    <a:pt x="148455" y="221333"/>
                  </a:lnTo>
                  <a:cubicBezTo>
                    <a:pt x="138258" y="227211"/>
                    <a:pt x="125662" y="218934"/>
                    <a:pt x="127102" y="207177"/>
                  </a:cubicBezTo>
                  <a:lnTo>
                    <a:pt x="131600" y="170648"/>
                  </a:lnTo>
                  <a:close/>
                </a:path>
              </a:pathLst>
            </a:custGeom>
            <a:solidFill>
              <a:schemeClr val="bg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0" name="Vrije vorm: vorm 269">
              <a:extLst>
                <a:ext uri="{FF2B5EF4-FFF2-40B4-BE49-F238E27FC236}">
                  <a16:creationId xmlns:a16="http://schemas.microsoft.com/office/drawing/2014/main" id="{2DDA0F3F-B1FD-2213-0F04-5BF91071A4A6}"/>
                </a:ext>
              </a:extLst>
            </p:cNvPr>
            <p:cNvSpPr/>
            <p:nvPr/>
          </p:nvSpPr>
          <p:spPr>
            <a:xfrm>
              <a:off x="5154976" y="3056998"/>
              <a:ext cx="538047" cy="308666"/>
            </a:xfrm>
            <a:custGeom>
              <a:avLst/>
              <a:gdLst>
                <a:gd name="connsiteX0" fmla="*/ 175507 w 538047"/>
                <a:gd name="connsiteY0" fmla="*/ 308667 h 308666"/>
                <a:gd name="connsiteX1" fmla="*/ 128241 w 538047"/>
                <a:gd name="connsiteY1" fmla="*/ 297090 h 308666"/>
                <a:gd name="connsiteX2" fmla="*/ 24833 w 538047"/>
                <a:gd name="connsiteY2" fmla="*/ 237408 h 308666"/>
                <a:gd name="connsiteX3" fmla="*/ 0 w 538047"/>
                <a:gd name="connsiteY3" fmla="*/ 199740 h 308666"/>
                <a:gd name="connsiteX4" fmla="*/ 24833 w 538047"/>
                <a:gd name="connsiteY4" fmla="*/ 162071 h 308666"/>
                <a:gd name="connsiteX5" fmla="*/ 285514 w 538047"/>
                <a:gd name="connsiteY5" fmla="*/ 11576 h 308666"/>
                <a:gd name="connsiteX6" fmla="*/ 332780 w 538047"/>
                <a:gd name="connsiteY6" fmla="*/ 0 h 308666"/>
                <a:gd name="connsiteX7" fmla="*/ 380046 w 538047"/>
                <a:gd name="connsiteY7" fmla="*/ 11576 h 308666"/>
                <a:gd name="connsiteX8" fmla="*/ 483455 w 538047"/>
                <a:gd name="connsiteY8" fmla="*/ 71259 h 308666"/>
                <a:gd name="connsiteX9" fmla="*/ 508287 w 538047"/>
                <a:gd name="connsiteY9" fmla="*/ 108927 h 308666"/>
                <a:gd name="connsiteX10" fmla="*/ 492452 w 538047"/>
                <a:gd name="connsiteY10" fmla="*/ 140298 h 308666"/>
                <a:gd name="connsiteX11" fmla="*/ 519384 w 538047"/>
                <a:gd name="connsiteY11" fmla="*/ 155833 h 308666"/>
                <a:gd name="connsiteX12" fmla="*/ 531140 w 538047"/>
                <a:gd name="connsiteY12" fmla="*/ 165070 h 308666"/>
                <a:gd name="connsiteX13" fmla="*/ 535579 w 538047"/>
                <a:gd name="connsiteY13" fmla="*/ 169749 h 308666"/>
                <a:gd name="connsiteX14" fmla="*/ 529461 w 538047"/>
                <a:gd name="connsiteY14" fmla="*/ 184804 h 308666"/>
                <a:gd name="connsiteX15" fmla="*/ 410337 w 538047"/>
                <a:gd name="connsiteY15" fmla="*/ 188823 h 308666"/>
                <a:gd name="connsiteX16" fmla="*/ 222773 w 538047"/>
                <a:gd name="connsiteY16" fmla="*/ 297090 h 308666"/>
                <a:gd name="connsiteX17" fmla="*/ 175507 w 538047"/>
                <a:gd name="connsiteY17" fmla="*/ 308667 h 30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8047" h="308666">
                  <a:moveTo>
                    <a:pt x="175507" y="308667"/>
                  </a:moveTo>
                  <a:cubicBezTo>
                    <a:pt x="157932" y="308667"/>
                    <a:pt x="141197" y="304588"/>
                    <a:pt x="128241" y="297090"/>
                  </a:cubicBezTo>
                  <a:lnTo>
                    <a:pt x="24833" y="237408"/>
                  </a:lnTo>
                  <a:cubicBezTo>
                    <a:pt x="9057" y="228291"/>
                    <a:pt x="0" y="214555"/>
                    <a:pt x="0" y="199740"/>
                  </a:cubicBezTo>
                  <a:cubicBezTo>
                    <a:pt x="0" y="184924"/>
                    <a:pt x="9057" y="171188"/>
                    <a:pt x="24833" y="162071"/>
                  </a:cubicBezTo>
                  <a:lnTo>
                    <a:pt x="285514" y="11576"/>
                  </a:lnTo>
                  <a:cubicBezTo>
                    <a:pt x="298410" y="4139"/>
                    <a:pt x="315205" y="0"/>
                    <a:pt x="332780" y="0"/>
                  </a:cubicBezTo>
                  <a:cubicBezTo>
                    <a:pt x="350355" y="0"/>
                    <a:pt x="367090" y="4079"/>
                    <a:pt x="380046" y="11576"/>
                  </a:cubicBezTo>
                  <a:lnTo>
                    <a:pt x="483455" y="71259"/>
                  </a:lnTo>
                  <a:cubicBezTo>
                    <a:pt x="499230" y="80376"/>
                    <a:pt x="508287" y="94112"/>
                    <a:pt x="508287" y="108927"/>
                  </a:cubicBezTo>
                  <a:cubicBezTo>
                    <a:pt x="508287" y="120624"/>
                    <a:pt x="502649" y="131660"/>
                    <a:pt x="492452" y="140298"/>
                  </a:cubicBezTo>
                  <a:lnTo>
                    <a:pt x="519384" y="155833"/>
                  </a:lnTo>
                  <a:cubicBezTo>
                    <a:pt x="523702" y="158352"/>
                    <a:pt x="527721" y="161471"/>
                    <a:pt x="531140" y="165070"/>
                  </a:cubicBezTo>
                  <a:lnTo>
                    <a:pt x="535579" y="169749"/>
                  </a:lnTo>
                  <a:cubicBezTo>
                    <a:pt x="540857" y="175327"/>
                    <a:pt x="537138" y="184504"/>
                    <a:pt x="529461" y="184804"/>
                  </a:cubicBezTo>
                  <a:lnTo>
                    <a:pt x="410337" y="188823"/>
                  </a:lnTo>
                  <a:lnTo>
                    <a:pt x="222773" y="297090"/>
                  </a:lnTo>
                  <a:cubicBezTo>
                    <a:pt x="209877" y="304528"/>
                    <a:pt x="193082" y="308667"/>
                    <a:pt x="175507" y="308667"/>
                  </a:cubicBezTo>
                  <a:close/>
                </a:path>
              </a:pathLst>
            </a:custGeom>
            <a:solidFill>
              <a:schemeClr val="bg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1" name="Vrije vorm: vorm 270">
              <a:extLst>
                <a:ext uri="{FF2B5EF4-FFF2-40B4-BE49-F238E27FC236}">
                  <a16:creationId xmlns:a16="http://schemas.microsoft.com/office/drawing/2014/main" id="{883F6B8B-4A84-3E3D-DEEF-71934E88B9DC}"/>
                </a:ext>
              </a:extLst>
            </p:cNvPr>
            <p:cNvSpPr/>
            <p:nvPr/>
          </p:nvSpPr>
          <p:spPr>
            <a:xfrm>
              <a:off x="5472341" y="1865877"/>
              <a:ext cx="1368968" cy="1765687"/>
            </a:xfrm>
            <a:custGeom>
              <a:avLst/>
              <a:gdLst>
                <a:gd name="connsiteX0" fmla="*/ 1368968 w 1368968"/>
                <a:gd name="connsiteY0" fmla="*/ 1646683 h 1765687"/>
                <a:gd name="connsiteX1" fmla="*/ 1368968 w 1368968"/>
                <a:gd name="connsiteY1" fmla="*/ 784743 h 1765687"/>
                <a:gd name="connsiteX2" fmla="*/ 1368968 w 1368968"/>
                <a:gd name="connsiteY2" fmla="*/ 777785 h 1765687"/>
                <a:gd name="connsiteX3" fmla="*/ 1363510 w 1368968"/>
                <a:gd name="connsiteY3" fmla="*/ 751573 h 1765687"/>
                <a:gd name="connsiteX4" fmla="*/ 1357572 w 1368968"/>
                <a:gd name="connsiteY4" fmla="*/ 739277 h 1765687"/>
                <a:gd name="connsiteX5" fmla="*/ 1357392 w 1368968"/>
                <a:gd name="connsiteY5" fmla="*/ 738977 h 1765687"/>
                <a:gd name="connsiteX6" fmla="*/ 1354273 w 1368968"/>
                <a:gd name="connsiteY6" fmla="*/ 734059 h 1765687"/>
                <a:gd name="connsiteX7" fmla="*/ 1353493 w 1368968"/>
                <a:gd name="connsiteY7" fmla="*/ 732859 h 1765687"/>
                <a:gd name="connsiteX8" fmla="*/ 1350614 w 1368968"/>
                <a:gd name="connsiteY8" fmla="*/ 728960 h 1765687"/>
                <a:gd name="connsiteX9" fmla="*/ 1349114 w 1368968"/>
                <a:gd name="connsiteY9" fmla="*/ 726981 h 1765687"/>
                <a:gd name="connsiteX10" fmla="*/ 1348274 w 1368968"/>
                <a:gd name="connsiteY10" fmla="*/ 725901 h 1765687"/>
                <a:gd name="connsiteX11" fmla="*/ 1345635 w 1368968"/>
                <a:gd name="connsiteY11" fmla="*/ 723022 h 1765687"/>
                <a:gd name="connsiteX12" fmla="*/ 1344196 w 1368968"/>
                <a:gd name="connsiteY12" fmla="*/ 721522 h 1765687"/>
                <a:gd name="connsiteX13" fmla="*/ 1342336 w 1368968"/>
                <a:gd name="connsiteY13" fmla="*/ 719603 h 1765687"/>
                <a:gd name="connsiteX14" fmla="*/ 1340837 w 1368968"/>
                <a:gd name="connsiteY14" fmla="*/ 718163 h 1765687"/>
                <a:gd name="connsiteX15" fmla="*/ 1336338 w 1368968"/>
                <a:gd name="connsiteY15" fmla="*/ 714444 h 1765687"/>
                <a:gd name="connsiteX16" fmla="*/ 1335318 w 1368968"/>
                <a:gd name="connsiteY16" fmla="*/ 713605 h 1765687"/>
                <a:gd name="connsiteX17" fmla="*/ 1329920 w 1368968"/>
                <a:gd name="connsiteY17" fmla="*/ 710066 h 1765687"/>
                <a:gd name="connsiteX18" fmla="*/ 452324 w 1368968"/>
                <a:gd name="connsiteY18" fmla="*/ 203459 h 1765687"/>
                <a:gd name="connsiteX19" fmla="*/ 108807 w 1368968"/>
                <a:gd name="connsiteY19" fmla="*/ 5098 h 1765687"/>
                <a:gd name="connsiteX20" fmla="*/ 104309 w 1368968"/>
                <a:gd name="connsiteY20" fmla="*/ 2879 h 1765687"/>
                <a:gd name="connsiteX21" fmla="*/ 102509 w 1368968"/>
                <a:gd name="connsiteY21" fmla="*/ 2159 h 1765687"/>
                <a:gd name="connsiteX22" fmla="*/ 99630 w 1368968"/>
                <a:gd name="connsiteY22" fmla="*/ 1200 h 1765687"/>
                <a:gd name="connsiteX23" fmla="*/ 98070 w 1368968"/>
                <a:gd name="connsiteY23" fmla="*/ 720 h 1765687"/>
                <a:gd name="connsiteX24" fmla="*/ 94652 w 1368968"/>
                <a:gd name="connsiteY24" fmla="*/ 60 h 1765687"/>
                <a:gd name="connsiteX25" fmla="*/ 94052 w 1368968"/>
                <a:gd name="connsiteY25" fmla="*/ 60 h 1765687"/>
                <a:gd name="connsiteX26" fmla="*/ 93152 w 1368968"/>
                <a:gd name="connsiteY26" fmla="*/ 0 h 1765687"/>
                <a:gd name="connsiteX27" fmla="*/ 92792 w 1368968"/>
                <a:gd name="connsiteY27" fmla="*/ 0 h 1765687"/>
                <a:gd name="connsiteX28" fmla="*/ 92012 w 1368968"/>
                <a:gd name="connsiteY28" fmla="*/ 0 h 1765687"/>
                <a:gd name="connsiteX29" fmla="*/ 88293 w 1368968"/>
                <a:gd name="connsiteY29" fmla="*/ 120 h 1765687"/>
                <a:gd name="connsiteX30" fmla="*/ 86794 w 1368968"/>
                <a:gd name="connsiteY30" fmla="*/ 420 h 1765687"/>
                <a:gd name="connsiteX31" fmla="*/ 83855 w 1368968"/>
                <a:gd name="connsiteY31" fmla="*/ 1260 h 1765687"/>
                <a:gd name="connsiteX32" fmla="*/ 83315 w 1368968"/>
                <a:gd name="connsiteY32" fmla="*/ 1380 h 1765687"/>
                <a:gd name="connsiteX33" fmla="*/ 82295 w 1368968"/>
                <a:gd name="connsiteY33" fmla="*/ 1919 h 1765687"/>
                <a:gd name="connsiteX34" fmla="*/ 80556 w 1368968"/>
                <a:gd name="connsiteY34" fmla="*/ 2819 h 1765687"/>
                <a:gd name="connsiteX35" fmla="*/ 80136 w 1368968"/>
                <a:gd name="connsiteY35" fmla="*/ 2999 h 1765687"/>
                <a:gd name="connsiteX36" fmla="*/ 79416 w 1368968"/>
                <a:gd name="connsiteY36" fmla="*/ 3599 h 1765687"/>
                <a:gd name="connsiteX37" fmla="*/ 78696 w 1368968"/>
                <a:gd name="connsiteY37" fmla="*/ 4199 h 1765687"/>
                <a:gd name="connsiteX38" fmla="*/ 0 w 1368968"/>
                <a:gd name="connsiteY38" fmla="*/ 48465 h 1765687"/>
                <a:gd name="connsiteX39" fmla="*/ 69579 w 1368968"/>
                <a:gd name="connsiteY39" fmla="*/ 85654 h 1765687"/>
                <a:gd name="connsiteX40" fmla="*/ 69579 w 1368968"/>
                <a:gd name="connsiteY40" fmla="*/ 939556 h 1765687"/>
                <a:gd name="connsiteX41" fmla="*/ 69579 w 1368968"/>
                <a:gd name="connsiteY41" fmla="*/ 945795 h 1765687"/>
                <a:gd name="connsiteX42" fmla="*/ 75037 w 1368968"/>
                <a:gd name="connsiteY42" fmla="*/ 971947 h 1765687"/>
                <a:gd name="connsiteX43" fmla="*/ 78876 w 1368968"/>
                <a:gd name="connsiteY43" fmla="*/ 980224 h 1765687"/>
                <a:gd name="connsiteX44" fmla="*/ 108687 w 1368968"/>
                <a:gd name="connsiteY44" fmla="*/ 1013454 h 1765687"/>
                <a:gd name="connsiteX45" fmla="*/ 321503 w 1368968"/>
                <a:gd name="connsiteY45" fmla="*/ 1136297 h 1765687"/>
                <a:gd name="connsiteX46" fmla="*/ 1280855 w 1368968"/>
                <a:gd name="connsiteY46" fmla="*/ 1690230 h 1765687"/>
                <a:gd name="connsiteX47" fmla="*/ 1278635 w 1368968"/>
                <a:gd name="connsiteY47" fmla="*/ 1765687 h 1765687"/>
                <a:gd name="connsiteX48" fmla="*/ 1357212 w 1368968"/>
                <a:gd name="connsiteY48" fmla="*/ 1721361 h 1765687"/>
                <a:gd name="connsiteX49" fmla="*/ 1357452 w 1368968"/>
                <a:gd name="connsiteY49" fmla="*/ 1721181 h 1765687"/>
                <a:gd name="connsiteX50" fmla="*/ 1357871 w 1368968"/>
                <a:gd name="connsiteY50" fmla="*/ 1720941 h 1765687"/>
                <a:gd name="connsiteX51" fmla="*/ 1363450 w 1368968"/>
                <a:gd name="connsiteY51" fmla="*/ 1715722 h 1765687"/>
                <a:gd name="connsiteX52" fmla="*/ 1368908 w 1368968"/>
                <a:gd name="connsiteY52" fmla="*/ 1695868 h 1765687"/>
                <a:gd name="connsiteX53" fmla="*/ 1368908 w 1368968"/>
                <a:gd name="connsiteY53" fmla="*/ 1646803 h 17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68968" h="1765687">
                  <a:moveTo>
                    <a:pt x="1368968" y="1646683"/>
                  </a:moveTo>
                  <a:lnTo>
                    <a:pt x="1368968" y="784743"/>
                  </a:lnTo>
                  <a:cubicBezTo>
                    <a:pt x="1368968" y="784743"/>
                    <a:pt x="1368968" y="777785"/>
                    <a:pt x="1368968" y="777785"/>
                  </a:cubicBezTo>
                  <a:cubicBezTo>
                    <a:pt x="1368968" y="769328"/>
                    <a:pt x="1367049" y="760271"/>
                    <a:pt x="1363510" y="751573"/>
                  </a:cubicBezTo>
                  <a:cubicBezTo>
                    <a:pt x="1361890" y="747374"/>
                    <a:pt x="1359851" y="743236"/>
                    <a:pt x="1357572" y="739277"/>
                  </a:cubicBezTo>
                  <a:cubicBezTo>
                    <a:pt x="1357572" y="739157"/>
                    <a:pt x="1357452" y="739097"/>
                    <a:pt x="1357392" y="738977"/>
                  </a:cubicBezTo>
                  <a:cubicBezTo>
                    <a:pt x="1356432" y="737298"/>
                    <a:pt x="1355352" y="735678"/>
                    <a:pt x="1354273" y="734059"/>
                  </a:cubicBezTo>
                  <a:cubicBezTo>
                    <a:pt x="1354033" y="733639"/>
                    <a:pt x="1353793" y="733219"/>
                    <a:pt x="1353493" y="732859"/>
                  </a:cubicBezTo>
                  <a:cubicBezTo>
                    <a:pt x="1352593" y="731539"/>
                    <a:pt x="1351573" y="730220"/>
                    <a:pt x="1350614" y="728960"/>
                  </a:cubicBezTo>
                  <a:cubicBezTo>
                    <a:pt x="1350134" y="728300"/>
                    <a:pt x="1349594" y="727640"/>
                    <a:pt x="1349114" y="726981"/>
                  </a:cubicBezTo>
                  <a:cubicBezTo>
                    <a:pt x="1348814" y="726621"/>
                    <a:pt x="1348574" y="726261"/>
                    <a:pt x="1348274" y="725901"/>
                  </a:cubicBezTo>
                  <a:cubicBezTo>
                    <a:pt x="1347435" y="724941"/>
                    <a:pt x="1346535" y="723982"/>
                    <a:pt x="1345635" y="723022"/>
                  </a:cubicBezTo>
                  <a:cubicBezTo>
                    <a:pt x="1345155" y="722482"/>
                    <a:pt x="1344676" y="722002"/>
                    <a:pt x="1344196" y="721522"/>
                  </a:cubicBezTo>
                  <a:cubicBezTo>
                    <a:pt x="1343596" y="720862"/>
                    <a:pt x="1342936" y="720263"/>
                    <a:pt x="1342336" y="719603"/>
                  </a:cubicBezTo>
                  <a:cubicBezTo>
                    <a:pt x="1341856" y="719123"/>
                    <a:pt x="1341316" y="718643"/>
                    <a:pt x="1340837" y="718163"/>
                  </a:cubicBezTo>
                  <a:cubicBezTo>
                    <a:pt x="1339397" y="716844"/>
                    <a:pt x="1337898" y="715584"/>
                    <a:pt x="1336338" y="714444"/>
                  </a:cubicBezTo>
                  <a:cubicBezTo>
                    <a:pt x="1335978" y="714204"/>
                    <a:pt x="1335678" y="713845"/>
                    <a:pt x="1335318" y="713605"/>
                  </a:cubicBezTo>
                  <a:cubicBezTo>
                    <a:pt x="1333579" y="712285"/>
                    <a:pt x="1331719" y="711085"/>
                    <a:pt x="1329920" y="710066"/>
                  </a:cubicBezTo>
                  <a:lnTo>
                    <a:pt x="452324" y="203459"/>
                  </a:lnTo>
                  <a:lnTo>
                    <a:pt x="108807" y="5098"/>
                  </a:lnTo>
                  <a:cubicBezTo>
                    <a:pt x="107308" y="4259"/>
                    <a:pt x="105808" y="3479"/>
                    <a:pt x="104309" y="2879"/>
                  </a:cubicBezTo>
                  <a:cubicBezTo>
                    <a:pt x="103709" y="2639"/>
                    <a:pt x="103109" y="2399"/>
                    <a:pt x="102509" y="2159"/>
                  </a:cubicBezTo>
                  <a:cubicBezTo>
                    <a:pt x="101549" y="1799"/>
                    <a:pt x="100590" y="1440"/>
                    <a:pt x="99630" y="1200"/>
                  </a:cubicBezTo>
                  <a:cubicBezTo>
                    <a:pt x="99090" y="1020"/>
                    <a:pt x="98610" y="840"/>
                    <a:pt x="98070" y="720"/>
                  </a:cubicBezTo>
                  <a:cubicBezTo>
                    <a:pt x="96931" y="420"/>
                    <a:pt x="95791" y="180"/>
                    <a:pt x="94652" y="60"/>
                  </a:cubicBezTo>
                  <a:cubicBezTo>
                    <a:pt x="94472" y="60"/>
                    <a:pt x="94232" y="60"/>
                    <a:pt x="94052" y="60"/>
                  </a:cubicBezTo>
                  <a:cubicBezTo>
                    <a:pt x="93752" y="60"/>
                    <a:pt x="93452" y="0"/>
                    <a:pt x="93152" y="0"/>
                  </a:cubicBezTo>
                  <a:cubicBezTo>
                    <a:pt x="93032" y="0"/>
                    <a:pt x="92912" y="0"/>
                    <a:pt x="92792" y="0"/>
                  </a:cubicBezTo>
                  <a:cubicBezTo>
                    <a:pt x="92552" y="0"/>
                    <a:pt x="92312" y="0"/>
                    <a:pt x="92012" y="0"/>
                  </a:cubicBezTo>
                  <a:cubicBezTo>
                    <a:pt x="90753" y="0"/>
                    <a:pt x="89493" y="0"/>
                    <a:pt x="88293" y="120"/>
                  </a:cubicBezTo>
                  <a:cubicBezTo>
                    <a:pt x="87814" y="180"/>
                    <a:pt x="87334" y="300"/>
                    <a:pt x="86794" y="420"/>
                  </a:cubicBezTo>
                  <a:cubicBezTo>
                    <a:pt x="85774" y="600"/>
                    <a:pt x="84814" y="900"/>
                    <a:pt x="83855" y="1260"/>
                  </a:cubicBezTo>
                  <a:cubicBezTo>
                    <a:pt x="83675" y="1320"/>
                    <a:pt x="83495" y="1320"/>
                    <a:pt x="83315" y="1380"/>
                  </a:cubicBezTo>
                  <a:cubicBezTo>
                    <a:pt x="82955" y="1500"/>
                    <a:pt x="82655" y="1739"/>
                    <a:pt x="82295" y="1919"/>
                  </a:cubicBezTo>
                  <a:cubicBezTo>
                    <a:pt x="81695" y="2219"/>
                    <a:pt x="81096" y="2459"/>
                    <a:pt x="80556" y="2819"/>
                  </a:cubicBezTo>
                  <a:cubicBezTo>
                    <a:pt x="80376" y="2819"/>
                    <a:pt x="80316" y="2939"/>
                    <a:pt x="80136" y="2999"/>
                  </a:cubicBezTo>
                  <a:cubicBezTo>
                    <a:pt x="79896" y="3179"/>
                    <a:pt x="79656" y="3359"/>
                    <a:pt x="79416" y="3599"/>
                  </a:cubicBezTo>
                  <a:cubicBezTo>
                    <a:pt x="79176" y="3779"/>
                    <a:pt x="78936" y="4019"/>
                    <a:pt x="78696" y="4199"/>
                  </a:cubicBezTo>
                  <a:lnTo>
                    <a:pt x="0" y="48465"/>
                  </a:lnTo>
                  <a:lnTo>
                    <a:pt x="69579" y="85654"/>
                  </a:lnTo>
                  <a:lnTo>
                    <a:pt x="69579" y="939556"/>
                  </a:lnTo>
                  <a:cubicBezTo>
                    <a:pt x="69579" y="939556"/>
                    <a:pt x="69579" y="945795"/>
                    <a:pt x="69579" y="945795"/>
                  </a:cubicBezTo>
                  <a:cubicBezTo>
                    <a:pt x="69579" y="954192"/>
                    <a:pt x="71498" y="963189"/>
                    <a:pt x="75037" y="971947"/>
                  </a:cubicBezTo>
                  <a:cubicBezTo>
                    <a:pt x="76177" y="974766"/>
                    <a:pt x="77497" y="977525"/>
                    <a:pt x="78876" y="980224"/>
                  </a:cubicBezTo>
                  <a:cubicBezTo>
                    <a:pt x="86014" y="994140"/>
                    <a:pt x="96691" y="1006556"/>
                    <a:pt x="108687" y="1013454"/>
                  </a:cubicBezTo>
                  <a:lnTo>
                    <a:pt x="321503" y="1136297"/>
                  </a:lnTo>
                  <a:lnTo>
                    <a:pt x="1280855" y="1690230"/>
                  </a:lnTo>
                  <a:lnTo>
                    <a:pt x="1278635" y="1765687"/>
                  </a:lnTo>
                  <a:lnTo>
                    <a:pt x="1357212" y="1721361"/>
                  </a:lnTo>
                  <a:cubicBezTo>
                    <a:pt x="1357212" y="1721361"/>
                    <a:pt x="1357392" y="1721241"/>
                    <a:pt x="1357452" y="1721181"/>
                  </a:cubicBezTo>
                  <a:lnTo>
                    <a:pt x="1357871" y="1720941"/>
                  </a:lnTo>
                  <a:cubicBezTo>
                    <a:pt x="1359971" y="1719621"/>
                    <a:pt x="1361890" y="1717882"/>
                    <a:pt x="1363450" y="1715722"/>
                  </a:cubicBezTo>
                  <a:cubicBezTo>
                    <a:pt x="1366929" y="1710984"/>
                    <a:pt x="1368848" y="1704266"/>
                    <a:pt x="1368908" y="1695868"/>
                  </a:cubicBezTo>
                  <a:lnTo>
                    <a:pt x="1368908" y="1646803"/>
                  </a:lnTo>
                  <a:close/>
                </a:path>
              </a:pathLst>
            </a:custGeom>
            <a:solidFill>
              <a:srgbClr val="0076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2" name="Vrije vorm: vorm 271">
              <a:extLst>
                <a:ext uri="{FF2B5EF4-FFF2-40B4-BE49-F238E27FC236}">
                  <a16:creationId xmlns:a16="http://schemas.microsoft.com/office/drawing/2014/main" id="{8D20F125-B2F7-566E-9504-39113F29A78D}"/>
                </a:ext>
              </a:extLst>
            </p:cNvPr>
            <p:cNvSpPr/>
            <p:nvPr/>
          </p:nvSpPr>
          <p:spPr>
            <a:xfrm>
              <a:off x="5462624" y="1910568"/>
              <a:ext cx="1299209" cy="1723970"/>
            </a:xfrm>
            <a:custGeom>
              <a:avLst/>
              <a:gdLst>
                <a:gd name="connsiteX0" fmla="*/ 1260221 w 1299209"/>
                <a:gd name="connsiteY0" fmla="*/ 1718537 h 1723970"/>
                <a:gd name="connsiteX1" fmla="*/ 39108 w 1299209"/>
                <a:gd name="connsiteY1" fmla="*/ 1013510 h 1723970"/>
                <a:gd name="connsiteX2" fmla="*/ 5458 w 1299209"/>
                <a:gd name="connsiteY2" fmla="*/ 972003 h 1723970"/>
                <a:gd name="connsiteX3" fmla="*/ 0 w 1299209"/>
                <a:gd name="connsiteY3" fmla="*/ 945851 h 1723970"/>
                <a:gd name="connsiteX4" fmla="*/ 0 w 1299209"/>
                <a:gd name="connsiteY4" fmla="*/ 939613 h 1723970"/>
                <a:gd name="connsiteX5" fmla="*/ 0 w 1299209"/>
                <a:gd name="connsiteY5" fmla="*/ 61537 h 1723970"/>
                <a:gd name="connsiteX6" fmla="*/ 0 w 1299209"/>
                <a:gd name="connsiteY6" fmla="*/ 27888 h 1723970"/>
                <a:gd name="connsiteX7" fmla="*/ 5458 w 1299209"/>
                <a:gd name="connsiteY7" fmla="*/ 8034 h 1723970"/>
                <a:gd name="connsiteX8" fmla="*/ 9837 w 1299209"/>
                <a:gd name="connsiteY8" fmla="*/ 3655 h 1723970"/>
                <a:gd name="connsiteX9" fmla="*/ 10557 w 1299209"/>
                <a:gd name="connsiteY9" fmla="*/ 3055 h 1723970"/>
                <a:gd name="connsiteX10" fmla="*/ 11037 w 1299209"/>
                <a:gd name="connsiteY10" fmla="*/ 2875 h 1723970"/>
                <a:gd name="connsiteX11" fmla="*/ 11457 w 1299209"/>
                <a:gd name="connsiteY11" fmla="*/ 2635 h 1723970"/>
                <a:gd name="connsiteX12" fmla="*/ 13736 w 1299209"/>
                <a:gd name="connsiteY12" fmla="*/ 1496 h 1723970"/>
                <a:gd name="connsiteX13" fmla="*/ 23153 w 1299209"/>
                <a:gd name="connsiteY13" fmla="*/ 56 h 1723970"/>
                <a:gd name="connsiteX14" fmla="*/ 24953 w 1299209"/>
                <a:gd name="connsiteY14" fmla="*/ 236 h 1723970"/>
                <a:gd name="connsiteX15" fmla="*/ 39048 w 1299209"/>
                <a:gd name="connsiteY15" fmla="*/ 5334 h 1723970"/>
                <a:gd name="connsiteX16" fmla="*/ 1260161 w 1299209"/>
                <a:gd name="connsiteY16" fmla="*/ 710362 h 1723970"/>
                <a:gd name="connsiteX17" fmla="*/ 1270898 w 1299209"/>
                <a:gd name="connsiteY17" fmla="*/ 718279 h 1723970"/>
                <a:gd name="connsiteX18" fmla="*/ 1272577 w 1299209"/>
                <a:gd name="connsiteY18" fmla="*/ 719899 h 1723970"/>
                <a:gd name="connsiteX19" fmla="*/ 1275336 w 1299209"/>
                <a:gd name="connsiteY19" fmla="*/ 722658 h 1723970"/>
                <a:gd name="connsiteX20" fmla="*/ 1278515 w 1299209"/>
                <a:gd name="connsiteY20" fmla="*/ 726197 h 1723970"/>
                <a:gd name="connsiteX21" fmla="*/ 1293751 w 1299209"/>
                <a:gd name="connsiteY21" fmla="*/ 751869 h 1723970"/>
                <a:gd name="connsiteX22" fmla="*/ 1299209 w 1299209"/>
                <a:gd name="connsiteY22" fmla="*/ 778081 h 1723970"/>
                <a:gd name="connsiteX23" fmla="*/ 1299209 w 1299209"/>
                <a:gd name="connsiteY23" fmla="*/ 785039 h 1723970"/>
                <a:gd name="connsiteX24" fmla="*/ 1299209 w 1299209"/>
                <a:gd name="connsiteY24" fmla="*/ 1646979 h 1723970"/>
                <a:gd name="connsiteX25" fmla="*/ 1299209 w 1299209"/>
                <a:gd name="connsiteY25" fmla="*/ 1696044 h 1723970"/>
                <a:gd name="connsiteX26" fmla="*/ 1293811 w 1299209"/>
                <a:gd name="connsiteY26" fmla="*/ 1715898 h 1723970"/>
                <a:gd name="connsiteX27" fmla="*/ 1260161 w 1299209"/>
                <a:gd name="connsiteY27" fmla="*/ 1718658 h 172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99209" h="1723970">
                  <a:moveTo>
                    <a:pt x="1260221" y="1718537"/>
                  </a:moveTo>
                  <a:lnTo>
                    <a:pt x="39108" y="1013510"/>
                  </a:lnTo>
                  <a:cubicBezTo>
                    <a:pt x="24773" y="1005233"/>
                    <a:pt x="12296" y="989098"/>
                    <a:pt x="5458" y="972003"/>
                  </a:cubicBezTo>
                  <a:cubicBezTo>
                    <a:pt x="1979" y="963185"/>
                    <a:pt x="0" y="954248"/>
                    <a:pt x="0" y="945851"/>
                  </a:cubicBezTo>
                  <a:lnTo>
                    <a:pt x="0" y="939613"/>
                  </a:lnTo>
                  <a:cubicBezTo>
                    <a:pt x="0" y="939613"/>
                    <a:pt x="0" y="61537"/>
                    <a:pt x="0" y="61537"/>
                  </a:cubicBezTo>
                  <a:lnTo>
                    <a:pt x="0" y="27888"/>
                  </a:lnTo>
                  <a:cubicBezTo>
                    <a:pt x="0" y="19430"/>
                    <a:pt x="1979" y="12772"/>
                    <a:pt x="5458" y="8034"/>
                  </a:cubicBezTo>
                  <a:cubicBezTo>
                    <a:pt x="6718" y="6294"/>
                    <a:pt x="8098" y="4855"/>
                    <a:pt x="9837" y="3655"/>
                  </a:cubicBezTo>
                  <a:cubicBezTo>
                    <a:pt x="10077" y="3415"/>
                    <a:pt x="10317" y="3235"/>
                    <a:pt x="10557" y="3055"/>
                  </a:cubicBezTo>
                  <a:cubicBezTo>
                    <a:pt x="10737" y="2935"/>
                    <a:pt x="10797" y="2875"/>
                    <a:pt x="11037" y="2875"/>
                  </a:cubicBezTo>
                  <a:lnTo>
                    <a:pt x="11457" y="2635"/>
                  </a:lnTo>
                  <a:cubicBezTo>
                    <a:pt x="12236" y="2215"/>
                    <a:pt x="12896" y="1796"/>
                    <a:pt x="13736" y="1496"/>
                  </a:cubicBezTo>
                  <a:cubicBezTo>
                    <a:pt x="16495" y="356"/>
                    <a:pt x="19734" y="-184"/>
                    <a:pt x="23153" y="56"/>
                  </a:cubicBezTo>
                  <a:cubicBezTo>
                    <a:pt x="23753" y="56"/>
                    <a:pt x="24353" y="176"/>
                    <a:pt x="24953" y="236"/>
                  </a:cubicBezTo>
                  <a:cubicBezTo>
                    <a:pt x="29271" y="836"/>
                    <a:pt x="34070" y="2515"/>
                    <a:pt x="39048" y="5334"/>
                  </a:cubicBezTo>
                  <a:lnTo>
                    <a:pt x="1260161" y="710362"/>
                  </a:lnTo>
                  <a:cubicBezTo>
                    <a:pt x="1263880" y="712521"/>
                    <a:pt x="1267479" y="715160"/>
                    <a:pt x="1270898" y="718279"/>
                  </a:cubicBezTo>
                  <a:cubicBezTo>
                    <a:pt x="1271498" y="718819"/>
                    <a:pt x="1272097" y="719299"/>
                    <a:pt x="1272577" y="719899"/>
                  </a:cubicBezTo>
                  <a:cubicBezTo>
                    <a:pt x="1273537" y="720799"/>
                    <a:pt x="1274437" y="721698"/>
                    <a:pt x="1275336" y="722658"/>
                  </a:cubicBezTo>
                  <a:cubicBezTo>
                    <a:pt x="1276416" y="723798"/>
                    <a:pt x="1277496" y="724997"/>
                    <a:pt x="1278515" y="726197"/>
                  </a:cubicBezTo>
                  <a:cubicBezTo>
                    <a:pt x="1284873" y="733755"/>
                    <a:pt x="1290152" y="742632"/>
                    <a:pt x="1293751" y="751869"/>
                  </a:cubicBezTo>
                  <a:cubicBezTo>
                    <a:pt x="1297290" y="760567"/>
                    <a:pt x="1299209" y="769624"/>
                    <a:pt x="1299209" y="778081"/>
                  </a:cubicBezTo>
                  <a:lnTo>
                    <a:pt x="1299209" y="785039"/>
                  </a:lnTo>
                  <a:cubicBezTo>
                    <a:pt x="1299209" y="785039"/>
                    <a:pt x="1299209" y="1646979"/>
                    <a:pt x="1299209" y="1646979"/>
                  </a:cubicBezTo>
                  <a:lnTo>
                    <a:pt x="1299209" y="1696044"/>
                  </a:lnTo>
                  <a:cubicBezTo>
                    <a:pt x="1299209" y="1704442"/>
                    <a:pt x="1297290" y="1711160"/>
                    <a:pt x="1293811" y="1715898"/>
                  </a:cubicBezTo>
                  <a:cubicBezTo>
                    <a:pt x="1287033" y="1725255"/>
                    <a:pt x="1274497" y="1726875"/>
                    <a:pt x="1260161" y="1718658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3" name="Vrije vorm: vorm 272">
              <a:extLst>
                <a:ext uri="{FF2B5EF4-FFF2-40B4-BE49-F238E27FC236}">
                  <a16:creationId xmlns:a16="http://schemas.microsoft.com/office/drawing/2014/main" id="{4707B957-BD39-C8BB-4119-C786CC282E0C}"/>
                </a:ext>
              </a:extLst>
            </p:cNvPr>
            <p:cNvSpPr/>
            <p:nvPr/>
          </p:nvSpPr>
          <p:spPr>
            <a:xfrm>
              <a:off x="5468142" y="2649301"/>
              <a:ext cx="1288292" cy="985086"/>
            </a:xfrm>
            <a:custGeom>
              <a:avLst/>
              <a:gdLst>
                <a:gd name="connsiteX0" fmla="*/ 1288293 w 1288292"/>
                <a:gd name="connsiteY0" fmla="*/ 977045 h 985086"/>
                <a:gd name="connsiteX1" fmla="*/ 913765 w 1288292"/>
                <a:gd name="connsiteY1" fmla="*/ 311306 h 985086"/>
                <a:gd name="connsiteX2" fmla="*/ 763510 w 1288292"/>
                <a:gd name="connsiteY2" fmla="*/ 404998 h 985086"/>
                <a:gd name="connsiteX3" fmla="*/ 644146 w 1288292"/>
                <a:gd name="connsiteY3" fmla="*/ 394741 h 985086"/>
                <a:gd name="connsiteX4" fmla="*/ 524782 w 1288292"/>
                <a:gd name="connsiteY4" fmla="*/ 267159 h 985086"/>
                <a:gd name="connsiteX5" fmla="*/ 374527 w 1288292"/>
                <a:gd name="connsiteY5" fmla="*/ 0 h 985086"/>
                <a:gd name="connsiteX6" fmla="*/ 0 w 1288292"/>
                <a:gd name="connsiteY6" fmla="*/ 233210 h 985086"/>
                <a:gd name="connsiteX7" fmla="*/ 33590 w 1288292"/>
                <a:gd name="connsiteY7" fmla="*/ 274717 h 985086"/>
                <a:gd name="connsiteX8" fmla="*/ 1254703 w 1288292"/>
                <a:gd name="connsiteY8" fmla="*/ 979744 h 985086"/>
                <a:gd name="connsiteX9" fmla="*/ 1288293 w 1288292"/>
                <a:gd name="connsiteY9" fmla="*/ 977045 h 98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8292" h="985086">
                  <a:moveTo>
                    <a:pt x="1288293" y="977045"/>
                  </a:moveTo>
                  <a:lnTo>
                    <a:pt x="913765" y="311306"/>
                  </a:lnTo>
                  <a:lnTo>
                    <a:pt x="763510" y="404998"/>
                  </a:lnTo>
                  <a:cubicBezTo>
                    <a:pt x="731960" y="424552"/>
                    <a:pt x="689613" y="421013"/>
                    <a:pt x="644146" y="394741"/>
                  </a:cubicBezTo>
                  <a:cubicBezTo>
                    <a:pt x="598680" y="368469"/>
                    <a:pt x="556333" y="323122"/>
                    <a:pt x="524782" y="267159"/>
                  </a:cubicBezTo>
                  <a:lnTo>
                    <a:pt x="374527" y="0"/>
                  </a:lnTo>
                  <a:lnTo>
                    <a:pt x="0" y="233210"/>
                  </a:lnTo>
                  <a:cubicBezTo>
                    <a:pt x="6778" y="250364"/>
                    <a:pt x="19314" y="266440"/>
                    <a:pt x="33590" y="274717"/>
                  </a:cubicBezTo>
                  <a:lnTo>
                    <a:pt x="1254703" y="979744"/>
                  </a:lnTo>
                  <a:cubicBezTo>
                    <a:pt x="1269038" y="988022"/>
                    <a:pt x="1281575" y="986342"/>
                    <a:pt x="1288293" y="97704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4" name="Vrije vorm: vorm 273">
              <a:extLst>
                <a:ext uri="{FF2B5EF4-FFF2-40B4-BE49-F238E27FC236}">
                  <a16:creationId xmlns:a16="http://schemas.microsoft.com/office/drawing/2014/main" id="{532E47C7-1779-8D29-776B-FA6A3320A5BA}"/>
                </a:ext>
              </a:extLst>
            </p:cNvPr>
            <p:cNvSpPr/>
            <p:nvPr/>
          </p:nvSpPr>
          <p:spPr>
            <a:xfrm>
              <a:off x="5462624" y="1910504"/>
              <a:ext cx="1299329" cy="1715842"/>
            </a:xfrm>
            <a:custGeom>
              <a:avLst/>
              <a:gdLst>
                <a:gd name="connsiteX0" fmla="*/ 1293871 w 1299329"/>
                <a:gd name="connsiteY0" fmla="*/ 1715842 h 1715842"/>
                <a:gd name="connsiteX1" fmla="*/ 1299329 w 1299329"/>
                <a:gd name="connsiteY1" fmla="*/ 1695988 h 1715842"/>
                <a:gd name="connsiteX2" fmla="*/ 1299329 w 1299329"/>
                <a:gd name="connsiteY2" fmla="*/ 1646923 h 1715842"/>
                <a:gd name="connsiteX3" fmla="*/ 942796 w 1299329"/>
                <a:gd name="connsiteY3" fmla="*/ 1006976 h 1715842"/>
                <a:gd name="connsiteX4" fmla="*/ 1299269 w 1299329"/>
                <a:gd name="connsiteY4" fmla="*/ 784983 h 1715842"/>
                <a:gd name="connsiteX5" fmla="*/ 1299269 w 1299329"/>
                <a:gd name="connsiteY5" fmla="*/ 778025 h 1715842"/>
                <a:gd name="connsiteX6" fmla="*/ 1293811 w 1299329"/>
                <a:gd name="connsiteY6" fmla="*/ 751813 h 1715842"/>
                <a:gd name="connsiteX7" fmla="*/ 1278575 w 1299329"/>
                <a:gd name="connsiteY7" fmla="*/ 726141 h 1715842"/>
                <a:gd name="connsiteX8" fmla="*/ 1275396 w 1299329"/>
                <a:gd name="connsiteY8" fmla="*/ 722602 h 1715842"/>
                <a:gd name="connsiteX9" fmla="*/ 1272637 w 1299329"/>
                <a:gd name="connsiteY9" fmla="*/ 719843 h 1715842"/>
                <a:gd name="connsiteX10" fmla="*/ 1270958 w 1299329"/>
                <a:gd name="connsiteY10" fmla="*/ 718223 h 1715842"/>
                <a:gd name="connsiteX11" fmla="*/ 1260221 w 1299329"/>
                <a:gd name="connsiteY11" fmla="*/ 710306 h 1715842"/>
                <a:gd name="connsiteX12" fmla="*/ 39108 w 1299329"/>
                <a:gd name="connsiteY12" fmla="*/ 5338 h 1715842"/>
                <a:gd name="connsiteX13" fmla="*/ 25012 w 1299329"/>
                <a:gd name="connsiteY13" fmla="*/ 240 h 1715842"/>
                <a:gd name="connsiteX14" fmla="*/ 23213 w 1299329"/>
                <a:gd name="connsiteY14" fmla="*/ 60 h 1715842"/>
                <a:gd name="connsiteX15" fmla="*/ 13796 w 1299329"/>
                <a:gd name="connsiteY15" fmla="*/ 1500 h 1715842"/>
                <a:gd name="connsiteX16" fmla="*/ 11517 w 1299329"/>
                <a:gd name="connsiteY16" fmla="*/ 2639 h 1715842"/>
                <a:gd name="connsiteX17" fmla="*/ 11097 w 1299329"/>
                <a:gd name="connsiteY17" fmla="*/ 2879 h 1715842"/>
                <a:gd name="connsiteX18" fmla="*/ 10617 w 1299329"/>
                <a:gd name="connsiteY18" fmla="*/ 3059 h 1715842"/>
                <a:gd name="connsiteX19" fmla="*/ 9897 w 1299329"/>
                <a:gd name="connsiteY19" fmla="*/ 3659 h 1715842"/>
                <a:gd name="connsiteX20" fmla="*/ 5518 w 1299329"/>
                <a:gd name="connsiteY20" fmla="*/ 8038 h 1715842"/>
                <a:gd name="connsiteX21" fmla="*/ 0 w 1299329"/>
                <a:gd name="connsiteY21" fmla="*/ 27892 h 1715842"/>
                <a:gd name="connsiteX22" fmla="*/ 0 w 1299329"/>
                <a:gd name="connsiteY22" fmla="*/ 61541 h 1715842"/>
                <a:gd name="connsiteX23" fmla="*/ 361871 w 1299329"/>
                <a:gd name="connsiteY23" fmla="*/ 704607 h 1715842"/>
                <a:gd name="connsiteX24" fmla="*/ 60 w 1299329"/>
                <a:gd name="connsiteY24" fmla="*/ 939556 h 1715842"/>
                <a:gd name="connsiteX25" fmla="*/ 60 w 1299329"/>
                <a:gd name="connsiteY25" fmla="*/ 945795 h 1715842"/>
                <a:gd name="connsiteX26" fmla="*/ 5518 w 1299329"/>
                <a:gd name="connsiteY26" fmla="*/ 971947 h 1715842"/>
                <a:gd name="connsiteX27" fmla="*/ 380585 w 1299329"/>
                <a:gd name="connsiteY27" fmla="*/ 739577 h 1715842"/>
                <a:gd name="connsiteX28" fmla="*/ 381365 w 1299329"/>
                <a:gd name="connsiteY28" fmla="*/ 739097 h 1715842"/>
                <a:gd name="connsiteX29" fmla="*/ 531560 w 1299329"/>
                <a:gd name="connsiteY29" fmla="*/ 1006016 h 1715842"/>
                <a:gd name="connsiteX30" fmla="*/ 533420 w 1299329"/>
                <a:gd name="connsiteY30" fmla="*/ 1009375 h 1715842"/>
                <a:gd name="connsiteX31" fmla="*/ 676776 w 1299329"/>
                <a:gd name="connsiteY31" fmla="*/ 1132818 h 1715842"/>
                <a:gd name="connsiteX32" fmla="*/ 757272 w 1299329"/>
                <a:gd name="connsiteY32" fmla="*/ 1122441 h 1715842"/>
                <a:gd name="connsiteX33" fmla="*/ 906987 w 1299329"/>
                <a:gd name="connsiteY33" fmla="*/ 1029229 h 1715842"/>
                <a:gd name="connsiteX34" fmla="*/ 918864 w 1299329"/>
                <a:gd name="connsiteY34" fmla="*/ 1050283 h 1715842"/>
                <a:gd name="connsiteX35" fmla="*/ 1293931 w 1299329"/>
                <a:gd name="connsiteY35" fmla="*/ 1715722 h 171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99329" h="1715842">
                  <a:moveTo>
                    <a:pt x="1293871" y="1715842"/>
                  </a:moveTo>
                  <a:cubicBezTo>
                    <a:pt x="1297350" y="1711104"/>
                    <a:pt x="1299269" y="1704386"/>
                    <a:pt x="1299329" y="1695988"/>
                  </a:cubicBezTo>
                  <a:lnTo>
                    <a:pt x="1299329" y="1646923"/>
                  </a:lnTo>
                  <a:cubicBezTo>
                    <a:pt x="1299329" y="1646923"/>
                    <a:pt x="942796" y="1006976"/>
                    <a:pt x="942796" y="1006976"/>
                  </a:cubicBezTo>
                  <a:lnTo>
                    <a:pt x="1299269" y="784983"/>
                  </a:lnTo>
                  <a:lnTo>
                    <a:pt x="1299269" y="778025"/>
                  </a:lnTo>
                  <a:cubicBezTo>
                    <a:pt x="1299269" y="769568"/>
                    <a:pt x="1297350" y="760510"/>
                    <a:pt x="1293811" y="751813"/>
                  </a:cubicBezTo>
                  <a:cubicBezTo>
                    <a:pt x="1290212" y="742576"/>
                    <a:pt x="1284933" y="733699"/>
                    <a:pt x="1278575" y="726141"/>
                  </a:cubicBezTo>
                  <a:cubicBezTo>
                    <a:pt x="1277556" y="724941"/>
                    <a:pt x="1276476" y="723742"/>
                    <a:pt x="1275396" y="722602"/>
                  </a:cubicBezTo>
                  <a:cubicBezTo>
                    <a:pt x="1274557" y="721582"/>
                    <a:pt x="1273597" y="720683"/>
                    <a:pt x="1272637" y="719843"/>
                  </a:cubicBezTo>
                  <a:cubicBezTo>
                    <a:pt x="1272097" y="719303"/>
                    <a:pt x="1271498" y="718763"/>
                    <a:pt x="1270958" y="718223"/>
                  </a:cubicBezTo>
                  <a:cubicBezTo>
                    <a:pt x="1267599" y="715104"/>
                    <a:pt x="1264000" y="712465"/>
                    <a:pt x="1260221" y="710306"/>
                  </a:cubicBezTo>
                  <a:lnTo>
                    <a:pt x="39108" y="5338"/>
                  </a:lnTo>
                  <a:cubicBezTo>
                    <a:pt x="34130" y="2519"/>
                    <a:pt x="29331" y="840"/>
                    <a:pt x="25012" y="240"/>
                  </a:cubicBezTo>
                  <a:cubicBezTo>
                    <a:pt x="24413" y="180"/>
                    <a:pt x="23753" y="120"/>
                    <a:pt x="23213" y="60"/>
                  </a:cubicBezTo>
                  <a:cubicBezTo>
                    <a:pt x="19794" y="-180"/>
                    <a:pt x="16555" y="300"/>
                    <a:pt x="13796" y="1500"/>
                  </a:cubicBezTo>
                  <a:cubicBezTo>
                    <a:pt x="12956" y="1799"/>
                    <a:pt x="12296" y="2219"/>
                    <a:pt x="11517" y="2639"/>
                  </a:cubicBezTo>
                  <a:lnTo>
                    <a:pt x="11097" y="2879"/>
                  </a:lnTo>
                  <a:cubicBezTo>
                    <a:pt x="11097" y="2879"/>
                    <a:pt x="10797" y="2999"/>
                    <a:pt x="10617" y="3059"/>
                  </a:cubicBezTo>
                  <a:cubicBezTo>
                    <a:pt x="10317" y="3239"/>
                    <a:pt x="10137" y="3419"/>
                    <a:pt x="9897" y="3659"/>
                  </a:cubicBezTo>
                  <a:cubicBezTo>
                    <a:pt x="8218" y="4859"/>
                    <a:pt x="6778" y="6298"/>
                    <a:pt x="5518" y="8038"/>
                  </a:cubicBezTo>
                  <a:cubicBezTo>
                    <a:pt x="2039" y="12776"/>
                    <a:pt x="0" y="19434"/>
                    <a:pt x="0" y="27892"/>
                  </a:cubicBezTo>
                  <a:lnTo>
                    <a:pt x="0" y="61541"/>
                  </a:lnTo>
                  <a:cubicBezTo>
                    <a:pt x="0" y="61541"/>
                    <a:pt x="361871" y="704607"/>
                    <a:pt x="361871" y="704607"/>
                  </a:cubicBezTo>
                  <a:lnTo>
                    <a:pt x="60" y="939556"/>
                  </a:lnTo>
                  <a:lnTo>
                    <a:pt x="60" y="945795"/>
                  </a:lnTo>
                  <a:cubicBezTo>
                    <a:pt x="60" y="954192"/>
                    <a:pt x="1979" y="963129"/>
                    <a:pt x="5518" y="971947"/>
                  </a:cubicBezTo>
                  <a:lnTo>
                    <a:pt x="380585" y="739577"/>
                  </a:lnTo>
                  <a:lnTo>
                    <a:pt x="381365" y="739097"/>
                  </a:lnTo>
                  <a:lnTo>
                    <a:pt x="531560" y="1006016"/>
                  </a:lnTo>
                  <a:lnTo>
                    <a:pt x="533420" y="1009375"/>
                  </a:lnTo>
                  <a:cubicBezTo>
                    <a:pt x="570428" y="1073436"/>
                    <a:pt x="624052" y="1119562"/>
                    <a:pt x="676776" y="1132818"/>
                  </a:cubicBezTo>
                  <a:cubicBezTo>
                    <a:pt x="706587" y="1140256"/>
                    <a:pt x="734419" y="1136657"/>
                    <a:pt x="757272" y="1122441"/>
                  </a:cubicBezTo>
                  <a:lnTo>
                    <a:pt x="906987" y="1029229"/>
                  </a:lnTo>
                  <a:lnTo>
                    <a:pt x="918864" y="1050283"/>
                  </a:lnTo>
                  <a:lnTo>
                    <a:pt x="1293931" y="1715722"/>
                  </a:lnTo>
                  <a:close/>
                </a:path>
              </a:pathLst>
            </a:custGeom>
            <a:solidFill>
              <a:srgbClr val="0076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5" name="Vrije vorm: vorm 274">
              <a:extLst>
                <a:ext uri="{FF2B5EF4-FFF2-40B4-BE49-F238E27FC236}">
                  <a16:creationId xmlns:a16="http://schemas.microsoft.com/office/drawing/2014/main" id="{EFCF99C6-3FF2-1559-C111-139010636043}"/>
                </a:ext>
              </a:extLst>
            </p:cNvPr>
            <p:cNvSpPr/>
            <p:nvPr/>
          </p:nvSpPr>
          <p:spPr>
            <a:xfrm>
              <a:off x="5468082" y="1910480"/>
              <a:ext cx="1288412" cy="1105657"/>
            </a:xfrm>
            <a:custGeom>
              <a:avLst/>
              <a:gdLst>
                <a:gd name="connsiteX0" fmla="*/ 0 w 1288412"/>
                <a:gd name="connsiteY0" fmla="*/ 8061 h 1105657"/>
                <a:gd name="connsiteX1" fmla="*/ 33650 w 1288412"/>
                <a:gd name="connsiteY1" fmla="*/ 5362 h 1105657"/>
                <a:gd name="connsiteX2" fmla="*/ 1254763 w 1288412"/>
                <a:gd name="connsiteY2" fmla="*/ 710389 h 1105657"/>
                <a:gd name="connsiteX3" fmla="*/ 1288412 w 1288412"/>
                <a:gd name="connsiteY3" fmla="*/ 751897 h 1105657"/>
                <a:gd name="connsiteX4" fmla="*/ 735439 w 1288412"/>
                <a:gd name="connsiteY4" fmla="*/ 1096193 h 1105657"/>
                <a:gd name="connsiteX5" fmla="*/ 553094 w 1288412"/>
                <a:gd name="connsiteY5" fmla="*/ 990925 h 1105657"/>
                <a:gd name="connsiteX6" fmla="*/ 0 w 1288412"/>
                <a:gd name="connsiteY6" fmla="*/ 8061 h 110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8412" h="1105657">
                  <a:moveTo>
                    <a:pt x="0" y="8061"/>
                  </a:moveTo>
                  <a:cubicBezTo>
                    <a:pt x="6778" y="-1296"/>
                    <a:pt x="19314" y="-2915"/>
                    <a:pt x="33650" y="5362"/>
                  </a:cubicBezTo>
                  <a:lnTo>
                    <a:pt x="1254763" y="710389"/>
                  </a:lnTo>
                  <a:cubicBezTo>
                    <a:pt x="1269098" y="718667"/>
                    <a:pt x="1281635" y="734742"/>
                    <a:pt x="1288412" y="751897"/>
                  </a:cubicBezTo>
                  <a:lnTo>
                    <a:pt x="735439" y="1096193"/>
                  </a:lnTo>
                  <a:cubicBezTo>
                    <a:pt x="685654" y="1127204"/>
                    <a:pt x="602879" y="1079398"/>
                    <a:pt x="553094" y="990925"/>
                  </a:cubicBezTo>
                  <a:lnTo>
                    <a:pt x="0" y="8061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6" name="Vrije vorm: vorm 275">
              <a:extLst>
                <a:ext uri="{FF2B5EF4-FFF2-40B4-BE49-F238E27FC236}">
                  <a16:creationId xmlns:a16="http://schemas.microsoft.com/office/drawing/2014/main" id="{D9733CE8-1B20-E078-D9DE-41901C8289B4}"/>
                </a:ext>
              </a:extLst>
            </p:cNvPr>
            <p:cNvSpPr/>
            <p:nvPr/>
          </p:nvSpPr>
          <p:spPr>
            <a:xfrm>
              <a:off x="5483878" y="1907058"/>
              <a:ext cx="1281733" cy="1718328"/>
            </a:xfrm>
            <a:custGeom>
              <a:avLst/>
              <a:gdLst>
                <a:gd name="connsiteX0" fmla="*/ 1275256 w 1281733"/>
                <a:gd name="connsiteY0" fmla="*/ 1718268 h 1718328"/>
                <a:gd name="connsiteX1" fmla="*/ 1273816 w 1281733"/>
                <a:gd name="connsiteY1" fmla="*/ 1717969 h 1718328"/>
                <a:gd name="connsiteX2" fmla="*/ 1271897 w 1281733"/>
                <a:gd name="connsiteY2" fmla="*/ 1713110 h 1718328"/>
                <a:gd name="connsiteX3" fmla="*/ 1274356 w 1281733"/>
                <a:gd name="connsiteY3" fmla="*/ 1699434 h 1718328"/>
                <a:gd name="connsiteX4" fmla="*/ 1274356 w 1281733"/>
                <a:gd name="connsiteY4" fmla="*/ 1650429 h 1718328"/>
                <a:gd name="connsiteX5" fmla="*/ 1274356 w 1281733"/>
                <a:gd name="connsiteY5" fmla="*/ 781531 h 1718328"/>
                <a:gd name="connsiteX6" fmla="*/ 1269138 w 1281733"/>
                <a:gd name="connsiteY6" fmla="*/ 756699 h 1718328"/>
                <a:gd name="connsiteX7" fmla="*/ 1254502 w 1281733"/>
                <a:gd name="connsiteY7" fmla="*/ 732046 h 1718328"/>
                <a:gd name="connsiteX8" fmla="*/ 1251443 w 1281733"/>
                <a:gd name="connsiteY8" fmla="*/ 728687 h 1718328"/>
                <a:gd name="connsiteX9" fmla="*/ 1248924 w 1281733"/>
                <a:gd name="connsiteY9" fmla="*/ 726108 h 1718328"/>
                <a:gd name="connsiteX10" fmla="*/ 1247304 w 1281733"/>
                <a:gd name="connsiteY10" fmla="*/ 724608 h 1718328"/>
                <a:gd name="connsiteX11" fmla="*/ 1237107 w 1281733"/>
                <a:gd name="connsiteY11" fmla="*/ 717051 h 1718328"/>
                <a:gd name="connsiteX12" fmla="*/ 15995 w 1281733"/>
                <a:gd name="connsiteY12" fmla="*/ 11963 h 1718328"/>
                <a:gd name="connsiteX13" fmla="*/ 3219 w 1281733"/>
                <a:gd name="connsiteY13" fmla="*/ 7345 h 1718328"/>
                <a:gd name="connsiteX14" fmla="*/ 40 w 1281733"/>
                <a:gd name="connsiteY14" fmla="*/ 3206 h 1718328"/>
                <a:gd name="connsiteX15" fmla="*/ 4178 w 1281733"/>
                <a:gd name="connsiteY15" fmla="*/ 27 h 1718328"/>
                <a:gd name="connsiteX16" fmla="*/ 19654 w 1281733"/>
                <a:gd name="connsiteY16" fmla="*/ 5605 h 1718328"/>
                <a:gd name="connsiteX17" fmla="*/ 1240766 w 1281733"/>
                <a:gd name="connsiteY17" fmla="*/ 710693 h 1718328"/>
                <a:gd name="connsiteX18" fmla="*/ 1252163 w 1281733"/>
                <a:gd name="connsiteY18" fmla="*/ 719090 h 1718328"/>
                <a:gd name="connsiteX19" fmla="*/ 1254022 w 1281733"/>
                <a:gd name="connsiteY19" fmla="*/ 720830 h 1718328"/>
                <a:gd name="connsiteX20" fmla="*/ 1256901 w 1281733"/>
                <a:gd name="connsiteY20" fmla="*/ 723769 h 1718328"/>
                <a:gd name="connsiteX21" fmla="*/ 1259901 w 1281733"/>
                <a:gd name="connsiteY21" fmla="*/ 727068 h 1718328"/>
                <a:gd name="connsiteX22" fmla="*/ 1276036 w 1281733"/>
                <a:gd name="connsiteY22" fmla="*/ 754060 h 1718328"/>
                <a:gd name="connsiteX23" fmla="*/ 1281734 w 1281733"/>
                <a:gd name="connsiteY23" fmla="*/ 781591 h 1718328"/>
                <a:gd name="connsiteX24" fmla="*/ 1281734 w 1281733"/>
                <a:gd name="connsiteY24" fmla="*/ 1699494 h 1718328"/>
                <a:gd name="connsiteX25" fmla="*/ 1278675 w 1281733"/>
                <a:gd name="connsiteY25" fmla="*/ 1716109 h 1718328"/>
                <a:gd name="connsiteX26" fmla="*/ 1275256 w 1281733"/>
                <a:gd name="connsiteY26" fmla="*/ 1718329 h 171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81733" h="1718328">
                  <a:moveTo>
                    <a:pt x="1275256" y="1718268"/>
                  </a:moveTo>
                  <a:cubicBezTo>
                    <a:pt x="1274776" y="1718268"/>
                    <a:pt x="1274296" y="1718149"/>
                    <a:pt x="1273816" y="1717969"/>
                  </a:cubicBezTo>
                  <a:cubicBezTo>
                    <a:pt x="1271957" y="1717129"/>
                    <a:pt x="1271057" y="1714970"/>
                    <a:pt x="1271897" y="1713110"/>
                  </a:cubicBezTo>
                  <a:cubicBezTo>
                    <a:pt x="1273517" y="1709331"/>
                    <a:pt x="1274356" y="1704773"/>
                    <a:pt x="1274356" y="1699434"/>
                  </a:cubicBezTo>
                  <a:lnTo>
                    <a:pt x="1274356" y="1650429"/>
                  </a:lnTo>
                  <a:cubicBezTo>
                    <a:pt x="1274356" y="1650429"/>
                    <a:pt x="1274356" y="781531"/>
                    <a:pt x="1274356" y="781531"/>
                  </a:cubicBezTo>
                  <a:cubicBezTo>
                    <a:pt x="1274356" y="773674"/>
                    <a:pt x="1272557" y="765096"/>
                    <a:pt x="1269138" y="756699"/>
                  </a:cubicBezTo>
                  <a:cubicBezTo>
                    <a:pt x="1265659" y="747821"/>
                    <a:pt x="1260620" y="739304"/>
                    <a:pt x="1254502" y="732046"/>
                  </a:cubicBezTo>
                  <a:cubicBezTo>
                    <a:pt x="1253423" y="730787"/>
                    <a:pt x="1252463" y="729707"/>
                    <a:pt x="1251443" y="728687"/>
                  </a:cubicBezTo>
                  <a:cubicBezTo>
                    <a:pt x="1250543" y="727668"/>
                    <a:pt x="1249764" y="726888"/>
                    <a:pt x="1248924" y="726108"/>
                  </a:cubicBezTo>
                  <a:cubicBezTo>
                    <a:pt x="1248264" y="725448"/>
                    <a:pt x="1247784" y="725028"/>
                    <a:pt x="1247304" y="724608"/>
                  </a:cubicBezTo>
                  <a:cubicBezTo>
                    <a:pt x="1244005" y="721549"/>
                    <a:pt x="1240646" y="719090"/>
                    <a:pt x="1237107" y="717051"/>
                  </a:cubicBezTo>
                  <a:lnTo>
                    <a:pt x="15995" y="11963"/>
                  </a:lnTo>
                  <a:cubicBezTo>
                    <a:pt x="11496" y="9384"/>
                    <a:pt x="7177" y="7825"/>
                    <a:pt x="3219" y="7345"/>
                  </a:cubicBezTo>
                  <a:cubicBezTo>
                    <a:pt x="1179" y="7105"/>
                    <a:pt x="-260" y="5245"/>
                    <a:pt x="40" y="3206"/>
                  </a:cubicBezTo>
                  <a:cubicBezTo>
                    <a:pt x="279" y="1167"/>
                    <a:pt x="2199" y="-213"/>
                    <a:pt x="4178" y="27"/>
                  </a:cubicBezTo>
                  <a:cubicBezTo>
                    <a:pt x="9097" y="687"/>
                    <a:pt x="14255" y="2546"/>
                    <a:pt x="19654" y="5605"/>
                  </a:cubicBezTo>
                  <a:lnTo>
                    <a:pt x="1240766" y="710693"/>
                  </a:lnTo>
                  <a:cubicBezTo>
                    <a:pt x="1244785" y="712972"/>
                    <a:pt x="1248624" y="715791"/>
                    <a:pt x="1252163" y="719090"/>
                  </a:cubicBezTo>
                  <a:cubicBezTo>
                    <a:pt x="1252823" y="719690"/>
                    <a:pt x="1253423" y="720230"/>
                    <a:pt x="1254022" y="720830"/>
                  </a:cubicBezTo>
                  <a:cubicBezTo>
                    <a:pt x="1254982" y="721729"/>
                    <a:pt x="1256002" y="722689"/>
                    <a:pt x="1256901" y="723769"/>
                  </a:cubicBezTo>
                  <a:cubicBezTo>
                    <a:pt x="1257861" y="724728"/>
                    <a:pt x="1258881" y="725928"/>
                    <a:pt x="1259901" y="727068"/>
                  </a:cubicBezTo>
                  <a:cubicBezTo>
                    <a:pt x="1266739" y="735225"/>
                    <a:pt x="1272257" y="744402"/>
                    <a:pt x="1276036" y="754060"/>
                  </a:cubicBezTo>
                  <a:cubicBezTo>
                    <a:pt x="1279755" y="763297"/>
                    <a:pt x="1281734" y="772834"/>
                    <a:pt x="1281734" y="781591"/>
                  </a:cubicBezTo>
                  <a:lnTo>
                    <a:pt x="1281734" y="1699494"/>
                  </a:lnTo>
                  <a:cubicBezTo>
                    <a:pt x="1281734" y="1705852"/>
                    <a:pt x="1280714" y="1711431"/>
                    <a:pt x="1278675" y="1716109"/>
                  </a:cubicBezTo>
                  <a:cubicBezTo>
                    <a:pt x="1278075" y="1717489"/>
                    <a:pt x="1276696" y="1718329"/>
                    <a:pt x="1275256" y="171832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7" name="Vrije vorm: vorm 276">
              <a:extLst>
                <a:ext uri="{FF2B5EF4-FFF2-40B4-BE49-F238E27FC236}">
                  <a16:creationId xmlns:a16="http://schemas.microsoft.com/office/drawing/2014/main" id="{4BDF2BEB-6B1D-B318-F667-D434A2650DE9}"/>
                </a:ext>
              </a:extLst>
            </p:cNvPr>
            <p:cNvSpPr/>
            <p:nvPr/>
          </p:nvSpPr>
          <p:spPr>
            <a:xfrm>
              <a:off x="6412138" y="2306368"/>
              <a:ext cx="587763" cy="782839"/>
            </a:xfrm>
            <a:custGeom>
              <a:avLst/>
              <a:gdLst>
                <a:gd name="connsiteX0" fmla="*/ 587763 w 587763"/>
                <a:gd name="connsiteY0" fmla="*/ 549091 h 782839"/>
                <a:gd name="connsiteX1" fmla="*/ 293912 w 587763"/>
                <a:gd name="connsiteY1" fmla="*/ 40084 h 782839"/>
                <a:gd name="connsiteX2" fmla="*/ 83855 w 587763"/>
                <a:gd name="connsiteY2" fmla="*/ 20950 h 782839"/>
                <a:gd name="connsiteX3" fmla="*/ 0 w 587763"/>
                <a:gd name="connsiteY3" fmla="*/ 69355 h 782839"/>
                <a:gd name="connsiteX4" fmla="*/ 36889 w 587763"/>
                <a:gd name="connsiteY4" fmla="*/ 66536 h 782839"/>
                <a:gd name="connsiteX5" fmla="*/ 0 w 587763"/>
                <a:gd name="connsiteY5" fmla="*/ 209833 h 782839"/>
                <a:gd name="connsiteX6" fmla="*/ 293912 w 587763"/>
                <a:gd name="connsiteY6" fmla="*/ 718839 h 782839"/>
                <a:gd name="connsiteX7" fmla="*/ 426112 w 587763"/>
                <a:gd name="connsiteY7" fmla="*/ 758847 h 782839"/>
                <a:gd name="connsiteX8" fmla="*/ 426112 w 587763"/>
                <a:gd name="connsiteY8" fmla="*/ 782840 h 782839"/>
                <a:gd name="connsiteX9" fmla="*/ 496651 w 587763"/>
                <a:gd name="connsiteY9" fmla="*/ 742052 h 782839"/>
                <a:gd name="connsiteX10" fmla="*/ 506608 w 587763"/>
                <a:gd name="connsiteY10" fmla="*/ 736294 h 782839"/>
                <a:gd name="connsiteX11" fmla="*/ 508347 w 587763"/>
                <a:gd name="connsiteY11" fmla="*/ 735274 h 782839"/>
                <a:gd name="connsiteX12" fmla="*/ 587763 w 587763"/>
                <a:gd name="connsiteY12" fmla="*/ 549151 h 78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7763" h="782839">
                  <a:moveTo>
                    <a:pt x="587763" y="549091"/>
                  </a:moveTo>
                  <a:cubicBezTo>
                    <a:pt x="587763" y="361647"/>
                    <a:pt x="456163" y="133776"/>
                    <a:pt x="293912" y="40084"/>
                  </a:cubicBezTo>
                  <a:cubicBezTo>
                    <a:pt x="211616" y="-7421"/>
                    <a:pt x="137239" y="-11260"/>
                    <a:pt x="83855" y="20950"/>
                  </a:cubicBezTo>
                  <a:cubicBezTo>
                    <a:pt x="83855" y="20950"/>
                    <a:pt x="0" y="69355"/>
                    <a:pt x="0" y="69355"/>
                  </a:cubicBezTo>
                  <a:lnTo>
                    <a:pt x="36889" y="66536"/>
                  </a:lnTo>
                  <a:cubicBezTo>
                    <a:pt x="13436" y="101746"/>
                    <a:pt x="0" y="150091"/>
                    <a:pt x="0" y="209833"/>
                  </a:cubicBezTo>
                  <a:cubicBezTo>
                    <a:pt x="0" y="397276"/>
                    <a:pt x="131600" y="625148"/>
                    <a:pt x="293912" y="718839"/>
                  </a:cubicBezTo>
                  <a:cubicBezTo>
                    <a:pt x="341477" y="746311"/>
                    <a:pt x="386344" y="759087"/>
                    <a:pt x="426112" y="758847"/>
                  </a:cubicBezTo>
                  <a:lnTo>
                    <a:pt x="426112" y="782840"/>
                  </a:lnTo>
                  <a:lnTo>
                    <a:pt x="496651" y="742052"/>
                  </a:lnTo>
                  <a:cubicBezTo>
                    <a:pt x="500070" y="740253"/>
                    <a:pt x="503368" y="738333"/>
                    <a:pt x="506608" y="736294"/>
                  </a:cubicBezTo>
                  <a:lnTo>
                    <a:pt x="508347" y="735274"/>
                  </a:lnTo>
                  <a:cubicBezTo>
                    <a:pt x="557472" y="703064"/>
                    <a:pt x="587763" y="638943"/>
                    <a:pt x="587763" y="54915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8" name="Vrije vorm: vorm 277">
              <a:extLst>
                <a:ext uri="{FF2B5EF4-FFF2-40B4-BE49-F238E27FC236}">
                  <a16:creationId xmlns:a16="http://schemas.microsoft.com/office/drawing/2014/main" id="{79C56C56-246D-0BF5-A495-BF26A7A06DA7}"/>
                </a:ext>
              </a:extLst>
            </p:cNvPr>
            <p:cNvSpPr/>
            <p:nvPr/>
          </p:nvSpPr>
          <p:spPr>
            <a:xfrm rot="19799999">
              <a:off x="6385728" y="2316402"/>
              <a:ext cx="479855" cy="831228"/>
            </a:xfrm>
            <a:custGeom>
              <a:avLst/>
              <a:gdLst>
                <a:gd name="connsiteX0" fmla="*/ 479855 w 479855"/>
                <a:gd name="connsiteY0" fmla="*/ 415614 h 831228"/>
                <a:gd name="connsiteX1" fmla="*/ 239928 w 479855"/>
                <a:gd name="connsiteY1" fmla="*/ 831229 h 831228"/>
                <a:gd name="connsiteX2" fmla="*/ 0 w 479855"/>
                <a:gd name="connsiteY2" fmla="*/ 415614 h 831228"/>
                <a:gd name="connsiteX3" fmla="*/ 239928 w 479855"/>
                <a:gd name="connsiteY3" fmla="*/ 0 h 831228"/>
                <a:gd name="connsiteX4" fmla="*/ 479855 w 479855"/>
                <a:gd name="connsiteY4" fmla="*/ 415614 h 83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855" h="831228">
                  <a:moveTo>
                    <a:pt x="479855" y="415614"/>
                  </a:moveTo>
                  <a:cubicBezTo>
                    <a:pt x="479855" y="645152"/>
                    <a:pt x="372436" y="831229"/>
                    <a:pt x="239928" y="831229"/>
                  </a:cubicBezTo>
                  <a:cubicBezTo>
                    <a:pt x="107419" y="831229"/>
                    <a:pt x="0" y="645152"/>
                    <a:pt x="0" y="415614"/>
                  </a:cubicBezTo>
                  <a:cubicBezTo>
                    <a:pt x="0" y="186077"/>
                    <a:pt x="107419" y="0"/>
                    <a:pt x="239928" y="0"/>
                  </a:cubicBezTo>
                  <a:cubicBezTo>
                    <a:pt x="372436" y="0"/>
                    <a:pt x="479855" y="186077"/>
                    <a:pt x="479855" y="415614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9" name="Vrije vorm: vorm 278">
              <a:extLst>
                <a:ext uri="{FF2B5EF4-FFF2-40B4-BE49-F238E27FC236}">
                  <a16:creationId xmlns:a16="http://schemas.microsoft.com/office/drawing/2014/main" id="{1F5A0317-9928-79E4-9A9A-604BCFA49725}"/>
                </a:ext>
              </a:extLst>
            </p:cNvPr>
            <p:cNvSpPr/>
            <p:nvPr/>
          </p:nvSpPr>
          <p:spPr>
            <a:xfrm>
              <a:off x="6536241" y="2551650"/>
              <a:ext cx="137958" cy="389042"/>
            </a:xfrm>
            <a:custGeom>
              <a:avLst/>
              <a:gdLst>
                <a:gd name="connsiteX0" fmla="*/ 137959 w 137958"/>
                <a:gd name="connsiteY0" fmla="*/ 389043 h 389042"/>
                <a:gd name="connsiteX1" fmla="*/ 83075 w 137958"/>
                <a:gd name="connsiteY1" fmla="*/ 357372 h 389042"/>
                <a:gd name="connsiteX2" fmla="*/ 83075 w 137958"/>
                <a:gd name="connsiteY2" fmla="*/ 78336 h 389042"/>
                <a:gd name="connsiteX3" fmla="*/ 31910 w 137958"/>
                <a:gd name="connsiteY3" fmla="*/ 110007 h 389042"/>
                <a:gd name="connsiteX4" fmla="*/ 0 w 137958"/>
                <a:gd name="connsiteY4" fmla="*/ 53084 h 389042"/>
                <a:gd name="connsiteX5" fmla="*/ 90093 w 137958"/>
                <a:gd name="connsiteY5" fmla="*/ 0 h 389042"/>
                <a:gd name="connsiteX6" fmla="*/ 137959 w 137958"/>
                <a:gd name="connsiteY6" fmla="*/ 27652 h 389042"/>
                <a:gd name="connsiteX7" fmla="*/ 137959 w 137958"/>
                <a:gd name="connsiteY7" fmla="*/ 389043 h 38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958" h="389042">
                  <a:moveTo>
                    <a:pt x="137959" y="389043"/>
                  </a:moveTo>
                  <a:lnTo>
                    <a:pt x="83075" y="357372"/>
                  </a:lnTo>
                  <a:lnTo>
                    <a:pt x="83075" y="78336"/>
                  </a:lnTo>
                  <a:lnTo>
                    <a:pt x="31910" y="110007"/>
                  </a:lnTo>
                  <a:lnTo>
                    <a:pt x="0" y="53084"/>
                  </a:lnTo>
                  <a:lnTo>
                    <a:pt x="90093" y="0"/>
                  </a:lnTo>
                  <a:lnTo>
                    <a:pt x="137959" y="27652"/>
                  </a:lnTo>
                  <a:lnTo>
                    <a:pt x="137959" y="38904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0" name="Vrije vorm: vorm 279">
              <a:extLst>
                <a:ext uri="{FF2B5EF4-FFF2-40B4-BE49-F238E27FC236}">
                  <a16:creationId xmlns:a16="http://schemas.microsoft.com/office/drawing/2014/main" id="{78B46989-A1EC-A273-9F0E-56F30D0D7F8A}"/>
                </a:ext>
              </a:extLst>
            </p:cNvPr>
            <p:cNvSpPr/>
            <p:nvPr/>
          </p:nvSpPr>
          <p:spPr>
            <a:xfrm>
              <a:off x="6440915" y="2348769"/>
              <a:ext cx="482268" cy="727123"/>
            </a:xfrm>
            <a:custGeom>
              <a:avLst/>
              <a:gdLst>
                <a:gd name="connsiteX0" fmla="*/ 419108 w 482268"/>
                <a:gd name="connsiteY0" fmla="*/ 727064 h 727123"/>
                <a:gd name="connsiteX1" fmla="*/ 416409 w 482268"/>
                <a:gd name="connsiteY1" fmla="*/ 725924 h 727123"/>
                <a:gd name="connsiteX2" fmla="*/ 416529 w 482268"/>
                <a:gd name="connsiteY2" fmla="*/ 720706 h 727123"/>
                <a:gd name="connsiteX3" fmla="*/ 474891 w 482268"/>
                <a:gd name="connsiteY3" fmla="*/ 552936 h 727123"/>
                <a:gd name="connsiteX4" fmla="*/ 182839 w 482268"/>
                <a:gd name="connsiteY4" fmla="*/ 47109 h 727123"/>
                <a:gd name="connsiteX5" fmla="*/ 4872 w 482268"/>
                <a:gd name="connsiteY5" fmla="*/ 14899 h 727123"/>
                <a:gd name="connsiteX6" fmla="*/ 194 w 482268"/>
                <a:gd name="connsiteY6" fmla="*/ 12559 h 727123"/>
                <a:gd name="connsiteX7" fmla="*/ 2593 w 482268"/>
                <a:gd name="connsiteY7" fmla="*/ 7881 h 727123"/>
                <a:gd name="connsiteX8" fmla="*/ 186558 w 482268"/>
                <a:gd name="connsiteY8" fmla="*/ 40751 h 727123"/>
                <a:gd name="connsiteX9" fmla="*/ 482269 w 482268"/>
                <a:gd name="connsiteY9" fmla="*/ 552996 h 727123"/>
                <a:gd name="connsiteX10" fmla="*/ 421567 w 482268"/>
                <a:gd name="connsiteY10" fmla="*/ 726104 h 727123"/>
                <a:gd name="connsiteX11" fmla="*/ 419048 w 482268"/>
                <a:gd name="connsiteY11" fmla="*/ 727124 h 727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2268" h="727123">
                  <a:moveTo>
                    <a:pt x="419108" y="727064"/>
                  </a:moveTo>
                  <a:cubicBezTo>
                    <a:pt x="418148" y="727064"/>
                    <a:pt x="417129" y="726704"/>
                    <a:pt x="416409" y="725924"/>
                  </a:cubicBezTo>
                  <a:cubicBezTo>
                    <a:pt x="415029" y="724424"/>
                    <a:pt x="415089" y="722085"/>
                    <a:pt x="416529" y="720706"/>
                  </a:cubicBezTo>
                  <a:cubicBezTo>
                    <a:pt x="454737" y="684596"/>
                    <a:pt x="474891" y="626594"/>
                    <a:pt x="474891" y="552936"/>
                  </a:cubicBezTo>
                  <a:cubicBezTo>
                    <a:pt x="474891" y="366992"/>
                    <a:pt x="343890" y="140081"/>
                    <a:pt x="182839" y="47109"/>
                  </a:cubicBezTo>
                  <a:cubicBezTo>
                    <a:pt x="117519" y="9380"/>
                    <a:pt x="55977" y="-1776"/>
                    <a:pt x="4872" y="14899"/>
                  </a:cubicBezTo>
                  <a:cubicBezTo>
                    <a:pt x="2953" y="15558"/>
                    <a:pt x="854" y="14479"/>
                    <a:pt x="194" y="12559"/>
                  </a:cubicBezTo>
                  <a:cubicBezTo>
                    <a:pt x="-466" y="10640"/>
                    <a:pt x="614" y="8540"/>
                    <a:pt x="2593" y="7881"/>
                  </a:cubicBezTo>
                  <a:cubicBezTo>
                    <a:pt x="55737" y="-9454"/>
                    <a:pt x="119318" y="1942"/>
                    <a:pt x="186558" y="40751"/>
                  </a:cubicBezTo>
                  <a:cubicBezTo>
                    <a:pt x="349649" y="134922"/>
                    <a:pt x="482269" y="364653"/>
                    <a:pt x="482269" y="552996"/>
                  </a:cubicBezTo>
                  <a:cubicBezTo>
                    <a:pt x="482269" y="628693"/>
                    <a:pt x="461275" y="688555"/>
                    <a:pt x="421567" y="726104"/>
                  </a:cubicBezTo>
                  <a:cubicBezTo>
                    <a:pt x="420847" y="726764"/>
                    <a:pt x="419948" y="727124"/>
                    <a:pt x="419048" y="727124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1" name="Vrije vorm: vorm 280">
              <a:extLst>
                <a:ext uri="{FF2B5EF4-FFF2-40B4-BE49-F238E27FC236}">
                  <a16:creationId xmlns:a16="http://schemas.microsoft.com/office/drawing/2014/main" id="{A0840C75-1349-1BF1-D9B3-3E01BF8921DA}"/>
                </a:ext>
              </a:extLst>
            </p:cNvPr>
            <p:cNvSpPr/>
            <p:nvPr/>
          </p:nvSpPr>
          <p:spPr>
            <a:xfrm>
              <a:off x="6033131" y="3609764"/>
              <a:ext cx="63384" cy="21048"/>
            </a:xfrm>
            <a:custGeom>
              <a:avLst/>
              <a:gdLst>
                <a:gd name="connsiteX0" fmla="*/ 52226 w 63384"/>
                <a:gd name="connsiteY0" fmla="*/ 2307 h 21048"/>
                <a:gd name="connsiteX1" fmla="*/ 60323 w 63384"/>
                <a:gd name="connsiteY1" fmla="*/ 6205 h 21048"/>
                <a:gd name="connsiteX2" fmla="*/ 63142 w 63384"/>
                <a:gd name="connsiteY2" fmla="*/ 14363 h 21048"/>
                <a:gd name="connsiteX3" fmla="*/ 49826 w 63384"/>
                <a:gd name="connsiteY3" fmla="*/ 20661 h 21048"/>
                <a:gd name="connsiteX4" fmla="*/ 281 w 63384"/>
                <a:gd name="connsiteY4" fmla="*/ 10224 h 21048"/>
                <a:gd name="connsiteX5" fmla="*/ 52226 w 63384"/>
                <a:gd name="connsiteY5" fmla="*/ 2307 h 2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384" h="21048">
                  <a:moveTo>
                    <a:pt x="52226" y="2307"/>
                  </a:moveTo>
                  <a:cubicBezTo>
                    <a:pt x="55165" y="3146"/>
                    <a:pt x="58104" y="4166"/>
                    <a:pt x="60323" y="6205"/>
                  </a:cubicBezTo>
                  <a:cubicBezTo>
                    <a:pt x="62542" y="8245"/>
                    <a:pt x="63982" y="11424"/>
                    <a:pt x="63142" y="14363"/>
                  </a:cubicBezTo>
                  <a:cubicBezTo>
                    <a:pt x="61703" y="19461"/>
                    <a:pt x="55105" y="20601"/>
                    <a:pt x="49826" y="20661"/>
                  </a:cubicBezTo>
                  <a:cubicBezTo>
                    <a:pt x="41429" y="20781"/>
                    <a:pt x="-3978" y="23900"/>
                    <a:pt x="281" y="10224"/>
                  </a:cubicBezTo>
                  <a:cubicBezTo>
                    <a:pt x="4480" y="-3392"/>
                    <a:pt x="42628" y="-393"/>
                    <a:pt x="52226" y="2307"/>
                  </a:cubicBezTo>
                  <a:close/>
                </a:path>
              </a:pathLst>
            </a:custGeom>
            <a:solidFill>
              <a:srgbClr val="BFC5DD">
                <a:alpha val="20000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2" name="Vrije vorm: vorm 281">
              <a:extLst>
                <a:ext uri="{FF2B5EF4-FFF2-40B4-BE49-F238E27FC236}">
                  <a16:creationId xmlns:a16="http://schemas.microsoft.com/office/drawing/2014/main" id="{7A91D6EE-635C-020B-677F-E0A28FC6742E}"/>
                </a:ext>
              </a:extLst>
            </p:cNvPr>
            <p:cNvSpPr/>
            <p:nvPr/>
          </p:nvSpPr>
          <p:spPr>
            <a:xfrm>
              <a:off x="4668823" y="2074704"/>
              <a:ext cx="567369" cy="542746"/>
            </a:xfrm>
            <a:custGeom>
              <a:avLst/>
              <a:gdLst>
                <a:gd name="connsiteX0" fmla="*/ 567309 w 567369"/>
                <a:gd name="connsiteY0" fmla="*/ 128452 h 542746"/>
                <a:gd name="connsiteX1" fmla="*/ 529281 w 567369"/>
                <a:gd name="connsiteY1" fmla="*/ 106618 h 542746"/>
                <a:gd name="connsiteX2" fmla="*/ 484354 w 567369"/>
                <a:gd name="connsiteY2" fmla="*/ 104399 h 542746"/>
                <a:gd name="connsiteX3" fmla="*/ 484354 w 567369"/>
                <a:gd name="connsiteY3" fmla="*/ 103319 h 542746"/>
                <a:gd name="connsiteX4" fmla="*/ 467499 w 567369"/>
                <a:gd name="connsiteY4" fmla="*/ 34760 h 542746"/>
                <a:gd name="connsiteX5" fmla="*/ 481595 w 567369"/>
                <a:gd name="connsiteY5" fmla="*/ 32601 h 542746"/>
                <a:gd name="connsiteX6" fmla="*/ 442187 w 567369"/>
                <a:gd name="connsiteY6" fmla="*/ 9748 h 542746"/>
                <a:gd name="connsiteX7" fmla="*/ 339618 w 567369"/>
                <a:gd name="connsiteY7" fmla="*/ 19765 h 542746"/>
                <a:gd name="connsiteX8" fmla="*/ 202019 w 567369"/>
                <a:gd name="connsiteY8" fmla="*/ 214286 h 542746"/>
                <a:gd name="connsiteX9" fmla="*/ 164950 w 567369"/>
                <a:gd name="connsiteY9" fmla="*/ 223343 h 542746"/>
                <a:gd name="connsiteX10" fmla="*/ 96271 w 567369"/>
                <a:gd name="connsiteY10" fmla="*/ 327472 h 542746"/>
                <a:gd name="connsiteX11" fmla="*/ 74678 w 567369"/>
                <a:gd name="connsiteY11" fmla="*/ 339948 h 542746"/>
                <a:gd name="connsiteX12" fmla="*/ 0 w 567369"/>
                <a:gd name="connsiteY12" fmla="*/ 469269 h 542746"/>
                <a:gd name="connsiteX13" fmla="*/ 20994 w 567369"/>
                <a:gd name="connsiteY13" fmla="*/ 517014 h 542746"/>
                <a:gd name="connsiteX14" fmla="*/ 21414 w 567369"/>
                <a:gd name="connsiteY14" fmla="*/ 517314 h 542746"/>
                <a:gd name="connsiteX15" fmla="*/ 22373 w 567369"/>
                <a:gd name="connsiteY15" fmla="*/ 517854 h 542746"/>
                <a:gd name="connsiteX16" fmla="*/ 65500 w 567369"/>
                <a:gd name="connsiteY16" fmla="*/ 542747 h 542746"/>
                <a:gd name="connsiteX17" fmla="*/ 76057 w 567369"/>
                <a:gd name="connsiteY17" fmla="*/ 511616 h 542746"/>
                <a:gd name="connsiteX18" fmla="*/ 473378 w 567369"/>
                <a:gd name="connsiteY18" fmla="*/ 282245 h 542746"/>
                <a:gd name="connsiteX19" fmla="*/ 548055 w 567369"/>
                <a:gd name="connsiteY19" fmla="*/ 152924 h 542746"/>
                <a:gd name="connsiteX20" fmla="*/ 545476 w 567369"/>
                <a:gd name="connsiteY20" fmla="*/ 131931 h 542746"/>
                <a:gd name="connsiteX21" fmla="*/ 567369 w 567369"/>
                <a:gd name="connsiteY21" fmla="*/ 128512 h 54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7369" h="542746">
                  <a:moveTo>
                    <a:pt x="567309" y="128452"/>
                  </a:moveTo>
                  <a:lnTo>
                    <a:pt x="529281" y="106618"/>
                  </a:lnTo>
                  <a:cubicBezTo>
                    <a:pt x="517944" y="98401"/>
                    <a:pt x="502169" y="97201"/>
                    <a:pt x="484354" y="104399"/>
                  </a:cubicBezTo>
                  <a:cubicBezTo>
                    <a:pt x="484354" y="104039"/>
                    <a:pt x="484354" y="103679"/>
                    <a:pt x="484354" y="103319"/>
                  </a:cubicBezTo>
                  <a:cubicBezTo>
                    <a:pt x="484354" y="75008"/>
                    <a:pt x="478236" y="51915"/>
                    <a:pt x="467499" y="34760"/>
                  </a:cubicBezTo>
                  <a:lnTo>
                    <a:pt x="481595" y="32601"/>
                  </a:lnTo>
                  <a:lnTo>
                    <a:pt x="442187" y="9748"/>
                  </a:lnTo>
                  <a:cubicBezTo>
                    <a:pt x="415975" y="-5488"/>
                    <a:pt x="379686" y="-3389"/>
                    <a:pt x="339618" y="19765"/>
                  </a:cubicBezTo>
                  <a:cubicBezTo>
                    <a:pt x="275437" y="56833"/>
                    <a:pt x="221033" y="136489"/>
                    <a:pt x="202019" y="214286"/>
                  </a:cubicBezTo>
                  <a:cubicBezTo>
                    <a:pt x="191222" y="212726"/>
                    <a:pt x="178566" y="215485"/>
                    <a:pt x="164950" y="223343"/>
                  </a:cubicBezTo>
                  <a:cubicBezTo>
                    <a:pt x="131121" y="242897"/>
                    <a:pt x="102869" y="286864"/>
                    <a:pt x="96271" y="327472"/>
                  </a:cubicBezTo>
                  <a:lnTo>
                    <a:pt x="74678" y="339948"/>
                  </a:lnTo>
                  <a:cubicBezTo>
                    <a:pt x="33410" y="363761"/>
                    <a:pt x="0" y="421643"/>
                    <a:pt x="0" y="469269"/>
                  </a:cubicBezTo>
                  <a:cubicBezTo>
                    <a:pt x="0" y="492542"/>
                    <a:pt x="8038" y="508977"/>
                    <a:pt x="20994" y="517014"/>
                  </a:cubicBezTo>
                  <a:cubicBezTo>
                    <a:pt x="20994" y="517014"/>
                    <a:pt x="21414" y="517314"/>
                    <a:pt x="21414" y="517314"/>
                  </a:cubicBezTo>
                  <a:cubicBezTo>
                    <a:pt x="21713" y="517494"/>
                    <a:pt x="22013" y="517674"/>
                    <a:pt x="22373" y="517854"/>
                  </a:cubicBezTo>
                  <a:lnTo>
                    <a:pt x="65500" y="542747"/>
                  </a:lnTo>
                  <a:lnTo>
                    <a:pt x="76057" y="511616"/>
                  </a:lnTo>
                  <a:lnTo>
                    <a:pt x="473378" y="282245"/>
                  </a:lnTo>
                  <a:cubicBezTo>
                    <a:pt x="514645" y="258432"/>
                    <a:pt x="548055" y="200550"/>
                    <a:pt x="548055" y="152924"/>
                  </a:cubicBezTo>
                  <a:cubicBezTo>
                    <a:pt x="548055" y="145127"/>
                    <a:pt x="547155" y="138169"/>
                    <a:pt x="545476" y="131931"/>
                  </a:cubicBezTo>
                  <a:lnTo>
                    <a:pt x="567369" y="12851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3" name="Vrije vorm: vorm 282">
              <a:extLst>
                <a:ext uri="{FF2B5EF4-FFF2-40B4-BE49-F238E27FC236}">
                  <a16:creationId xmlns:a16="http://schemas.microsoft.com/office/drawing/2014/main" id="{645EAAA3-FCA0-A686-A251-BA13021D7B0F}"/>
                </a:ext>
              </a:extLst>
            </p:cNvPr>
            <p:cNvSpPr/>
            <p:nvPr/>
          </p:nvSpPr>
          <p:spPr>
            <a:xfrm>
              <a:off x="4712669" y="2099913"/>
              <a:ext cx="548055" cy="522577"/>
            </a:xfrm>
            <a:custGeom>
              <a:avLst/>
              <a:gdLst>
                <a:gd name="connsiteX0" fmla="*/ 484414 w 548055"/>
                <a:gd name="connsiteY0" fmla="*/ 104443 h 522577"/>
                <a:gd name="connsiteX1" fmla="*/ 484414 w 548055"/>
                <a:gd name="connsiteY1" fmla="*/ 103363 h 522577"/>
                <a:gd name="connsiteX2" fmla="*/ 339618 w 548055"/>
                <a:gd name="connsiteY2" fmla="*/ 19748 h 522577"/>
                <a:gd name="connsiteX3" fmla="*/ 202019 w 548055"/>
                <a:gd name="connsiteY3" fmla="*/ 214269 h 522577"/>
                <a:gd name="connsiteX4" fmla="*/ 164950 w 548055"/>
                <a:gd name="connsiteY4" fmla="*/ 223327 h 522577"/>
                <a:gd name="connsiteX5" fmla="*/ 96271 w 548055"/>
                <a:gd name="connsiteY5" fmla="*/ 327455 h 522577"/>
                <a:gd name="connsiteX6" fmla="*/ 74678 w 548055"/>
                <a:gd name="connsiteY6" fmla="*/ 339932 h 522577"/>
                <a:gd name="connsiteX7" fmla="*/ 0 w 548055"/>
                <a:gd name="connsiteY7" fmla="*/ 469252 h 522577"/>
                <a:gd name="connsiteX8" fmla="*/ 74678 w 548055"/>
                <a:gd name="connsiteY8" fmla="*/ 512379 h 522577"/>
                <a:gd name="connsiteX9" fmla="*/ 473378 w 548055"/>
                <a:gd name="connsiteY9" fmla="*/ 282169 h 522577"/>
                <a:gd name="connsiteX10" fmla="*/ 548055 w 548055"/>
                <a:gd name="connsiteY10" fmla="*/ 152848 h 522577"/>
                <a:gd name="connsiteX11" fmla="*/ 484414 w 548055"/>
                <a:gd name="connsiteY11" fmla="*/ 104443 h 52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055" h="522577">
                  <a:moveTo>
                    <a:pt x="484414" y="104443"/>
                  </a:moveTo>
                  <a:cubicBezTo>
                    <a:pt x="484414" y="104083"/>
                    <a:pt x="484414" y="103723"/>
                    <a:pt x="484414" y="103363"/>
                  </a:cubicBezTo>
                  <a:cubicBezTo>
                    <a:pt x="484414" y="11051"/>
                    <a:pt x="419574" y="-26378"/>
                    <a:pt x="339618" y="19748"/>
                  </a:cubicBezTo>
                  <a:cubicBezTo>
                    <a:pt x="275437" y="56817"/>
                    <a:pt x="221034" y="136473"/>
                    <a:pt x="202019" y="214269"/>
                  </a:cubicBezTo>
                  <a:cubicBezTo>
                    <a:pt x="191222" y="212710"/>
                    <a:pt x="178566" y="215469"/>
                    <a:pt x="164950" y="223327"/>
                  </a:cubicBezTo>
                  <a:cubicBezTo>
                    <a:pt x="131121" y="242881"/>
                    <a:pt x="102869" y="286848"/>
                    <a:pt x="96271" y="327455"/>
                  </a:cubicBezTo>
                  <a:lnTo>
                    <a:pt x="74678" y="339932"/>
                  </a:lnTo>
                  <a:cubicBezTo>
                    <a:pt x="33410" y="363744"/>
                    <a:pt x="0" y="421627"/>
                    <a:pt x="0" y="469252"/>
                  </a:cubicBezTo>
                  <a:cubicBezTo>
                    <a:pt x="0" y="516878"/>
                    <a:pt x="33410" y="536192"/>
                    <a:pt x="74678" y="512379"/>
                  </a:cubicBezTo>
                  <a:lnTo>
                    <a:pt x="473378" y="282169"/>
                  </a:lnTo>
                  <a:cubicBezTo>
                    <a:pt x="514645" y="258356"/>
                    <a:pt x="548055" y="200474"/>
                    <a:pt x="548055" y="152848"/>
                  </a:cubicBezTo>
                  <a:cubicBezTo>
                    <a:pt x="548055" y="109541"/>
                    <a:pt x="520403" y="89807"/>
                    <a:pt x="484414" y="104443"/>
                  </a:cubicBezTo>
                  <a:close/>
                </a:path>
              </a:pathLst>
            </a:custGeom>
            <a:solidFill>
              <a:schemeClr val="bg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4" name="Vrije vorm: vorm 283">
              <a:extLst>
                <a:ext uri="{FF2B5EF4-FFF2-40B4-BE49-F238E27FC236}">
                  <a16:creationId xmlns:a16="http://schemas.microsoft.com/office/drawing/2014/main" id="{8E30AD27-C0D7-C13B-8658-31F687B6EF34}"/>
                </a:ext>
              </a:extLst>
            </p:cNvPr>
            <p:cNvSpPr/>
            <p:nvPr/>
          </p:nvSpPr>
          <p:spPr>
            <a:xfrm>
              <a:off x="5172971" y="3075038"/>
              <a:ext cx="498869" cy="272647"/>
            </a:xfrm>
            <a:custGeom>
              <a:avLst/>
              <a:gdLst>
                <a:gd name="connsiteX0" fmla="*/ 440567 w 498869"/>
                <a:gd name="connsiteY0" fmla="*/ 122138 h 272647"/>
                <a:gd name="connsiteX1" fmla="*/ 456343 w 498869"/>
                <a:gd name="connsiteY1" fmla="*/ 113021 h 272647"/>
                <a:gd name="connsiteX2" fmla="*/ 472058 w 498869"/>
                <a:gd name="connsiteY2" fmla="*/ 92567 h 272647"/>
                <a:gd name="connsiteX3" fmla="*/ 472178 w 498869"/>
                <a:gd name="connsiteY3" fmla="*/ 91247 h 272647"/>
                <a:gd name="connsiteX4" fmla="*/ 472178 w 498869"/>
                <a:gd name="connsiteY4" fmla="*/ 90648 h 272647"/>
                <a:gd name="connsiteX5" fmla="*/ 472178 w 498869"/>
                <a:gd name="connsiteY5" fmla="*/ 58737 h 272647"/>
                <a:gd name="connsiteX6" fmla="*/ 438888 w 498869"/>
                <a:gd name="connsiteY6" fmla="*/ 58737 h 272647"/>
                <a:gd name="connsiteX7" fmla="*/ 352994 w 498869"/>
                <a:gd name="connsiteY7" fmla="*/ 9132 h 272647"/>
                <a:gd name="connsiteX8" fmla="*/ 276517 w 498869"/>
                <a:gd name="connsiteY8" fmla="*/ 9132 h 272647"/>
                <a:gd name="connsiteX9" fmla="*/ 26992 w 498869"/>
                <a:gd name="connsiteY9" fmla="*/ 153209 h 272647"/>
                <a:gd name="connsiteX10" fmla="*/ 26992 w 498869"/>
                <a:gd name="connsiteY10" fmla="*/ 146191 h 272647"/>
                <a:gd name="connsiteX11" fmla="*/ 0 w 498869"/>
                <a:gd name="connsiteY11" fmla="*/ 146191 h 272647"/>
                <a:gd name="connsiteX12" fmla="*/ 0 w 498869"/>
                <a:gd name="connsiteY12" fmla="*/ 183620 h 272647"/>
                <a:gd name="connsiteX13" fmla="*/ 15835 w 498869"/>
                <a:gd name="connsiteY13" fmla="*/ 203834 h 272647"/>
                <a:gd name="connsiteX14" fmla="*/ 119244 w 498869"/>
                <a:gd name="connsiteY14" fmla="*/ 263516 h 272647"/>
                <a:gd name="connsiteX15" fmla="*/ 195721 w 498869"/>
                <a:gd name="connsiteY15" fmla="*/ 263516 h 272647"/>
                <a:gd name="connsiteX16" fmla="*/ 387783 w 498869"/>
                <a:gd name="connsiteY16" fmla="*/ 152609 h 272647"/>
                <a:gd name="connsiteX17" fmla="*/ 498870 w 498869"/>
                <a:gd name="connsiteY17" fmla="*/ 157168 h 272647"/>
                <a:gd name="connsiteX18" fmla="*/ 498870 w 498869"/>
                <a:gd name="connsiteY18" fmla="*/ 124537 h 272647"/>
                <a:gd name="connsiteX19" fmla="*/ 440567 w 498869"/>
                <a:gd name="connsiteY19" fmla="*/ 122138 h 27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8869" h="272647">
                  <a:moveTo>
                    <a:pt x="440567" y="122138"/>
                  </a:moveTo>
                  <a:lnTo>
                    <a:pt x="456343" y="113021"/>
                  </a:lnTo>
                  <a:cubicBezTo>
                    <a:pt x="466180" y="107323"/>
                    <a:pt x="471398" y="100005"/>
                    <a:pt x="472058" y="92567"/>
                  </a:cubicBezTo>
                  <a:cubicBezTo>
                    <a:pt x="472178" y="92567"/>
                    <a:pt x="472178" y="91247"/>
                    <a:pt x="472178" y="91247"/>
                  </a:cubicBezTo>
                  <a:cubicBezTo>
                    <a:pt x="472178" y="91068"/>
                    <a:pt x="472178" y="90828"/>
                    <a:pt x="472178" y="90648"/>
                  </a:cubicBezTo>
                  <a:lnTo>
                    <a:pt x="472178" y="58737"/>
                  </a:lnTo>
                  <a:lnTo>
                    <a:pt x="438888" y="58737"/>
                  </a:lnTo>
                  <a:lnTo>
                    <a:pt x="352994" y="9132"/>
                  </a:lnTo>
                  <a:cubicBezTo>
                    <a:pt x="331880" y="-3044"/>
                    <a:pt x="297630" y="-3044"/>
                    <a:pt x="276517" y="9132"/>
                  </a:cubicBezTo>
                  <a:lnTo>
                    <a:pt x="26992" y="153209"/>
                  </a:lnTo>
                  <a:lnTo>
                    <a:pt x="26992" y="146191"/>
                  </a:lnTo>
                  <a:lnTo>
                    <a:pt x="0" y="146191"/>
                  </a:lnTo>
                  <a:lnTo>
                    <a:pt x="0" y="183620"/>
                  </a:lnTo>
                  <a:cubicBezTo>
                    <a:pt x="900" y="190997"/>
                    <a:pt x="6118" y="198195"/>
                    <a:pt x="15835" y="203834"/>
                  </a:cubicBezTo>
                  <a:lnTo>
                    <a:pt x="119244" y="263516"/>
                  </a:lnTo>
                  <a:cubicBezTo>
                    <a:pt x="140358" y="275692"/>
                    <a:pt x="174607" y="275692"/>
                    <a:pt x="195721" y="263516"/>
                  </a:cubicBezTo>
                  <a:lnTo>
                    <a:pt x="387783" y="152609"/>
                  </a:lnTo>
                  <a:lnTo>
                    <a:pt x="498870" y="157168"/>
                  </a:lnTo>
                  <a:lnTo>
                    <a:pt x="498870" y="124537"/>
                  </a:lnTo>
                  <a:lnTo>
                    <a:pt x="440567" y="12213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5" name="Vrije vorm: vorm 284">
              <a:extLst>
                <a:ext uri="{FF2B5EF4-FFF2-40B4-BE49-F238E27FC236}">
                  <a16:creationId xmlns:a16="http://schemas.microsoft.com/office/drawing/2014/main" id="{F8BDB41E-9EBB-68CF-BC2B-865114472252}"/>
                </a:ext>
              </a:extLst>
            </p:cNvPr>
            <p:cNvSpPr/>
            <p:nvPr/>
          </p:nvSpPr>
          <p:spPr>
            <a:xfrm>
              <a:off x="5172911" y="3042347"/>
              <a:ext cx="498869" cy="272647"/>
            </a:xfrm>
            <a:custGeom>
              <a:avLst/>
              <a:gdLst>
                <a:gd name="connsiteX0" fmla="*/ 276517 w 498869"/>
                <a:gd name="connsiteY0" fmla="*/ 9192 h 272647"/>
                <a:gd name="connsiteX1" fmla="*/ 15835 w 498869"/>
                <a:gd name="connsiteY1" fmla="*/ 159687 h 272647"/>
                <a:gd name="connsiteX2" fmla="*/ 15835 w 498869"/>
                <a:gd name="connsiteY2" fmla="*/ 203833 h 272647"/>
                <a:gd name="connsiteX3" fmla="*/ 119244 w 498869"/>
                <a:gd name="connsiteY3" fmla="*/ 263516 h 272647"/>
                <a:gd name="connsiteX4" fmla="*/ 195721 w 498869"/>
                <a:gd name="connsiteY4" fmla="*/ 263516 h 272647"/>
                <a:gd name="connsiteX5" fmla="*/ 387783 w 498869"/>
                <a:gd name="connsiteY5" fmla="*/ 152609 h 272647"/>
                <a:gd name="connsiteX6" fmla="*/ 498870 w 498869"/>
                <a:gd name="connsiteY6" fmla="*/ 157168 h 272647"/>
                <a:gd name="connsiteX7" fmla="*/ 439368 w 498869"/>
                <a:gd name="connsiteY7" fmla="*/ 122798 h 272647"/>
                <a:gd name="connsiteX8" fmla="*/ 456343 w 498869"/>
                <a:gd name="connsiteY8" fmla="*/ 112961 h 272647"/>
                <a:gd name="connsiteX9" fmla="*/ 456343 w 498869"/>
                <a:gd name="connsiteY9" fmla="*/ 68814 h 272647"/>
                <a:gd name="connsiteX10" fmla="*/ 352934 w 498869"/>
                <a:gd name="connsiteY10" fmla="*/ 9132 h 272647"/>
                <a:gd name="connsiteX11" fmla="*/ 276457 w 498869"/>
                <a:gd name="connsiteY11" fmla="*/ 9132 h 27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8869" h="272647">
                  <a:moveTo>
                    <a:pt x="276517" y="9192"/>
                  </a:moveTo>
                  <a:lnTo>
                    <a:pt x="15835" y="159687"/>
                  </a:lnTo>
                  <a:cubicBezTo>
                    <a:pt x="-5278" y="171863"/>
                    <a:pt x="-5278" y="191657"/>
                    <a:pt x="15835" y="203833"/>
                  </a:cubicBezTo>
                  <a:lnTo>
                    <a:pt x="119244" y="263516"/>
                  </a:lnTo>
                  <a:cubicBezTo>
                    <a:pt x="140358" y="275692"/>
                    <a:pt x="174607" y="275692"/>
                    <a:pt x="195721" y="263516"/>
                  </a:cubicBezTo>
                  <a:lnTo>
                    <a:pt x="387783" y="152609"/>
                  </a:lnTo>
                  <a:lnTo>
                    <a:pt x="498870" y="157168"/>
                  </a:lnTo>
                  <a:lnTo>
                    <a:pt x="439368" y="122798"/>
                  </a:lnTo>
                  <a:lnTo>
                    <a:pt x="456343" y="112961"/>
                  </a:lnTo>
                  <a:cubicBezTo>
                    <a:pt x="477456" y="100785"/>
                    <a:pt x="477456" y="80991"/>
                    <a:pt x="456343" y="68814"/>
                  </a:cubicBezTo>
                  <a:lnTo>
                    <a:pt x="352934" y="9132"/>
                  </a:lnTo>
                  <a:cubicBezTo>
                    <a:pt x="331820" y="-3044"/>
                    <a:pt x="297570" y="-3044"/>
                    <a:pt x="276457" y="9132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286" name="Graphic 266">
              <a:extLst>
                <a:ext uri="{FF2B5EF4-FFF2-40B4-BE49-F238E27FC236}">
                  <a16:creationId xmlns:a16="http://schemas.microsoft.com/office/drawing/2014/main" id="{01168891-D8D5-F3C7-7124-36B81E3B27D8}"/>
                </a:ext>
              </a:extLst>
            </p:cNvPr>
            <p:cNvGrpSpPr/>
            <p:nvPr/>
          </p:nvGrpSpPr>
          <p:grpSpPr>
            <a:xfrm>
              <a:off x="5300987" y="3116290"/>
              <a:ext cx="216204" cy="124882"/>
              <a:chOff x="5300987" y="3116290"/>
              <a:chExt cx="216204" cy="124882"/>
            </a:xfrm>
            <a:solidFill>
              <a:srgbClr val="FFFFFF"/>
            </a:solidFill>
          </p:grpSpPr>
          <p:sp>
            <p:nvSpPr>
              <p:cNvPr id="287" name="Vrije vorm: vorm 286">
                <a:extLst>
                  <a:ext uri="{FF2B5EF4-FFF2-40B4-BE49-F238E27FC236}">
                    <a16:creationId xmlns:a16="http://schemas.microsoft.com/office/drawing/2014/main" id="{500088FB-F524-FE02-AE00-5854BD02BD3A}"/>
                  </a:ext>
                </a:extLst>
              </p:cNvPr>
              <p:cNvSpPr/>
              <p:nvPr/>
            </p:nvSpPr>
            <p:spPr>
              <a:xfrm>
                <a:off x="5300987" y="3201284"/>
                <a:ext cx="69009" cy="39887"/>
              </a:xfrm>
              <a:custGeom>
                <a:avLst/>
                <a:gdLst>
                  <a:gd name="connsiteX0" fmla="*/ 58887 w 69009"/>
                  <a:gd name="connsiteY0" fmla="*/ 5848 h 39887"/>
                  <a:gd name="connsiteX1" fmla="*/ 58887 w 69009"/>
                  <a:gd name="connsiteY1" fmla="*/ 34040 h 39887"/>
                  <a:gd name="connsiteX2" fmla="*/ 10122 w 69009"/>
                  <a:gd name="connsiteY2" fmla="*/ 34040 h 39887"/>
                  <a:gd name="connsiteX3" fmla="*/ 10122 w 69009"/>
                  <a:gd name="connsiteY3" fmla="*/ 5848 h 39887"/>
                  <a:gd name="connsiteX4" fmla="*/ 58887 w 69009"/>
                  <a:gd name="connsiteY4" fmla="*/ 5848 h 39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09" h="39887">
                    <a:moveTo>
                      <a:pt x="58887" y="5848"/>
                    </a:moveTo>
                    <a:cubicBezTo>
                      <a:pt x="72383" y="13646"/>
                      <a:pt x="72383" y="26242"/>
                      <a:pt x="58887" y="34040"/>
                    </a:cubicBezTo>
                    <a:cubicBezTo>
                      <a:pt x="45391" y="41837"/>
                      <a:pt x="23558" y="41837"/>
                      <a:pt x="10122" y="34040"/>
                    </a:cubicBezTo>
                    <a:cubicBezTo>
                      <a:pt x="-3374" y="26242"/>
                      <a:pt x="-3374" y="13646"/>
                      <a:pt x="10122" y="5848"/>
                    </a:cubicBezTo>
                    <a:cubicBezTo>
                      <a:pt x="23618" y="-1949"/>
                      <a:pt x="45451" y="-1949"/>
                      <a:pt x="58887" y="5848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8" name="Vrije vorm: vorm 287">
                <a:extLst>
                  <a:ext uri="{FF2B5EF4-FFF2-40B4-BE49-F238E27FC236}">
                    <a16:creationId xmlns:a16="http://schemas.microsoft.com/office/drawing/2014/main" id="{D697D0A0-A73D-76E1-E04B-F928FC57D4E7}"/>
                  </a:ext>
                </a:extLst>
              </p:cNvPr>
              <p:cNvSpPr/>
              <p:nvPr/>
            </p:nvSpPr>
            <p:spPr>
              <a:xfrm>
                <a:off x="5374608" y="3158817"/>
                <a:ext cx="68986" cy="39887"/>
              </a:xfrm>
              <a:custGeom>
                <a:avLst/>
                <a:gdLst>
                  <a:gd name="connsiteX0" fmla="*/ 58865 w 68986"/>
                  <a:gd name="connsiteY0" fmla="*/ 5848 h 39887"/>
                  <a:gd name="connsiteX1" fmla="*/ 58865 w 68986"/>
                  <a:gd name="connsiteY1" fmla="*/ 34040 h 39887"/>
                  <a:gd name="connsiteX2" fmla="*/ 10099 w 68986"/>
                  <a:gd name="connsiteY2" fmla="*/ 34040 h 39887"/>
                  <a:gd name="connsiteX3" fmla="*/ 10099 w 68986"/>
                  <a:gd name="connsiteY3" fmla="*/ 5848 h 39887"/>
                  <a:gd name="connsiteX4" fmla="*/ 58865 w 68986"/>
                  <a:gd name="connsiteY4" fmla="*/ 5848 h 39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86" h="39887">
                    <a:moveTo>
                      <a:pt x="58865" y="5848"/>
                    </a:moveTo>
                    <a:cubicBezTo>
                      <a:pt x="72361" y="13646"/>
                      <a:pt x="72361" y="26242"/>
                      <a:pt x="58865" y="34040"/>
                    </a:cubicBezTo>
                    <a:cubicBezTo>
                      <a:pt x="45369" y="41837"/>
                      <a:pt x="23535" y="41837"/>
                      <a:pt x="10099" y="34040"/>
                    </a:cubicBezTo>
                    <a:cubicBezTo>
                      <a:pt x="-3336" y="26242"/>
                      <a:pt x="-3396" y="13646"/>
                      <a:pt x="10099" y="5848"/>
                    </a:cubicBezTo>
                    <a:cubicBezTo>
                      <a:pt x="23595" y="-1949"/>
                      <a:pt x="45429" y="-1949"/>
                      <a:pt x="58865" y="5848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9" name="Vrije vorm: vorm 288">
                <a:extLst>
                  <a:ext uri="{FF2B5EF4-FFF2-40B4-BE49-F238E27FC236}">
                    <a16:creationId xmlns:a16="http://schemas.microsoft.com/office/drawing/2014/main" id="{8CF18D96-55DB-CFF5-748F-D60357B56F06}"/>
                  </a:ext>
                </a:extLst>
              </p:cNvPr>
              <p:cNvSpPr/>
              <p:nvPr/>
            </p:nvSpPr>
            <p:spPr>
              <a:xfrm>
                <a:off x="5448183" y="3116290"/>
                <a:ext cx="69009" cy="39887"/>
              </a:xfrm>
              <a:custGeom>
                <a:avLst/>
                <a:gdLst>
                  <a:gd name="connsiteX0" fmla="*/ 58887 w 69009"/>
                  <a:gd name="connsiteY0" fmla="*/ 5848 h 39887"/>
                  <a:gd name="connsiteX1" fmla="*/ 58887 w 69009"/>
                  <a:gd name="connsiteY1" fmla="*/ 34040 h 39887"/>
                  <a:gd name="connsiteX2" fmla="*/ 10122 w 69009"/>
                  <a:gd name="connsiteY2" fmla="*/ 34040 h 39887"/>
                  <a:gd name="connsiteX3" fmla="*/ 10122 w 69009"/>
                  <a:gd name="connsiteY3" fmla="*/ 5848 h 39887"/>
                  <a:gd name="connsiteX4" fmla="*/ 58887 w 69009"/>
                  <a:gd name="connsiteY4" fmla="*/ 5848 h 39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09" h="39887">
                    <a:moveTo>
                      <a:pt x="58887" y="5848"/>
                    </a:moveTo>
                    <a:cubicBezTo>
                      <a:pt x="72383" y="13646"/>
                      <a:pt x="72383" y="26242"/>
                      <a:pt x="58887" y="34040"/>
                    </a:cubicBezTo>
                    <a:cubicBezTo>
                      <a:pt x="45391" y="41837"/>
                      <a:pt x="23558" y="41837"/>
                      <a:pt x="10122" y="34040"/>
                    </a:cubicBezTo>
                    <a:cubicBezTo>
                      <a:pt x="-3374" y="26242"/>
                      <a:pt x="-3374" y="13646"/>
                      <a:pt x="10122" y="5848"/>
                    </a:cubicBezTo>
                    <a:cubicBezTo>
                      <a:pt x="23618" y="-1949"/>
                      <a:pt x="45451" y="-1949"/>
                      <a:pt x="58887" y="5848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90" name="Vrije vorm: vorm 289">
              <a:extLst>
                <a:ext uri="{FF2B5EF4-FFF2-40B4-BE49-F238E27FC236}">
                  <a16:creationId xmlns:a16="http://schemas.microsoft.com/office/drawing/2014/main" id="{E45EB6F1-5A29-A19F-47D9-C1CFB1607BCE}"/>
                </a:ext>
              </a:extLst>
            </p:cNvPr>
            <p:cNvSpPr/>
            <p:nvPr/>
          </p:nvSpPr>
          <p:spPr>
            <a:xfrm>
              <a:off x="5451868" y="3329586"/>
              <a:ext cx="301731" cy="184114"/>
            </a:xfrm>
            <a:custGeom>
              <a:avLst/>
              <a:gdLst>
                <a:gd name="connsiteX0" fmla="*/ 264180 w 301731"/>
                <a:gd name="connsiteY0" fmla="*/ 86164 h 184114"/>
                <a:gd name="connsiteX1" fmla="*/ 125081 w 301731"/>
                <a:gd name="connsiteY1" fmla="*/ 5848 h 184114"/>
                <a:gd name="connsiteX2" fmla="*/ 76196 w 301731"/>
                <a:gd name="connsiteY2" fmla="*/ 5848 h 184114"/>
                <a:gd name="connsiteX3" fmla="*/ 29050 w 301731"/>
                <a:gd name="connsiteY3" fmla="*/ 33080 h 184114"/>
                <a:gd name="connsiteX4" fmla="*/ 29050 w 301731"/>
                <a:gd name="connsiteY4" fmla="*/ 28102 h 184114"/>
                <a:gd name="connsiteX5" fmla="*/ 19 w 301731"/>
                <a:gd name="connsiteY5" fmla="*/ 28102 h 184114"/>
                <a:gd name="connsiteX6" fmla="*/ 19 w 301731"/>
                <a:gd name="connsiteY6" fmla="*/ 57133 h 184114"/>
                <a:gd name="connsiteX7" fmla="*/ 10156 w 301731"/>
                <a:gd name="connsiteY7" fmla="*/ 72248 h 184114"/>
                <a:gd name="connsiteX8" fmla="*/ 132879 w 301731"/>
                <a:gd name="connsiteY8" fmla="*/ 143147 h 184114"/>
                <a:gd name="connsiteX9" fmla="*/ 131799 w 301731"/>
                <a:gd name="connsiteY9" fmla="*/ 151844 h 184114"/>
                <a:gd name="connsiteX10" fmla="*/ 127781 w 301731"/>
                <a:gd name="connsiteY10" fmla="*/ 154124 h 184114"/>
                <a:gd name="connsiteX11" fmla="*/ 127781 w 301731"/>
                <a:gd name="connsiteY11" fmla="*/ 184114 h 184114"/>
                <a:gd name="connsiteX12" fmla="*/ 165809 w 301731"/>
                <a:gd name="connsiteY12" fmla="*/ 162161 h 184114"/>
                <a:gd name="connsiteX13" fmla="*/ 176666 w 301731"/>
                <a:gd name="connsiteY13" fmla="*/ 168459 h 184114"/>
                <a:gd name="connsiteX14" fmla="*/ 225551 w 301731"/>
                <a:gd name="connsiteY14" fmla="*/ 168459 h 184114"/>
                <a:gd name="connsiteX15" fmla="*/ 291651 w 301731"/>
                <a:gd name="connsiteY15" fmla="*/ 130311 h 184114"/>
                <a:gd name="connsiteX16" fmla="*/ 301728 w 301731"/>
                <a:gd name="connsiteY16" fmla="*/ 115915 h 184114"/>
                <a:gd name="connsiteX17" fmla="*/ 301728 w 301731"/>
                <a:gd name="connsiteY17" fmla="*/ 86224 h 184114"/>
                <a:gd name="connsiteX18" fmla="*/ 264120 w 301731"/>
                <a:gd name="connsiteY18" fmla="*/ 86224 h 18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1731" h="184114">
                  <a:moveTo>
                    <a:pt x="264180" y="86164"/>
                  </a:moveTo>
                  <a:lnTo>
                    <a:pt x="125081" y="5848"/>
                  </a:lnTo>
                  <a:cubicBezTo>
                    <a:pt x="111585" y="-1949"/>
                    <a:pt x="89692" y="-1949"/>
                    <a:pt x="76196" y="5848"/>
                  </a:cubicBezTo>
                  <a:lnTo>
                    <a:pt x="29050" y="33080"/>
                  </a:lnTo>
                  <a:lnTo>
                    <a:pt x="29050" y="28102"/>
                  </a:lnTo>
                  <a:lnTo>
                    <a:pt x="19" y="28102"/>
                  </a:lnTo>
                  <a:lnTo>
                    <a:pt x="19" y="57133"/>
                  </a:lnTo>
                  <a:cubicBezTo>
                    <a:pt x="-281" y="62591"/>
                    <a:pt x="2958" y="68109"/>
                    <a:pt x="10156" y="72248"/>
                  </a:cubicBezTo>
                  <a:lnTo>
                    <a:pt x="132879" y="143147"/>
                  </a:lnTo>
                  <a:lnTo>
                    <a:pt x="131799" y="151844"/>
                  </a:lnTo>
                  <a:lnTo>
                    <a:pt x="127781" y="154124"/>
                  </a:lnTo>
                  <a:lnTo>
                    <a:pt x="127781" y="184114"/>
                  </a:lnTo>
                  <a:lnTo>
                    <a:pt x="165809" y="162161"/>
                  </a:lnTo>
                  <a:lnTo>
                    <a:pt x="176666" y="168459"/>
                  </a:lnTo>
                  <a:cubicBezTo>
                    <a:pt x="190162" y="176257"/>
                    <a:pt x="212055" y="176257"/>
                    <a:pt x="225551" y="168459"/>
                  </a:cubicBezTo>
                  <a:lnTo>
                    <a:pt x="291651" y="130311"/>
                  </a:lnTo>
                  <a:cubicBezTo>
                    <a:pt x="298549" y="126352"/>
                    <a:pt x="301848" y="121073"/>
                    <a:pt x="301728" y="115915"/>
                  </a:cubicBezTo>
                  <a:cubicBezTo>
                    <a:pt x="301728" y="115915"/>
                    <a:pt x="301728" y="86224"/>
                    <a:pt x="301728" y="86224"/>
                  </a:cubicBezTo>
                  <a:lnTo>
                    <a:pt x="264120" y="8622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1" name="Vrije vorm: vorm 290">
              <a:extLst>
                <a:ext uri="{FF2B5EF4-FFF2-40B4-BE49-F238E27FC236}">
                  <a16:creationId xmlns:a16="http://schemas.microsoft.com/office/drawing/2014/main" id="{B7B2FA0B-17CF-0670-63AE-6E8F5BA2E143}"/>
                </a:ext>
              </a:extLst>
            </p:cNvPr>
            <p:cNvSpPr/>
            <p:nvPr/>
          </p:nvSpPr>
          <p:spPr>
            <a:xfrm>
              <a:off x="5451902" y="3299595"/>
              <a:ext cx="301799" cy="184114"/>
            </a:xfrm>
            <a:custGeom>
              <a:avLst/>
              <a:gdLst>
                <a:gd name="connsiteX0" fmla="*/ 291677 w 301799"/>
                <a:gd name="connsiteY0" fmla="*/ 101999 h 184114"/>
                <a:gd name="connsiteX1" fmla="*/ 125107 w 301799"/>
                <a:gd name="connsiteY1" fmla="*/ 5848 h 184114"/>
                <a:gd name="connsiteX2" fmla="*/ 76222 w 301799"/>
                <a:gd name="connsiteY2" fmla="*/ 5848 h 184114"/>
                <a:gd name="connsiteX3" fmla="*/ 10122 w 301799"/>
                <a:gd name="connsiteY3" fmla="*/ 43997 h 184114"/>
                <a:gd name="connsiteX4" fmla="*/ 10122 w 301799"/>
                <a:gd name="connsiteY4" fmla="*/ 72248 h 184114"/>
                <a:gd name="connsiteX5" fmla="*/ 132905 w 301799"/>
                <a:gd name="connsiteY5" fmla="*/ 143147 h 184114"/>
                <a:gd name="connsiteX6" fmla="*/ 127807 w 301799"/>
                <a:gd name="connsiteY6" fmla="*/ 184114 h 184114"/>
                <a:gd name="connsiteX7" fmla="*/ 165835 w 301799"/>
                <a:gd name="connsiteY7" fmla="*/ 162161 h 184114"/>
                <a:gd name="connsiteX8" fmla="*/ 176692 w 301799"/>
                <a:gd name="connsiteY8" fmla="*/ 168459 h 184114"/>
                <a:gd name="connsiteX9" fmla="*/ 225577 w 301799"/>
                <a:gd name="connsiteY9" fmla="*/ 168459 h 184114"/>
                <a:gd name="connsiteX10" fmla="*/ 291677 w 301799"/>
                <a:gd name="connsiteY10" fmla="*/ 130311 h 184114"/>
                <a:gd name="connsiteX11" fmla="*/ 291677 w 301799"/>
                <a:gd name="connsiteY11" fmla="*/ 102059 h 18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799" h="184114">
                  <a:moveTo>
                    <a:pt x="291677" y="101999"/>
                  </a:moveTo>
                  <a:lnTo>
                    <a:pt x="125107" y="5848"/>
                  </a:lnTo>
                  <a:cubicBezTo>
                    <a:pt x="111611" y="-1949"/>
                    <a:pt x="89718" y="-1949"/>
                    <a:pt x="76222" y="5848"/>
                  </a:cubicBezTo>
                  <a:lnTo>
                    <a:pt x="10122" y="43997"/>
                  </a:lnTo>
                  <a:cubicBezTo>
                    <a:pt x="-3374" y="51794"/>
                    <a:pt x="-3374" y="64451"/>
                    <a:pt x="10122" y="72248"/>
                  </a:cubicBezTo>
                  <a:lnTo>
                    <a:pt x="132905" y="143147"/>
                  </a:lnTo>
                  <a:lnTo>
                    <a:pt x="127807" y="184114"/>
                  </a:lnTo>
                  <a:lnTo>
                    <a:pt x="165835" y="162161"/>
                  </a:lnTo>
                  <a:lnTo>
                    <a:pt x="176692" y="168459"/>
                  </a:lnTo>
                  <a:cubicBezTo>
                    <a:pt x="190188" y="176257"/>
                    <a:pt x="212081" y="176257"/>
                    <a:pt x="225577" y="168459"/>
                  </a:cubicBezTo>
                  <a:lnTo>
                    <a:pt x="291677" y="130311"/>
                  </a:lnTo>
                  <a:cubicBezTo>
                    <a:pt x="305173" y="122513"/>
                    <a:pt x="305173" y="109857"/>
                    <a:pt x="291677" y="102059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292" name="Graphic 266">
              <a:extLst>
                <a:ext uri="{FF2B5EF4-FFF2-40B4-BE49-F238E27FC236}">
                  <a16:creationId xmlns:a16="http://schemas.microsoft.com/office/drawing/2014/main" id="{08685219-D921-1667-5D34-52CAE558DB95}"/>
                </a:ext>
              </a:extLst>
            </p:cNvPr>
            <p:cNvGrpSpPr/>
            <p:nvPr/>
          </p:nvGrpSpPr>
          <p:grpSpPr>
            <a:xfrm>
              <a:off x="5533642" y="3346816"/>
              <a:ext cx="138258" cy="79745"/>
              <a:chOff x="5533642" y="3346816"/>
              <a:chExt cx="138258" cy="79745"/>
            </a:xfrm>
            <a:solidFill>
              <a:schemeClr val="bg1"/>
            </a:solidFill>
          </p:grpSpPr>
          <p:sp>
            <p:nvSpPr>
              <p:cNvPr id="293" name="Vrije vorm: vorm 292">
                <a:extLst>
                  <a:ext uri="{FF2B5EF4-FFF2-40B4-BE49-F238E27FC236}">
                    <a16:creationId xmlns:a16="http://schemas.microsoft.com/office/drawing/2014/main" id="{BA8839F5-F5D9-E1D1-4102-006AFE67D315}"/>
                  </a:ext>
                </a:extLst>
              </p:cNvPr>
              <p:cNvSpPr/>
              <p:nvPr/>
            </p:nvSpPr>
            <p:spPr>
              <a:xfrm>
                <a:off x="5533642" y="3346816"/>
                <a:ext cx="44146" cy="25462"/>
              </a:xfrm>
              <a:custGeom>
                <a:avLst/>
                <a:gdLst>
                  <a:gd name="connsiteX0" fmla="*/ 37669 w 44146"/>
                  <a:gd name="connsiteY0" fmla="*/ 21728 h 25462"/>
                  <a:gd name="connsiteX1" fmla="*/ 6478 w 44146"/>
                  <a:gd name="connsiteY1" fmla="*/ 21728 h 25462"/>
                  <a:gd name="connsiteX2" fmla="*/ 6478 w 44146"/>
                  <a:gd name="connsiteY2" fmla="*/ 3734 h 25462"/>
                  <a:gd name="connsiteX3" fmla="*/ 37669 w 44146"/>
                  <a:gd name="connsiteY3" fmla="*/ 3734 h 25462"/>
                  <a:gd name="connsiteX4" fmla="*/ 37669 w 44146"/>
                  <a:gd name="connsiteY4" fmla="*/ 21728 h 2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46" h="25462">
                    <a:moveTo>
                      <a:pt x="37669" y="21728"/>
                    </a:moveTo>
                    <a:cubicBezTo>
                      <a:pt x="29031" y="26707"/>
                      <a:pt x="15115" y="26707"/>
                      <a:pt x="6478" y="21728"/>
                    </a:cubicBezTo>
                    <a:cubicBezTo>
                      <a:pt x="-2159" y="16750"/>
                      <a:pt x="-2159" y="8712"/>
                      <a:pt x="6478" y="3734"/>
                    </a:cubicBezTo>
                    <a:cubicBezTo>
                      <a:pt x="15115" y="-1245"/>
                      <a:pt x="29031" y="-1245"/>
                      <a:pt x="37669" y="3734"/>
                    </a:cubicBezTo>
                    <a:cubicBezTo>
                      <a:pt x="46306" y="8712"/>
                      <a:pt x="46306" y="16750"/>
                      <a:pt x="37669" y="21728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4" name="Vrije vorm: vorm 293">
                <a:extLst>
                  <a:ext uri="{FF2B5EF4-FFF2-40B4-BE49-F238E27FC236}">
                    <a16:creationId xmlns:a16="http://schemas.microsoft.com/office/drawing/2014/main" id="{772B8FED-8942-CF7C-F4A0-059F2F4D0568}"/>
                  </a:ext>
                </a:extLst>
              </p:cNvPr>
              <p:cNvSpPr/>
              <p:nvPr/>
            </p:nvSpPr>
            <p:spPr>
              <a:xfrm>
                <a:off x="5580728" y="3373987"/>
                <a:ext cx="44146" cy="25462"/>
              </a:xfrm>
              <a:custGeom>
                <a:avLst/>
                <a:gdLst>
                  <a:gd name="connsiteX0" fmla="*/ 37669 w 44146"/>
                  <a:gd name="connsiteY0" fmla="*/ 21728 h 25462"/>
                  <a:gd name="connsiteX1" fmla="*/ 6478 w 44146"/>
                  <a:gd name="connsiteY1" fmla="*/ 21728 h 25462"/>
                  <a:gd name="connsiteX2" fmla="*/ 6478 w 44146"/>
                  <a:gd name="connsiteY2" fmla="*/ 3734 h 25462"/>
                  <a:gd name="connsiteX3" fmla="*/ 37669 w 44146"/>
                  <a:gd name="connsiteY3" fmla="*/ 3734 h 25462"/>
                  <a:gd name="connsiteX4" fmla="*/ 37669 w 44146"/>
                  <a:gd name="connsiteY4" fmla="*/ 21728 h 2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46" h="25462">
                    <a:moveTo>
                      <a:pt x="37669" y="21728"/>
                    </a:moveTo>
                    <a:cubicBezTo>
                      <a:pt x="29031" y="26707"/>
                      <a:pt x="15115" y="26707"/>
                      <a:pt x="6478" y="21728"/>
                    </a:cubicBezTo>
                    <a:cubicBezTo>
                      <a:pt x="-2159" y="16750"/>
                      <a:pt x="-2159" y="8712"/>
                      <a:pt x="6478" y="3734"/>
                    </a:cubicBezTo>
                    <a:cubicBezTo>
                      <a:pt x="15115" y="-1245"/>
                      <a:pt x="29031" y="-1245"/>
                      <a:pt x="37669" y="3734"/>
                    </a:cubicBezTo>
                    <a:cubicBezTo>
                      <a:pt x="46306" y="8712"/>
                      <a:pt x="46306" y="16750"/>
                      <a:pt x="37669" y="21728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5" name="Vrije vorm: vorm 294">
                <a:extLst>
                  <a:ext uri="{FF2B5EF4-FFF2-40B4-BE49-F238E27FC236}">
                    <a16:creationId xmlns:a16="http://schemas.microsoft.com/office/drawing/2014/main" id="{482ABCB0-9E31-0717-4783-BCE447CD0F7F}"/>
                  </a:ext>
                </a:extLst>
              </p:cNvPr>
              <p:cNvSpPr/>
              <p:nvPr/>
            </p:nvSpPr>
            <p:spPr>
              <a:xfrm>
                <a:off x="5627754" y="3401099"/>
                <a:ext cx="44146" cy="25462"/>
              </a:xfrm>
              <a:custGeom>
                <a:avLst/>
                <a:gdLst>
                  <a:gd name="connsiteX0" fmla="*/ 37669 w 44146"/>
                  <a:gd name="connsiteY0" fmla="*/ 21728 h 25462"/>
                  <a:gd name="connsiteX1" fmla="*/ 6478 w 44146"/>
                  <a:gd name="connsiteY1" fmla="*/ 21728 h 25462"/>
                  <a:gd name="connsiteX2" fmla="*/ 6478 w 44146"/>
                  <a:gd name="connsiteY2" fmla="*/ 3734 h 25462"/>
                  <a:gd name="connsiteX3" fmla="*/ 37669 w 44146"/>
                  <a:gd name="connsiteY3" fmla="*/ 3734 h 25462"/>
                  <a:gd name="connsiteX4" fmla="*/ 37669 w 44146"/>
                  <a:gd name="connsiteY4" fmla="*/ 21728 h 2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46" h="25462">
                    <a:moveTo>
                      <a:pt x="37669" y="21728"/>
                    </a:moveTo>
                    <a:cubicBezTo>
                      <a:pt x="29031" y="26707"/>
                      <a:pt x="15115" y="26707"/>
                      <a:pt x="6478" y="21728"/>
                    </a:cubicBezTo>
                    <a:cubicBezTo>
                      <a:pt x="-2159" y="16750"/>
                      <a:pt x="-2159" y="8712"/>
                      <a:pt x="6478" y="3734"/>
                    </a:cubicBezTo>
                    <a:cubicBezTo>
                      <a:pt x="15115" y="-1245"/>
                      <a:pt x="29031" y="-1245"/>
                      <a:pt x="37669" y="3734"/>
                    </a:cubicBezTo>
                    <a:cubicBezTo>
                      <a:pt x="46306" y="8712"/>
                      <a:pt x="46306" y="16750"/>
                      <a:pt x="37669" y="21728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421" name="Groep 420">
            <a:extLst>
              <a:ext uri="{FF2B5EF4-FFF2-40B4-BE49-F238E27FC236}">
                <a16:creationId xmlns:a16="http://schemas.microsoft.com/office/drawing/2014/main" id="{CBC358A9-7356-92DB-77F7-9D6E5EC321EA}"/>
              </a:ext>
            </a:extLst>
          </p:cNvPr>
          <p:cNvGrpSpPr/>
          <p:nvPr/>
        </p:nvGrpSpPr>
        <p:grpSpPr>
          <a:xfrm>
            <a:off x="8579773" y="1756456"/>
            <a:ext cx="2123394" cy="1947642"/>
            <a:chOff x="8579773" y="1756456"/>
            <a:chExt cx="2123394" cy="1947642"/>
          </a:xfrm>
        </p:grpSpPr>
        <p:sp>
          <p:nvSpPr>
            <p:cNvPr id="406" name="Vrije vorm: vorm 405">
              <a:extLst>
                <a:ext uri="{FF2B5EF4-FFF2-40B4-BE49-F238E27FC236}">
                  <a16:creationId xmlns:a16="http://schemas.microsoft.com/office/drawing/2014/main" id="{1E0D3CA3-DBBF-C594-F802-BBE8D6CB4496}"/>
                </a:ext>
              </a:extLst>
            </p:cNvPr>
            <p:cNvSpPr/>
            <p:nvPr/>
          </p:nvSpPr>
          <p:spPr>
            <a:xfrm>
              <a:off x="10373889" y="3488847"/>
              <a:ext cx="310657" cy="215251"/>
            </a:xfrm>
            <a:custGeom>
              <a:avLst/>
              <a:gdLst>
                <a:gd name="connsiteX0" fmla="*/ 0 w 310657"/>
                <a:gd name="connsiteY0" fmla="*/ 215252 h 215251"/>
                <a:gd name="connsiteX1" fmla="*/ 310563 w 310657"/>
                <a:gd name="connsiteY1" fmla="*/ 34768 h 215251"/>
                <a:gd name="connsiteX2" fmla="*/ 310658 w 310657"/>
                <a:gd name="connsiteY2" fmla="*/ 0 h 215251"/>
                <a:gd name="connsiteX3" fmla="*/ 95 w 310657"/>
                <a:gd name="connsiteY3" fmla="*/ 180493 h 215251"/>
                <a:gd name="connsiteX4" fmla="*/ 0 w 310657"/>
                <a:gd name="connsiteY4" fmla="*/ 215252 h 21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657" h="215251">
                  <a:moveTo>
                    <a:pt x="0" y="215252"/>
                  </a:moveTo>
                  <a:lnTo>
                    <a:pt x="310563" y="34768"/>
                  </a:lnTo>
                  <a:lnTo>
                    <a:pt x="310658" y="0"/>
                  </a:lnTo>
                  <a:lnTo>
                    <a:pt x="95" y="180493"/>
                  </a:lnTo>
                  <a:lnTo>
                    <a:pt x="0" y="215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7" name="Vrije vorm: vorm 406">
              <a:extLst>
                <a:ext uri="{FF2B5EF4-FFF2-40B4-BE49-F238E27FC236}">
                  <a16:creationId xmlns:a16="http://schemas.microsoft.com/office/drawing/2014/main" id="{3B1406B4-3023-9C2B-9087-595FF0FB82B7}"/>
                </a:ext>
              </a:extLst>
            </p:cNvPr>
            <p:cNvSpPr/>
            <p:nvPr/>
          </p:nvSpPr>
          <p:spPr>
            <a:xfrm>
              <a:off x="10142045" y="3044594"/>
              <a:ext cx="542492" cy="624736"/>
            </a:xfrm>
            <a:custGeom>
              <a:avLst/>
              <a:gdLst>
                <a:gd name="connsiteX0" fmla="*/ 758 w 542492"/>
                <a:gd name="connsiteY0" fmla="*/ 192319 h 624736"/>
                <a:gd name="connsiteX1" fmla="*/ 6150 w 542492"/>
                <a:gd name="connsiteY1" fmla="*/ 180474 h 624736"/>
                <a:gd name="connsiteX2" fmla="*/ 316713 w 542492"/>
                <a:gd name="connsiteY2" fmla="*/ 0 h 624736"/>
                <a:gd name="connsiteX3" fmla="*/ 311321 w 542492"/>
                <a:gd name="connsiteY3" fmla="*/ 11836 h 624736"/>
                <a:gd name="connsiteX4" fmla="*/ 310563 w 542492"/>
                <a:gd name="connsiteY4" fmla="*/ 289185 h 624736"/>
                <a:gd name="connsiteX5" fmla="*/ 328985 w 542492"/>
                <a:gd name="connsiteY5" fmla="*/ 321091 h 624736"/>
                <a:gd name="connsiteX6" fmla="*/ 542493 w 542492"/>
                <a:gd name="connsiteY6" fmla="*/ 444253 h 624736"/>
                <a:gd name="connsiteX7" fmla="*/ 231939 w 542492"/>
                <a:gd name="connsiteY7" fmla="*/ 624737 h 624736"/>
                <a:gd name="connsiteX8" fmla="*/ 18422 w 542492"/>
                <a:gd name="connsiteY8" fmla="*/ 501565 h 624736"/>
                <a:gd name="connsiteX9" fmla="*/ 0 w 542492"/>
                <a:gd name="connsiteY9" fmla="*/ 469659 h 624736"/>
                <a:gd name="connsiteX10" fmla="*/ 758 w 542492"/>
                <a:gd name="connsiteY10" fmla="*/ 192310 h 62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2492" h="624736">
                  <a:moveTo>
                    <a:pt x="758" y="192319"/>
                  </a:moveTo>
                  <a:cubicBezTo>
                    <a:pt x="777" y="186501"/>
                    <a:pt x="2833" y="182407"/>
                    <a:pt x="6150" y="180474"/>
                  </a:cubicBezTo>
                  <a:cubicBezTo>
                    <a:pt x="109677" y="120310"/>
                    <a:pt x="213195" y="60164"/>
                    <a:pt x="316713" y="0"/>
                  </a:cubicBezTo>
                  <a:cubicBezTo>
                    <a:pt x="313387" y="1924"/>
                    <a:pt x="311331" y="6027"/>
                    <a:pt x="311321" y="11836"/>
                  </a:cubicBezTo>
                  <a:lnTo>
                    <a:pt x="310563" y="289185"/>
                  </a:lnTo>
                  <a:cubicBezTo>
                    <a:pt x="310525" y="300897"/>
                    <a:pt x="318788" y="315206"/>
                    <a:pt x="328985" y="321091"/>
                  </a:cubicBezTo>
                  <a:lnTo>
                    <a:pt x="542493" y="444253"/>
                  </a:lnTo>
                  <a:lnTo>
                    <a:pt x="231939" y="624737"/>
                  </a:lnTo>
                  <a:lnTo>
                    <a:pt x="18422" y="501565"/>
                  </a:lnTo>
                  <a:cubicBezTo>
                    <a:pt x="8225" y="495681"/>
                    <a:pt x="-28" y="481371"/>
                    <a:pt x="0" y="469659"/>
                  </a:cubicBezTo>
                  <a:lnTo>
                    <a:pt x="758" y="192310"/>
                  </a:lnTo>
                  <a:close/>
                </a:path>
              </a:pathLst>
            </a:custGeom>
            <a:solidFill>
              <a:schemeClr val="bg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8" name="Vrije vorm: vorm 407">
              <a:extLst>
                <a:ext uri="{FF2B5EF4-FFF2-40B4-BE49-F238E27FC236}">
                  <a16:creationId xmlns:a16="http://schemas.microsoft.com/office/drawing/2014/main" id="{FC84D659-FD31-3DCA-5920-D98E59122E78}"/>
                </a:ext>
              </a:extLst>
            </p:cNvPr>
            <p:cNvSpPr/>
            <p:nvPr/>
          </p:nvSpPr>
          <p:spPr>
            <a:xfrm>
              <a:off x="10142045" y="3114272"/>
              <a:ext cx="311188" cy="399989"/>
            </a:xfrm>
            <a:custGeom>
              <a:avLst/>
              <a:gdLst>
                <a:gd name="connsiteX0" fmla="*/ 310573 w 311188"/>
                <a:gd name="connsiteY0" fmla="*/ 219506 h 399989"/>
                <a:gd name="connsiteX1" fmla="*/ 0 w 311188"/>
                <a:gd name="connsiteY1" fmla="*/ 399990 h 399989"/>
                <a:gd name="connsiteX2" fmla="*/ 0 w 311188"/>
                <a:gd name="connsiteY2" fmla="*/ 95473 h 399989"/>
                <a:gd name="connsiteX3" fmla="*/ 311189 w 311188"/>
                <a:gd name="connsiteY3" fmla="*/ 0 h 399989"/>
                <a:gd name="connsiteX4" fmla="*/ 310573 w 311188"/>
                <a:gd name="connsiteY4" fmla="*/ 219506 h 39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88" h="399989">
                  <a:moveTo>
                    <a:pt x="310573" y="219506"/>
                  </a:moveTo>
                  <a:lnTo>
                    <a:pt x="0" y="399990"/>
                  </a:lnTo>
                  <a:lnTo>
                    <a:pt x="0" y="95473"/>
                  </a:lnTo>
                  <a:lnTo>
                    <a:pt x="311189" y="0"/>
                  </a:lnTo>
                  <a:lnTo>
                    <a:pt x="310573" y="219506"/>
                  </a:ln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9" name="Vrije vorm: vorm 408">
              <a:extLst>
                <a:ext uri="{FF2B5EF4-FFF2-40B4-BE49-F238E27FC236}">
                  <a16:creationId xmlns:a16="http://schemas.microsoft.com/office/drawing/2014/main" id="{6895803D-0F9A-64ED-111B-3F9DCC2BD630}"/>
                </a:ext>
              </a:extLst>
            </p:cNvPr>
            <p:cNvSpPr/>
            <p:nvPr/>
          </p:nvSpPr>
          <p:spPr>
            <a:xfrm>
              <a:off x="10126788" y="3004451"/>
              <a:ext cx="536314" cy="285545"/>
            </a:xfrm>
            <a:custGeom>
              <a:avLst/>
              <a:gdLst>
                <a:gd name="connsiteX0" fmla="*/ 310563 w 536314"/>
                <a:gd name="connsiteY0" fmla="*/ 3299 h 285545"/>
                <a:gd name="connsiteX1" fmla="*/ 345217 w 536314"/>
                <a:gd name="connsiteY1" fmla="*/ 6673 h 285545"/>
                <a:gd name="connsiteX2" fmla="*/ 504190 w 536314"/>
                <a:gd name="connsiteY2" fmla="*/ 98649 h 285545"/>
                <a:gd name="connsiteX3" fmla="*/ 536314 w 536314"/>
                <a:gd name="connsiteY3" fmla="*/ 102572 h 285545"/>
                <a:gd name="connsiteX4" fmla="*/ 225761 w 536314"/>
                <a:gd name="connsiteY4" fmla="*/ 283046 h 285545"/>
                <a:gd name="connsiteX5" fmla="*/ 193636 w 536314"/>
                <a:gd name="connsiteY5" fmla="*/ 279132 h 285545"/>
                <a:gd name="connsiteX6" fmla="*/ 34664 w 536314"/>
                <a:gd name="connsiteY6" fmla="*/ 187147 h 285545"/>
                <a:gd name="connsiteX7" fmla="*/ 0 w 536314"/>
                <a:gd name="connsiteY7" fmla="*/ 183783 h 285545"/>
                <a:gd name="connsiteX8" fmla="*/ 310563 w 536314"/>
                <a:gd name="connsiteY8" fmla="*/ 3299 h 285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6314" h="285545">
                  <a:moveTo>
                    <a:pt x="310563" y="3299"/>
                  </a:moveTo>
                  <a:cubicBezTo>
                    <a:pt x="319433" y="-1856"/>
                    <a:pt x="331695" y="-1145"/>
                    <a:pt x="345217" y="6673"/>
                  </a:cubicBezTo>
                  <a:lnTo>
                    <a:pt x="504190" y="98649"/>
                  </a:lnTo>
                  <a:cubicBezTo>
                    <a:pt x="511572" y="102913"/>
                    <a:pt x="526421" y="108314"/>
                    <a:pt x="536314" y="102572"/>
                  </a:cubicBezTo>
                  <a:lnTo>
                    <a:pt x="225761" y="283046"/>
                  </a:lnTo>
                  <a:cubicBezTo>
                    <a:pt x="215858" y="288798"/>
                    <a:pt x="201028" y="283396"/>
                    <a:pt x="193636" y="279132"/>
                  </a:cubicBezTo>
                  <a:lnTo>
                    <a:pt x="34664" y="187147"/>
                  </a:lnTo>
                  <a:cubicBezTo>
                    <a:pt x="21141" y="179348"/>
                    <a:pt x="8870" y="178637"/>
                    <a:pt x="0" y="183783"/>
                  </a:cubicBezTo>
                  <a:cubicBezTo>
                    <a:pt x="103527" y="123618"/>
                    <a:pt x="207045" y="63464"/>
                    <a:pt x="310563" y="3299"/>
                  </a:cubicBezTo>
                  <a:close/>
                </a:path>
              </a:pathLst>
            </a:custGeom>
            <a:solidFill>
              <a:schemeClr val="bg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0" name="Vrije vorm: vorm 409">
              <a:extLst>
                <a:ext uri="{FF2B5EF4-FFF2-40B4-BE49-F238E27FC236}">
                  <a16:creationId xmlns:a16="http://schemas.microsoft.com/office/drawing/2014/main" id="{3A3F0BAA-ADD2-D49B-A4C7-6B9F210BE6ED}"/>
                </a:ext>
              </a:extLst>
            </p:cNvPr>
            <p:cNvSpPr/>
            <p:nvPr/>
          </p:nvSpPr>
          <p:spPr>
            <a:xfrm>
              <a:off x="10373889" y="3101043"/>
              <a:ext cx="329278" cy="223439"/>
            </a:xfrm>
            <a:custGeom>
              <a:avLst/>
              <a:gdLst>
                <a:gd name="connsiteX0" fmla="*/ 0 w 329278"/>
                <a:gd name="connsiteY0" fmla="*/ 223439 h 223439"/>
                <a:gd name="connsiteX1" fmla="*/ 310563 w 329278"/>
                <a:gd name="connsiteY1" fmla="*/ 42955 h 223439"/>
                <a:gd name="connsiteX2" fmla="*/ 329279 w 329278"/>
                <a:gd name="connsiteY2" fmla="*/ 0 h 223439"/>
                <a:gd name="connsiteX3" fmla="*/ 18715 w 329278"/>
                <a:gd name="connsiteY3" fmla="*/ 180474 h 223439"/>
                <a:gd name="connsiteX4" fmla="*/ 0 w 329278"/>
                <a:gd name="connsiteY4" fmla="*/ 223439 h 22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278" h="223439">
                  <a:moveTo>
                    <a:pt x="0" y="223439"/>
                  </a:moveTo>
                  <a:cubicBezTo>
                    <a:pt x="103527" y="163275"/>
                    <a:pt x="207045" y="103120"/>
                    <a:pt x="310563" y="42955"/>
                  </a:cubicBezTo>
                  <a:cubicBezTo>
                    <a:pt x="321821" y="36417"/>
                    <a:pt x="329212" y="22639"/>
                    <a:pt x="329279" y="0"/>
                  </a:cubicBezTo>
                  <a:lnTo>
                    <a:pt x="18715" y="180474"/>
                  </a:lnTo>
                  <a:cubicBezTo>
                    <a:pt x="18649" y="203122"/>
                    <a:pt x="11267" y="216900"/>
                    <a:pt x="0" y="22343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1" name="Vrije vorm: vorm 410">
              <a:extLst>
                <a:ext uri="{FF2B5EF4-FFF2-40B4-BE49-F238E27FC236}">
                  <a16:creationId xmlns:a16="http://schemas.microsoft.com/office/drawing/2014/main" id="{729B7B83-949A-FBBC-9AD9-AA2FEDE65AFE}"/>
                </a:ext>
              </a:extLst>
            </p:cNvPr>
            <p:cNvSpPr/>
            <p:nvPr/>
          </p:nvSpPr>
          <p:spPr>
            <a:xfrm>
              <a:off x="10111796" y="3184936"/>
              <a:ext cx="280808" cy="519162"/>
            </a:xfrm>
            <a:custGeom>
              <a:avLst/>
              <a:gdLst>
                <a:gd name="connsiteX0" fmla="*/ 250551 w 280808"/>
                <a:gd name="connsiteY0" fmla="*/ 79117 h 519162"/>
                <a:gd name="connsiteX1" fmla="*/ 208628 w 280808"/>
                <a:gd name="connsiteY1" fmla="*/ 98647 h 519162"/>
                <a:gd name="connsiteX2" fmla="*/ 49655 w 280808"/>
                <a:gd name="connsiteY2" fmla="*/ 6662 h 519162"/>
                <a:gd name="connsiteX3" fmla="*/ 758 w 280808"/>
                <a:gd name="connsiteY3" fmla="*/ 34522 h 519162"/>
                <a:gd name="connsiteX4" fmla="*/ 0 w 280808"/>
                <a:gd name="connsiteY4" fmla="*/ 311862 h 519162"/>
                <a:gd name="connsiteX5" fmla="*/ 48575 w 280808"/>
                <a:gd name="connsiteY5" fmla="*/ 396001 h 519162"/>
                <a:gd name="connsiteX6" fmla="*/ 262093 w 280808"/>
                <a:gd name="connsiteY6" fmla="*/ 519163 h 519162"/>
                <a:gd name="connsiteX7" fmla="*/ 262197 w 280808"/>
                <a:gd name="connsiteY7" fmla="*/ 484404 h 519162"/>
                <a:gd name="connsiteX8" fmla="*/ 48679 w 280808"/>
                <a:gd name="connsiteY8" fmla="*/ 361233 h 519162"/>
                <a:gd name="connsiteX9" fmla="*/ 30258 w 280808"/>
                <a:gd name="connsiteY9" fmla="*/ 329326 h 519162"/>
                <a:gd name="connsiteX10" fmla="*/ 31016 w 280808"/>
                <a:gd name="connsiteY10" fmla="*/ 51977 h 519162"/>
                <a:gd name="connsiteX11" fmla="*/ 49561 w 280808"/>
                <a:gd name="connsiteY11" fmla="*/ 41421 h 519162"/>
                <a:gd name="connsiteX12" fmla="*/ 208533 w 280808"/>
                <a:gd name="connsiteY12" fmla="*/ 133397 h 519162"/>
                <a:gd name="connsiteX13" fmla="*/ 280808 w 280808"/>
                <a:gd name="connsiteY13" fmla="*/ 96572 h 519162"/>
                <a:gd name="connsiteX14" fmla="*/ 250560 w 280808"/>
                <a:gd name="connsiteY14" fmla="*/ 79108 h 51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808" h="519162">
                  <a:moveTo>
                    <a:pt x="250551" y="79117"/>
                  </a:moveTo>
                  <a:cubicBezTo>
                    <a:pt x="250446" y="114918"/>
                    <a:pt x="220274" y="105366"/>
                    <a:pt x="208628" y="98647"/>
                  </a:cubicBezTo>
                  <a:lnTo>
                    <a:pt x="49655" y="6662"/>
                  </a:lnTo>
                  <a:cubicBezTo>
                    <a:pt x="22791" y="-8850"/>
                    <a:pt x="853" y="3658"/>
                    <a:pt x="758" y="34522"/>
                  </a:cubicBezTo>
                  <a:lnTo>
                    <a:pt x="0" y="311862"/>
                  </a:lnTo>
                  <a:cubicBezTo>
                    <a:pt x="-85" y="342773"/>
                    <a:pt x="21682" y="380479"/>
                    <a:pt x="48575" y="396001"/>
                  </a:cubicBezTo>
                  <a:lnTo>
                    <a:pt x="262093" y="519163"/>
                  </a:lnTo>
                  <a:lnTo>
                    <a:pt x="262197" y="484404"/>
                  </a:lnTo>
                  <a:lnTo>
                    <a:pt x="48679" y="361233"/>
                  </a:lnTo>
                  <a:cubicBezTo>
                    <a:pt x="38483" y="355348"/>
                    <a:pt x="30229" y="341039"/>
                    <a:pt x="30258" y="329326"/>
                  </a:cubicBezTo>
                  <a:lnTo>
                    <a:pt x="31016" y="51977"/>
                  </a:lnTo>
                  <a:cubicBezTo>
                    <a:pt x="31054" y="40265"/>
                    <a:pt x="39364" y="35527"/>
                    <a:pt x="49561" y="41421"/>
                  </a:cubicBezTo>
                  <a:lnTo>
                    <a:pt x="208533" y="133397"/>
                  </a:lnTo>
                  <a:cubicBezTo>
                    <a:pt x="243462" y="153571"/>
                    <a:pt x="280666" y="147497"/>
                    <a:pt x="280808" y="96572"/>
                  </a:cubicBezTo>
                  <a:lnTo>
                    <a:pt x="250560" y="791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2" name="Vrije vorm: vorm 411">
              <a:extLst>
                <a:ext uri="{FF2B5EF4-FFF2-40B4-BE49-F238E27FC236}">
                  <a16:creationId xmlns:a16="http://schemas.microsoft.com/office/drawing/2014/main" id="{A0EA6F70-69CD-6E85-4FA2-6A941975A406}"/>
                </a:ext>
              </a:extLst>
            </p:cNvPr>
            <p:cNvSpPr/>
            <p:nvPr/>
          </p:nvSpPr>
          <p:spPr>
            <a:xfrm>
              <a:off x="10362347" y="3083569"/>
              <a:ext cx="340811" cy="197938"/>
            </a:xfrm>
            <a:custGeom>
              <a:avLst/>
              <a:gdLst>
                <a:gd name="connsiteX0" fmla="*/ 30248 w 340811"/>
                <a:gd name="connsiteY0" fmla="*/ 197939 h 197938"/>
                <a:gd name="connsiteX1" fmla="*/ 340811 w 340811"/>
                <a:gd name="connsiteY1" fmla="*/ 17474 h 197938"/>
                <a:gd name="connsiteX2" fmla="*/ 310563 w 340811"/>
                <a:gd name="connsiteY2" fmla="*/ 0 h 197938"/>
                <a:gd name="connsiteX3" fmla="*/ 0 w 340811"/>
                <a:gd name="connsiteY3" fmla="*/ 180484 h 197938"/>
                <a:gd name="connsiteX4" fmla="*/ 30248 w 340811"/>
                <a:gd name="connsiteY4" fmla="*/ 197939 h 197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811" h="197938">
                  <a:moveTo>
                    <a:pt x="30248" y="197939"/>
                  </a:moveTo>
                  <a:lnTo>
                    <a:pt x="340811" y="17474"/>
                  </a:lnTo>
                  <a:lnTo>
                    <a:pt x="310563" y="0"/>
                  </a:lnTo>
                  <a:lnTo>
                    <a:pt x="0" y="180484"/>
                  </a:lnTo>
                  <a:lnTo>
                    <a:pt x="30248" y="197939"/>
                  </a:ln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419" name="Groep 418">
              <a:extLst>
                <a:ext uri="{FF2B5EF4-FFF2-40B4-BE49-F238E27FC236}">
                  <a16:creationId xmlns:a16="http://schemas.microsoft.com/office/drawing/2014/main" id="{9F704A05-9048-E26A-C9ED-16F60D2B8AB4}"/>
                </a:ext>
              </a:extLst>
            </p:cNvPr>
            <p:cNvGrpSpPr/>
            <p:nvPr/>
          </p:nvGrpSpPr>
          <p:grpSpPr>
            <a:xfrm>
              <a:off x="8579773" y="1756456"/>
              <a:ext cx="1184247" cy="1938970"/>
              <a:chOff x="8652398" y="1195985"/>
              <a:chExt cx="1184247" cy="1938970"/>
            </a:xfrm>
          </p:grpSpPr>
          <p:grpSp>
            <p:nvGrpSpPr>
              <p:cNvPr id="302" name="Graphic 299">
                <a:extLst>
                  <a:ext uri="{FF2B5EF4-FFF2-40B4-BE49-F238E27FC236}">
                    <a16:creationId xmlns:a16="http://schemas.microsoft.com/office/drawing/2014/main" id="{611E4744-A187-C180-E384-F9BCAC894A07}"/>
                  </a:ext>
                </a:extLst>
              </p:cNvPr>
              <p:cNvGrpSpPr/>
              <p:nvPr/>
            </p:nvGrpSpPr>
            <p:grpSpPr>
              <a:xfrm>
                <a:off x="8950180" y="1195985"/>
                <a:ext cx="801602" cy="1938970"/>
                <a:chOff x="8950180" y="1195985"/>
                <a:chExt cx="801602" cy="1938970"/>
              </a:xfrm>
            </p:grpSpPr>
            <p:sp>
              <p:nvSpPr>
                <p:cNvPr id="303" name="Vrije vorm: vorm 302">
                  <a:extLst>
                    <a:ext uri="{FF2B5EF4-FFF2-40B4-BE49-F238E27FC236}">
                      <a16:creationId xmlns:a16="http://schemas.microsoft.com/office/drawing/2014/main" id="{B6BE04CE-FBAA-E6EE-A651-9D0CFBC3B590}"/>
                    </a:ext>
                  </a:extLst>
                </p:cNvPr>
                <p:cNvSpPr/>
                <p:nvPr/>
              </p:nvSpPr>
              <p:spPr>
                <a:xfrm>
                  <a:off x="8950180" y="2676975"/>
                  <a:ext cx="801602" cy="457980"/>
                </a:xfrm>
                <a:custGeom>
                  <a:avLst/>
                  <a:gdLst>
                    <a:gd name="connsiteX0" fmla="*/ 12032 w 801602"/>
                    <a:gd name="connsiteY0" fmla="*/ 441345 h 457980"/>
                    <a:gd name="connsiteX1" fmla="*/ 486703 w 801602"/>
                    <a:gd name="connsiteY1" fmla="*/ 272527 h 457980"/>
                    <a:gd name="connsiteX2" fmla="*/ 776599 w 801602"/>
                    <a:gd name="connsiteY2" fmla="*/ 1138 h 457980"/>
                    <a:gd name="connsiteX3" fmla="*/ 317307 w 801602"/>
                    <a:gd name="connsiteY3" fmla="*/ 189695 h 457980"/>
                    <a:gd name="connsiteX4" fmla="*/ 12032 w 801602"/>
                    <a:gd name="connsiteY4" fmla="*/ 441345 h 457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1602" h="457980">
                      <a:moveTo>
                        <a:pt x="12032" y="441345"/>
                      </a:moveTo>
                      <a:cubicBezTo>
                        <a:pt x="81227" y="486793"/>
                        <a:pt x="204692" y="441866"/>
                        <a:pt x="486703" y="272527"/>
                      </a:cubicBezTo>
                      <a:cubicBezTo>
                        <a:pt x="689304" y="150853"/>
                        <a:pt x="869219" y="56574"/>
                        <a:pt x="776599" y="1138"/>
                      </a:cubicBezTo>
                      <a:cubicBezTo>
                        <a:pt x="756775" y="-10735"/>
                        <a:pt x="521964" y="71527"/>
                        <a:pt x="317307" y="189695"/>
                      </a:cubicBezTo>
                      <a:cubicBezTo>
                        <a:pt x="112650" y="307864"/>
                        <a:pt x="-45773" y="403365"/>
                        <a:pt x="12032" y="44134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4" name="Vrije vorm: vorm 303">
                  <a:extLst>
                    <a:ext uri="{FF2B5EF4-FFF2-40B4-BE49-F238E27FC236}">
                      <a16:creationId xmlns:a16="http://schemas.microsoft.com/office/drawing/2014/main" id="{4CA93023-8C62-5FD8-7AFC-5FCB40B4206A}"/>
                    </a:ext>
                  </a:extLst>
                </p:cNvPr>
                <p:cNvSpPr/>
                <p:nvPr/>
              </p:nvSpPr>
              <p:spPr>
                <a:xfrm>
                  <a:off x="8966163" y="1195985"/>
                  <a:ext cx="765315" cy="1914185"/>
                </a:xfrm>
                <a:custGeom>
                  <a:avLst/>
                  <a:gdLst>
                    <a:gd name="connsiteX0" fmla="*/ 38635 w 765315"/>
                    <a:gd name="connsiteY0" fmla="*/ 371728 h 1914185"/>
                    <a:gd name="connsiteX1" fmla="*/ 359944 w 765315"/>
                    <a:gd name="connsiteY1" fmla="*/ 167620 h 1914185"/>
                    <a:gd name="connsiteX2" fmla="*/ 681092 w 765315"/>
                    <a:gd name="connsiteY2" fmla="*/ 2763 h 1914185"/>
                    <a:gd name="connsiteX3" fmla="*/ 706526 w 765315"/>
                    <a:gd name="connsiteY3" fmla="*/ 3227 h 1914185"/>
                    <a:gd name="connsiteX4" fmla="*/ 765316 w 765315"/>
                    <a:gd name="connsiteY4" fmla="*/ 37389 h 1914185"/>
                    <a:gd name="connsiteX5" fmla="*/ 739882 w 765315"/>
                    <a:gd name="connsiteY5" fmla="*/ 36925 h 1914185"/>
                    <a:gd name="connsiteX6" fmla="*/ 418724 w 765315"/>
                    <a:gd name="connsiteY6" fmla="*/ 201772 h 1914185"/>
                    <a:gd name="connsiteX7" fmla="*/ 97425 w 765315"/>
                    <a:gd name="connsiteY7" fmla="*/ 405899 h 1914185"/>
                    <a:gd name="connsiteX8" fmla="*/ 58800 w 765315"/>
                    <a:gd name="connsiteY8" fmla="*/ 481964 h 1914185"/>
                    <a:gd name="connsiteX9" fmla="*/ 62761 w 765315"/>
                    <a:gd name="connsiteY9" fmla="*/ 1884867 h 1914185"/>
                    <a:gd name="connsiteX10" fmla="*/ 76928 w 765315"/>
                    <a:gd name="connsiteY10" fmla="*/ 1914186 h 1914185"/>
                    <a:gd name="connsiteX11" fmla="*/ 18138 w 765315"/>
                    <a:gd name="connsiteY11" fmla="*/ 1880034 h 1914185"/>
                    <a:gd name="connsiteX12" fmla="*/ 3971 w 765315"/>
                    <a:gd name="connsiteY12" fmla="*/ 1850705 h 1914185"/>
                    <a:gd name="connsiteX13" fmla="*/ 0 w 765315"/>
                    <a:gd name="connsiteY13" fmla="*/ 447803 h 1914185"/>
                    <a:gd name="connsiteX14" fmla="*/ 38625 w 765315"/>
                    <a:gd name="connsiteY14" fmla="*/ 371737 h 1914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65315" h="1914185">
                      <a:moveTo>
                        <a:pt x="38635" y="371728"/>
                      </a:moveTo>
                      <a:cubicBezTo>
                        <a:pt x="42937" y="368316"/>
                        <a:pt x="124650" y="303471"/>
                        <a:pt x="359944" y="167620"/>
                      </a:cubicBezTo>
                      <a:cubicBezTo>
                        <a:pt x="555731" y="54598"/>
                        <a:pt x="674828" y="5350"/>
                        <a:pt x="681092" y="2763"/>
                      </a:cubicBezTo>
                      <a:cubicBezTo>
                        <a:pt x="690776" y="-1217"/>
                        <a:pt x="699655" y="-753"/>
                        <a:pt x="706526" y="3227"/>
                      </a:cubicBezTo>
                      <a:cubicBezTo>
                        <a:pt x="726113" y="14608"/>
                        <a:pt x="745719" y="25999"/>
                        <a:pt x="765316" y="37389"/>
                      </a:cubicBezTo>
                      <a:cubicBezTo>
                        <a:pt x="758455" y="33409"/>
                        <a:pt x="749557" y="32935"/>
                        <a:pt x="739882" y="36925"/>
                      </a:cubicBezTo>
                      <a:cubicBezTo>
                        <a:pt x="733609" y="39512"/>
                        <a:pt x="614512" y="88769"/>
                        <a:pt x="418724" y="201772"/>
                      </a:cubicBezTo>
                      <a:cubicBezTo>
                        <a:pt x="183431" y="337651"/>
                        <a:pt x="101727" y="402478"/>
                        <a:pt x="97425" y="405899"/>
                      </a:cubicBezTo>
                      <a:cubicBezTo>
                        <a:pt x="76113" y="422795"/>
                        <a:pt x="58715" y="457042"/>
                        <a:pt x="58800" y="481964"/>
                      </a:cubicBezTo>
                      <a:lnTo>
                        <a:pt x="62761" y="1884867"/>
                      </a:lnTo>
                      <a:cubicBezTo>
                        <a:pt x="62808" y="1898787"/>
                        <a:pt x="68333" y="1909183"/>
                        <a:pt x="76928" y="1914186"/>
                      </a:cubicBezTo>
                      <a:cubicBezTo>
                        <a:pt x="57331" y="1902796"/>
                        <a:pt x="37725" y="1891405"/>
                        <a:pt x="18138" y="1880034"/>
                      </a:cubicBezTo>
                      <a:cubicBezTo>
                        <a:pt x="9533" y="1875040"/>
                        <a:pt x="4028" y="1864644"/>
                        <a:pt x="3971" y="1850705"/>
                      </a:cubicBezTo>
                      <a:lnTo>
                        <a:pt x="0" y="447803"/>
                      </a:lnTo>
                      <a:cubicBezTo>
                        <a:pt x="-66" y="422880"/>
                        <a:pt x="17332" y="388652"/>
                        <a:pt x="38625" y="371737"/>
                      </a:cubicBez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5" name="Vrije vorm: vorm 304">
                  <a:extLst>
                    <a:ext uri="{FF2B5EF4-FFF2-40B4-BE49-F238E27FC236}">
                      <a16:creationId xmlns:a16="http://schemas.microsoft.com/office/drawing/2014/main" id="{FFD3F53E-2F7C-45BA-D047-CFCE88188C2A}"/>
                    </a:ext>
                  </a:extLst>
                </p:cNvPr>
                <p:cNvSpPr/>
                <p:nvPr/>
              </p:nvSpPr>
              <p:spPr>
                <a:xfrm>
                  <a:off x="9024963" y="1230145"/>
                  <a:ext cx="724255" cy="1883331"/>
                </a:xfrm>
                <a:custGeom>
                  <a:avLst/>
                  <a:gdLst>
                    <a:gd name="connsiteX0" fmla="*/ 359925 w 724255"/>
                    <a:gd name="connsiteY0" fmla="*/ 167612 h 1883331"/>
                    <a:gd name="connsiteX1" fmla="*/ 38625 w 724255"/>
                    <a:gd name="connsiteY1" fmla="*/ 371739 h 1883331"/>
                    <a:gd name="connsiteX2" fmla="*/ 0 w 724255"/>
                    <a:gd name="connsiteY2" fmla="*/ 447804 h 1883331"/>
                    <a:gd name="connsiteX3" fmla="*/ 3961 w 724255"/>
                    <a:gd name="connsiteY3" fmla="*/ 1850706 h 1883331"/>
                    <a:gd name="connsiteX4" fmla="*/ 43070 w 724255"/>
                    <a:gd name="connsiteY4" fmla="*/ 1880888 h 1883331"/>
                    <a:gd name="connsiteX5" fmla="*/ 364322 w 724255"/>
                    <a:gd name="connsiteY5" fmla="*/ 1715026 h 1883331"/>
                    <a:gd name="connsiteX6" fmla="*/ 685375 w 724255"/>
                    <a:gd name="connsiteY6" fmla="*/ 1509440 h 1883331"/>
                    <a:gd name="connsiteX7" fmla="*/ 724256 w 724255"/>
                    <a:gd name="connsiteY7" fmla="*/ 1434853 h 1883331"/>
                    <a:gd name="connsiteX8" fmla="*/ 720266 w 724255"/>
                    <a:gd name="connsiteY8" fmla="*/ 31941 h 1883331"/>
                    <a:gd name="connsiteX9" fmla="*/ 681073 w 724255"/>
                    <a:gd name="connsiteY9" fmla="*/ 2764 h 1883331"/>
                    <a:gd name="connsiteX10" fmla="*/ 359915 w 724255"/>
                    <a:gd name="connsiteY10" fmla="*/ 167612 h 1883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4255" h="1883331">
                      <a:moveTo>
                        <a:pt x="359925" y="167612"/>
                      </a:moveTo>
                      <a:cubicBezTo>
                        <a:pt x="124631" y="303491"/>
                        <a:pt x="42927" y="368318"/>
                        <a:pt x="38625" y="371739"/>
                      </a:cubicBezTo>
                      <a:cubicBezTo>
                        <a:pt x="17313" y="388635"/>
                        <a:pt x="-85" y="422882"/>
                        <a:pt x="0" y="447804"/>
                      </a:cubicBezTo>
                      <a:lnTo>
                        <a:pt x="3961" y="1850706"/>
                      </a:lnTo>
                      <a:cubicBezTo>
                        <a:pt x="4037" y="1875619"/>
                        <a:pt x="21634" y="1889199"/>
                        <a:pt x="43070" y="1880888"/>
                      </a:cubicBezTo>
                      <a:cubicBezTo>
                        <a:pt x="48272" y="1878860"/>
                        <a:pt x="147166" y="1840387"/>
                        <a:pt x="364322" y="1715026"/>
                      </a:cubicBezTo>
                      <a:cubicBezTo>
                        <a:pt x="567975" y="1597465"/>
                        <a:pt x="679509" y="1513837"/>
                        <a:pt x="685375" y="1509440"/>
                      </a:cubicBezTo>
                      <a:cubicBezTo>
                        <a:pt x="706810" y="1493340"/>
                        <a:pt x="724322" y="1459776"/>
                        <a:pt x="724256" y="1434853"/>
                      </a:cubicBezTo>
                      <a:lnTo>
                        <a:pt x="720266" y="31941"/>
                      </a:lnTo>
                      <a:cubicBezTo>
                        <a:pt x="720219" y="7029"/>
                        <a:pt x="702565" y="-6086"/>
                        <a:pt x="681073" y="2764"/>
                      </a:cubicBezTo>
                      <a:cubicBezTo>
                        <a:pt x="674800" y="5351"/>
                        <a:pt x="555703" y="54608"/>
                        <a:pt x="359915" y="167612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6" name="Vrije vorm: vorm 305">
                  <a:extLst>
                    <a:ext uri="{FF2B5EF4-FFF2-40B4-BE49-F238E27FC236}">
                      <a16:creationId xmlns:a16="http://schemas.microsoft.com/office/drawing/2014/main" id="{C9E1367A-4681-1DF0-AC53-FA7127956E9A}"/>
                    </a:ext>
                  </a:extLst>
                </p:cNvPr>
                <p:cNvSpPr/>
                <p:nvPr/>
              </p:nvSpPr>
              <p:spPr>
                <a:xfrm>
                  <a:off x="9053468" y="1270226"/>
                  <a:ext cx="667265" cy="1803166"/>
                </a:xfrm>
                <a:custGeom>
                  <a:avLst/>
                  <a:gdLst>
                    <a:gd name="connsiteX0" fmla="*/ 333619 w 667265"/>
                    <a:gd name="connsiteY0" fmla="*/ 1640944 h 1803166"/>
                    <a:gd name="connsiteX1" fmla="*/ 645499 w 667265"/>
                    <a:gd name="connsiteY1" fmla="*/ 1441215 h 1803166"/>
                    <a:gd name="connsiteX2" fmla="*/ 667266 w 667265"/>
                    <a:gd name="connsiteY2" fmla="*/ 1399482 h 1803166"/>
                    <a:gd name="connsiteX3" fmla="*/ 667266 w 667265"/>
                    <a:gd name="connsiteY3" fmla="*/ 17759 h 1803166"/>
                    <a:gd name="connsiteX4" fmla="*/ 645594 w 667265"/>
                    <a:gd name="connsiteY4" fmla="*/ 1422 h 1803166"/>
                    <a:gd name="connsiteX5" fmla="*/ 333619 w 667265"/>
                    <a:gd name="connsiteY5" fmla="*/ 161541 h 1803166"/>
                    <a:gd name="connsiteX6" fmla="*/ 22212 w 667265"/>
                    <a:gd name="connsiteY6" fmla="*/ 359242 h 1803166"/>
                    <a:gd name="connsiteX7" fmla="*/ 0 w 667265"/>
                    <a:gd name="connsiteY7" fmla="*/ 403004 h 1803166"/>
                    <a:gd name="connsiteX8" fmla="*/ 0 w 667265"/>
                    <a:gd name="connsiteY8" fmla="*/ 1784727 h 1803166"/>
                    <a:gd name="connsiteX9" fmla="*/ 21956 w 667265"/>
                    <a:gd name="connsiteY9" fmla="*/ 1801888 h 1803166"/>
                    <a:gd name="connsiteX10" fmla="*/ 333628 w 667265"/>
                    <a:gd name="connsiteY10" fmla="*/ 1640944 h 1803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7265" h="1803166">
                      <a:moveTo>
                        <a:pt x="333619" y="1640944"/>
                      </a:moveTo>
                      <a:cubicBezTo>
                        <a:pt x="529179" y="1528036"/>
                        <a:pt x="644362" y="1442077"/>
                        <a:pt x="645499" y="1441215"/>
                      </a:cubicBezTo>
                      <a:cubicBezTo>
                        <a:pt x="657088" y="1432525"/>
                        <a:pt x="667266" y="1413023"/>
                        <a:pt x="667266" y="1399482"/>
                      </a:cubicBezTo>
                      <a:lnTo>
                        <a:pt x="667266" y="17759"/>
                      </a:lnTo>
                      <a:cubicBezTo>
                        <a:pt x="667266" y="4283"/>
                        <a:pt x="657136" y="-3335"/>
                        <a:pt x="645594" y="1422"/>
                      </a:cubicBezTo>
                      <a:cubicBezTo>
                        <a:pt x="644371" y="1924"/>
                        <a:pt x="521683" y="52963"/>
                        <a:pt x="333619" y="161541"/>
                      </a:cubicBezTo>
                      <a:cubicBezTo>
                        <a:pt x="108436" y="291545"/>
                        <a:pt x="23046" y="358579"/>
                        <a:pt x="22212" y="359242"/>
                      </a:cubicBezTo>
                      <a:cubicBezTo>
                        <a:pt x="10376" y="368633"/>
                        <a:pt x="0" y="389092"/>
                        <a:pt x="0" y="403004"/>
                      </a:cubicBezTo>
                      <a:lnTo>
                        <a:pt x="0" y="1784727"/>
                      </a:lnTo>
                      <a:cubicBezTo>
                        <a:pt x="0" y="1798420"/>
                        <a:pt x="10244" y="1806436"/>
                        <a:pt x="21956" y="1801888"/>
                      </a:cubicBezTo>
                      <a:cubicBezTo>
                        <a:pt x="22942" y="1801509"/>
                        <a:pt x="125379" y="1761188"/>
                        <a:pt x="333628" y="164094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3" name="Vrije vorm: vorm 312">
                  <a:extLst>
                    <a:ext uri="{FF2B5EF4-FFF2-40B4-BE49-F238E27FC236}">
                      <a16:creationId xmlns:a16="http://schemas.microsoft.com/office/drawing/2014/main" id="{B6818A55-9B0D-D99E-23EC-7BBEAF387079}"/>
                    </a:ext>
                  </a:extLst>
                </p:cNvPr>
                <p:cNvSpPr/>
                <p:nvPr/>
              </p:nvSpPr>
              <p:spPr>
                <a:xfrm>
                  <a:off x="9249028" y="1352063"/>
                  <a:ext cx="276126" cy="212400"/>
                </a:xfrm>
                <a:custGeom>
                  <a:avLst/>
                  <a:gdLst>
                    <a:gd name="connsiteX0" fmla="*/ 276127 w 276126"/>
                    <a:gd name="connsiteY0" fmla="*/ 0 h 212400"/>
                    <a:gd name="connsiteX1" fmla="*/ 276127 w 276126"/>
                    <a:gd name="connsiteY1" fmla="*/ 39554 h 212400"/>
                    <a:gd name="connsiteX2" fmla="*/ 243794 w 276126"/>
                    <a:gd name="connsiteY2" fmla="*/ 84385 h 212400"/>
                    <a:gd name="connsiteX3" fmla="*/ 32371 w 276126"/>
                    <a:gd name="connsiteY3" fmla="*/ 206448 h 212400"/>
                    <a:gd name="connsiteX4" fmla="*/ 0 w 276126"/>
                    <a:gd name="connsiteY4" fmla="*/ 198981 h 212400"/>
                    <a:gd name="connsiteX5" fmla="*/ 0 w 276126"/>
                    <a:gd name="connsiteY5" fmla="*/ 159427 h 212400"/>
                    <a:gd name="connsiteX6" fmla="*/ 138059 w 276126"/>
                    <a:gd name="connsiteY6" fmla="*/ 70797 h 212400"/>
                    <a:gd name="connsiteX7" fmla="*/ 276127 w 276126"/>
                    <a:gd name="connsiteY7" fmla="*/ 19 h 21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6126" h="212400">
                      <a:moveTo>
                        <a:pt x="276127" y="0"/>
                      </a:moveTo>
                      <a:lnTo>
                        <a:pt x="276127" y="39554"/>
                      </a:lnTo>
                      <a:cubicBezTo>
                        <a:pt x="276127" y="53938"/>
                        <a:pt x="261571" y="74113"/>
                        <a:pt x="243794" y="84385"/>
                      </a:cubicBezTo>
                      <a:lnTo>
                        <a:pt x="32371" y="206448"/>
                      </a:lnTo>
                      <a:cubicBezTo>
                        <a:pt x="14565" y="216720"/>
                        <a:pt x="9" y="213356"/>
                        <a:pt x="0" y="198981"/>
                      </a:cubicBezTo>
                      <a:lnTo>
                        <a:pt x="0" y="159427"/>
                      </a:lnTo>
                      <a:lnTo>
                        <a:pt x="138059" y="70797"/>
                      </a:lnTo>
                      <a:lnTo>
                        <a:pt x="276127" y="1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418" name="Groep 417">
                <a:extLst>
                  <a:ext uri="{FF2B5EF4-FFF2-40B4-BE49-F238E27FC236}">
                    <a16:creationId xmlns:a16="http://schemas.microsoft.com/office/drawing/2014/main" id="{811F8C0C-0CBF-8AB9-9777-A87FCC91E81A}"/>
                  </a:ext>
                </a:extLst>
              </p:cNvPr>
              <p:cNvGrpSpPr/>
              <p:nvPr/>
            </p:nvGrpSpPr>
            <p:grpSpPr>
              <a:xfrm>
                <a:off x="8652398" y="1339371"/>
                <a:ext cx="1184247" cy="1664176"/>
                <a:chOff x="8652398" y="1339371"/>
                <a:chExt cx="1184247" cy="1664176"/>
              </a:xfrm>
            </p:grpSpPr>
            <p:grpSp>
              <p:nvGrpSpPr>
                <p:cNvPr id="314" name="Graphic 299">
                  <a:extLst>
                    <a:ext uri="{FF2B5EF4-FFF2-40B4-BE49-F238E27FC236}">
                      <a16:creationId xmlns:a16="http://schemas.microsoft.com/office/drawing/2014/main" id="{5C72C571-598F-9947-0151-495C1E39BFC8}"/>
                    </a:ext>
                  </a:extLst>
                </p:cNvPr>
                <p:cNvGrpSpPr/>
                <p:nvPr/>
              </p:nvGrpSpPr>
              <p:grpSpPr>
                <a:xfrm>
                  <a:off x="8983893" y="2232568"/>
                  <a:ext cx="410708" cy="770979"/>
                  <a:chOff x="8983893" y="2232568"/>
                  <a:chExt cx="410708" cy="770979"/>
                </a:xfrm>
              </p:grpSpPr>
              <p:sp>
                <p:nvSpPr>
                  <p:cNvPr id="315" name="Vrije vorm: vorm 314">
                    <a:extLst>
                      <a:ext uri="{FF2B5EF4-FFF2-40B4-BE49-F238E27FC236}">
                        <a16:creationId xmlns:a16="http://schemas.microsoft.com/office/drawing/2014/main" id="{E45B1E81-F8D6-C548-1B1A-1F3063646C95}"/>
                      </a:ext>
                    </a:extLst>
                  </p:cNvPr>
                  <p:cNvSpPr/>
                  <p:nvPr/>
                </p:nvSpPr>
                <p:spPr>
                  <a:xfrm>
                    <a:off x="8983893" y="2232568"/>
                    <a:ext cx="386552" cy="760622"/>
                  </a:xfrm>
                  <a:custGeom>
                    <a:avLst/>
                    <a:gdLst>
                      <a:gd name="connsiteX0" fmla="*/ 344080 w 386552"/>
                      <a:gd name="connsiteY0" fmla="*/ 580695 h 760622"/>
                      <a:gd name="connsiteX1" fmla="*/ 386553 w 386552"/>
                      <a:gd name="connsiteY1" fmla="*/ 507122 h 760622"/>
                      <a:gd name="connsiteX2" fmla="*/ 386553 w 386552"/>
                      <a:gd name="connsiteY2" fmla="*/ 30308 h 760622"/>
                      <a:gd name="connsiteX3" fmla="*/ 344090 w 386552"/>
                      <a:gd name="connsiteY3" fmla="*/ 5784 h 760622"/>
                      <a:gd name="connsiteX4" fmla="*/ 42463 w 386552"/>
                      <a:gd name="connsiteY4" fmla="*/ 179928 h 760622"/>
                      <a:gd name="connsiteX5" fmla="*/ 0 w 386552"/>
                      <a:gd name="connsiteY5" fmla="*/ 253492 h 760622"/>
                      <a:gd name="connsiteX6" fmla="*/ 0 w 386552"/>
                      <a:gd name="connsiteY6" fmla="*/ 730314 h 760622"/>
                      <a:gd name="connsiteX7" fmla="*/ 42463 w 386552"/>
                      <a:gd name="connsiteY7" fmla="*/ 754839 h 760622"/>
                      <a:gd name="connsiteX8" fmla="*/ 344080 w 386552"/>
                      <a:gd name="connsiteY8" fmla="*/ 580704 h 760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552" h="760622">
                        <a:moveTo>
                          <a:pt x="344080" y="580695"/>
                        </a:moveTo>
                        <a:cubicBezTo>
                          <a:pt x="367496" y="567172"/>
                          <a:pt x="386553" y="534167"/>
                          <a:pt x="386553" y="507122"/>
                        </a:cubicBezTo>
                        <a:lnTo>
                          <a:pt x="386553" y="30308"/>
                        </a:lnTo>
                        <a:cubicBezTo>
                          <a:pt x="386553" y="3263"/>
                          <a:pt x="367505" y="-7739"/>
                          <a:pt x="344090" y="5784"/>
                        </a:cubicBezTo>
                        <a:lnTo>
                          <a:pt x="42463" y="179928"/>
                        </a:lnTo>
                        <a:cubicBezTo>
                          <a:pt x="19047" y="193441"/>
                          <a:pt x="0" y="226446"/>
                          <a:pt x="0" y="253492"/>
                        </a:cubicBezTo>
                        <a:lnTo>
                          <a:pt x="0" y="730314"/>
                        </a:lnTo>
                        <a:cubicBezTo>
                          <a:pt x="0" y="757359"/>
                          <a:pt x="19047" y="768361"/>
                          <a:pt x="42463" y="754839"/>
                        </a:cubicBezTo>
                        <a:lnTo>
                          <a:pt x="344080" y="58070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60000"/>
                    </a:srgb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16" name="Vrije vorm: vorm 315">
                    <a:extLst>
                      <a:ext uri="{FF2B5EF4-FFF2-40B4-BE49-F238E27FC236}">
                        <a16:creationId xmlns:a16="http://schemas.microsoft.com/office/drawing/2014/main" id="{3E76E11D-D497-1233-0DB2-E1F221433F40}"/>
                      </a:ext>
                    </a:extLst>
                  </p:cNvPr>
                  <p:cNvSpPr/>
                  <p:nvPr/>
                </p:nvSpPr>
                <p:spPr>
                  <a:xfrm>
                    <a:off x="9008058" y="2242925"/>
                    <a:ext cx="386543" cy="760622"/>
                  </a:xfrm>
                  <a:custGeom>
                    <a:avLst/>
                    <a:gdLst>
                      <a:gd name="connsiteX0" fmla="*/ 344080 w 386543"/>
                      <a:gd name="connsiteY0" fmla="*/ 580695 h 760622"/>
                      <a:gd name="connsiteX1" fmla="*/ 386543 w 386543"/>
                      <a:gd name="connsiteY1" fmla="*/ 507122 h 760622"/>
                      <a:gd name="connsiteX2" fmla="*/ 386543 w 386543"/>
                      <a:gd name="connsiteY2" fmla="*/ 30308 h 760622"/>
                      <a:gd name="connsiteX3" fmla="*/ 344080 w 386543"/>
                      <a:gd name="connsiteY3" fmla="*/ 5784 h 760622"/>
                      <a:gd name="connsiteX4" fmla="*/ 42463 w 386543"/>
                      <a:gd name="connsiteY4" fmla="*/ 179928 h 760622"/>
                      <a:gd name="connsiteX5" fmla="*/ 0 w 386543"/>
                      <a:gd name="connsiteY5" fmla="*/ 253491 h 760622"/>
                      <a:gd name="connsiteX6" fmla="*/ 0 w 386543"/>
                      <a:gd name="connsiteY6" fmla="*/ 730314 h 760622"/>
                      <a:gd name="connsiteX7" fmla="*/ 42463 w 386543"/>
                      <a:gd name="connsiteY7" fmla="*/ 754839 h 760622"/>
                      <a:gd name="connsiteX8" fmla="*/ 344080 w 386543"/>
                      <a:gd name="connsiteY8" fmla="*/ 580704 h 760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543" h="760622">
                        <a:moveTo>
                          <a:pt x="344080" y="580695"/>
                        </a:moveTo>
                        <a:cubicBezTo>
                          <a:pt x="367496" y="567172"/>
                          <a:pt x="386553" y="534167"/>
                          <a:pt x="386543" y="507122"/>
                        </a:cubicBezTo>
                        <a:lnTo>
                          <a:pt x="386543" y="30308"/>
                        </a:lnTo>
                        <a:cubicBezTo>
                          <a:pt x="386543" y="3263"/>
                          <a:pt x="367496" y="-7739"/>
                          <a:pt x="344080" y="5784"/>
                        </a:cubicBezTo>
                        <a:lnTo>
                          <a:pt x="42463" y="179928"/>
                        </a:lnTo>
                        <a:cubicBezTo>
                          <a:pt x="19047" y="193441"/>
                          <a:pt x="-9" y="226446"/>
                          <a:pt x="0" y="253491"/>
                        </a:cubicBezTo>
                        <a:lnTo>
                          <a:pt x="0" y="730314"/>
                        </a:lnTo>
                        <a:cubicBezTo>
                          <a:pt x="0" y="757359"/>
                          <a:pt x="19047" y="768361"/>
                          <a:pt x="42463" y="754839"/>
                        </a:cubicBezTo>
                        <a:lnTo>
                          <a:pt x="344080" y="580704"/>
                        </a:lnTo>
                        <a:close/>
                      </a:path>
                    </a:pathLst>
                  </a:custGeom>
                  <a:solidFill>
                    <a:srgbClr val="0076C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317" name="Graphic 299">
                    <a:extLst>
                      <a:ext uri="{FF2B5EF4-FFF2-40B4-BE49-F238E27FC236}">
                        <a16:creationId xmlns:a16="http://schemas.microsoft.com/office/drawing/2014/main" id="{A9E39BA1-B545-1211-C1FC-D23B534A6176}"/>
                      </a:ext>
                    </a:extLst>
                  </p:cNvPr>
                  <p:cNvGrpSpPr/>
                  <p:nvPr/>
                </p:nvGrpSpPr>
                <p:grpSpPr>
                  <a:xfrm>
                    <a:off x="9021561" y="2260385"/>
                    <a:ext cx="359535" cy="726374"/>
                    <a:chOff x="9021561" y="2260385"/>
                    <a:chExt cx="359535" cy="726374"/>
                  </a:xfrm>
                </p:grpSpPr>
                <p:sp>
                  <p:nvSpPr>
                    <p:cNvPr id="318" name="Vrije vorm: vorm 317">
                      <a:extLst>
                        <a:ext uri="{FF2B5EF4-FFF2-40B4-BE49-F238E27FC236}">
                          <a16:creationId xmlns:a16="http://schemas.microsoft.com/office/drawing/2014/main" id="{AF5EF0B5-297F-9207-B771-DEDC6698D8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21561" y="2260385"/>
                      <a:ext cx="359535" cy="725690"/>
                    </a:xfrm>
                    <a:custGeom>
                      <a:avLst/>
                      <a:gdLst>
                        <a:gd name="connsiteX0" fmla="*/ 0 w 359535"/>
                        <a:gd name="connsiteY0" fmla="*/ 705046 h 725690"/>
                        <a:gd name="connsiteX1" fmla="*/ 28959 w 359535"/>
                        <a:gd name="connsiteY1" fmla="*/ 721762 h 725690"/>
                        <a:gd name="connsiteX2" fmla="*/ 330577 w 359535"/>
                        <a:gd name="connsiteY2" fmla="*/ 547628 h 725690"/>
                        <a:gd name="connsiteX3" fmla="*/ 359536 w 359535"/>
                        <a:gd name="connsiteY3" fmla="*/ 497470 h 725690"/>
                        <a:gd name="connsiteX4" fmla="*/ 359536 w 359535"/>
                        <a:gd name="connsiteY4" fmla="*/ 20648 h 725690"/>
                        <a:gd name="connsiteX5" fmla="*/ 330577 w 359535"/>
                        <a:gd name="connsiteY5" fmla="*/ 3922 h 725690"/>
                        <a:gd name="connsiteX6" fmla="*/ 28959 w 359535"/>
                        <a:gd name="connsiteY6" fmla="*/ 178066 h 725690"/>
                        <a:gd name="connsiteX7" fmla="*/ 0 w 359535"/>
                        <a:gd name="connsiteY7" fmla="*/ 228223 h 725690"/>
                        <a:gd name="connsiteX8" fmla="*/ 0 w 359535"/>
                        <a:gd name="connsiteY8" fmla="*/ 705046 h 7256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59535" h="725690">
                          <a:moveTo>
                            <a:pt x="0" y="705046"/>
                          </a:moveTo>
                          <a:cubicBezTo>
                            <a:pt x="0" y="723440"/>
                            <a:pt x="13039" y="730964"/>
                            <a:pt x="28959" y="721762"/>
                          </a:cubicBezTo>
                          <a:lnTo>
                            <a:pt x="330577" y="547628"/>
                          </a:lnTo>
                          <a:cubicBezTo>
                            <a:pt x="346506" y="538427"/>
                            <a:pt x="359536" y="515854"/>
                            <a:pt x="359536" y="497470"/>
                          </a:cubicBezTo>
                          <a:lnTo>
                            <a:pt x="359536" y="20648"/>
                          </a:lnTo>
                          <a:cubicBezTo>
                            <a:pt x="359536" y="2254"/>
                            <a:pt x="346506" y="-5270"/>
                            <a:pt x="330577" y="3922"/>
                          </a:cubicBezTo>
                          <a:lnTo>
                            <a:pt x="28959" y="178066"/>
                          </a:lnTo>
                          <a:cubicBezTo>
                            <a:pt x="13039" y="187267"/>
                            <a:pt x="0" y="209830"/>
                            <a:pt x="0" y="228223"/>
                          </a:cubicBezTo>
                          <a:lnTo>
                            <a:pt x="0" y="705046"/>
                          </a:lnTo>
                          <a:close/>
                        </a:path>
                      </a:pathLst>
                    </a:custGeom>
                    <a:solidFill>
                      <a:srgbClr val="0076C2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319" name="Graphic 299">
                      <a:extLst>
                        <a:ext uri="{FF2B5EF4-FFF2-40B4-BE49-F238E27FC236}">
                          <a16:creationId xmlns:a16="http://schemas.microsoft.com/office/drawing/2014/main" id="{A9CF1F05-3A21-06AA-DA72-46DC5C9340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27743" y="2390369"/>
                      <a:ext cx="348025" cy="596390"/>
                      <a:chOff x="9027743" y="2390369"/>
                      <a:chExt cx="348025" cy="596390"/>
                    </a:xfrm>
                  </p:grpSpPr>
                  <p:sp>
                    <p:nvSpPr>
                      <p:cNvPr id="320" name="Vrije vorm: vorm 319">
                        <a:extLst>
                          <a:ext uri="{FF2B5EF4-FFF2-40B4-BE49-F238E27FC236}">
                            <a16:creationId xmlns:a16="http://schemas.microsoft.com/office/drawing/2014/main" id="{C431F05D-1F0F-F7D3-CD29-B382608F77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27743" y="2676000"/>
                        <a:ext cx="348025" cy="310759"/>
                      </a:xfrm>
                      <a:custGeom>
                        <a:avLst/>
                        <a:gdLst>
                          <a:gd name="connsiteX0" fmla="*/ 171857 w 348025"/>
                          <a:gd name="connsiteY0" fmla="*/ 237758 h 310759"/>
                          <a:gd name="connsiteX1" fmla="*/ 347166 w 348025"/>
                          <a:gd name="connsiteY1" fmla="*/ 154775 h 310759"/>
                          <a:gd name="connsiteX2" fmla="*/ 327285 w 348025"/>
                          <a:gd name="connsiteY2" fmla="*/ 14537 h 310759"/>
                          <a:gd name="connsiteX3" fmla="*/ 321799 w 348025"/>
                          <a:gd name="connsiteY3" fmla="*/ 0 h 310759"/>
                          <a:gd name="connsiteX4" fmla="*/ 11804 w 348025"/>
                          <a:gd name="connsiteY4" fmla="*/ 190054 h 310759"/>
                          <a:gd name="connsiteX5" fmla="*/ 7635 w 348025"/>
                          <a:gd name="connsiteY5" fmla="*/ 229873 h 310759"/>
                          <a:gd name="connsiteX6" fmla="*/ 25 w 348025"/>
                          <a:gd name="connsiteY6" fmla="*/ 305427 h 310759"/>
                          <a:gd name="connsiteX7" fmla="*/ 171847 w 348025"/>
                          <a:gd name="connsiteY7" fmla="*/ 237767 h 3107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348025" h="310759">
                            <a:moveTo>
                              <a:pt x="171857" y="237758"/>
                            </a:moveTo>
                            <a:cubicBezTo>
                              <a:pt x="235565" y="202061"/>
                              <a:pt x="341376" y="172230"/>
                              <a:pt x="347166" y="154775"/>
                            </a:cubicBezTo>
                            <a:cubicBezTo>
                              <a:pt x="351819" y="140769"/>
                              <a:pt x="336477" y="37270"/>
                              <a:pt x="327285" y="14537"/>
                            </a:cubicBezTo>
                            <a:cubicBezTo>
                              <a:pt x="325011" y="8965"/>
                              <a:pt x="323078" y="3942"/>
                              <a:pt x="321799" y="0"/>
                            </a:cubicBezTo>
                            <a:lnTo>
                              <a:pt x="11804" y="190054"/>
                            </a:lnTo>
                            <a:cubicBezTo>
                              <a:pt x="11804" y="190054"/>
                              <a:pt x="9909" y="207936"/>
                              <a:pt x="7635" y="229873"/>
                            </a:cubicBezTo>
                            <a:cubicBezTo>
                              <a:pt x="4687" y="257951"/>
                              <a:pt x="1115" y="292719"/>
                              <a:pt x="25" y="305427"/>
                            </a:cubicBezTo>
                            <a:cubicBezTo>
                              <a:pt x="-1908" y="328075"/>
                              <a:pt x="108139" y="273454"/>
                              <a:pt x="171847" y="23776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1" name="Vrije vorm: vorm 320">
                        <a:extLst>
                          <a:ext uri="{FF2B5EF4-FFF2-40B4-BE49-F238E27FC236}">
                            <a16:creationId xmlns:a16="http://schemas.microsoft.com/office/drawing/2014/main" id="{486C25B0-A6B3-3246-B792-957E13DFA2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35378" y="2676000"/>
                        <a:ext cx="319650" cy="236427"/>
                      </a:xfrm>
                      <a:custGeom>
                        <a:avLst/>
                        <a:gdLst>
                          <a:gd name="connsiteX0" fmla="*/ 9 w 319650"/>
                          <a:gd name="connsiteY0" fmla="*/ 229864 h 236427"/>
                          <a:gd name="connsiteX1" fmla="*/ 27813 w 319650"/>
                          <a:gd name="connsiteY1" fmla="*/ 235929 h 236427"/>
                          <a:gd name="connsiteX2" fmla="*/ 87655 w 319650"/>
                          <a:gd name="connsiteY2" fmla="*/ 217715 h 236427"/>
                          <a:gd name="connsiteX3" fmla="*/ 181943 w 319650"/>
                          <a:gd name="connsiteY3" fmla="*/ 185572 h 236427"/>
                          <a:gd name="connsiteX4" fmla="*/ 237587 w 319650"/>
                          <a:gd name="connsiteY4" fmla="*/ 108133 h 236427"/>
                          <a:gd name="connsiteX5" fmla="*/ 278126 w 319650"/>
                          <a:gd name="connsiteY5" fmla="*/ 69119 h 236427"/>
                          <a:gd name="connsiteX6" fmla="*/ 319651 w 319650"/>
                          <a:gd name="connsiteY6" fmla="*/ 14537 h 236427"/>
                          <a:gd name="connsiteX7" fmla="*/ 314164 w 319650"/>
                          <a:gd name="connsiteY7" fmla="*/ 0 h 236427"/>
                          <a:gd name="connsiteX8" fmla="*/ 4170 w 319650"/>
                          <a:gd name="connsiteY8" fmla="*/ 190054 h 236427"/>
                          <a:gd name="connsiteX9" fmla="*/ 0 w 319650"/>
                          <a:gd name="connsiteY9" fmla="*/ 229873 h 2364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319650" h="236427">
                            <a:moveTo>
                              <a:pt x="9" y="229864"/>
                            </a:moveTo>
                            <a:cubicBezTo>
                              <a:pt x="3743" y="236800"/>
                              <a:pt x="19436" y="237037"/>
                              <a:pt x="27813" y="235929"/>
                            </a:cubicBezTo>
                            <a:cubicBezTo>
                              <a:pt x="36171" y="234801"/>
                              <a:pt x="72853" y="221809"/>
                              <a:pt x="87655" y="217715"/>
                            </a:cubicBezTo>
                            <a:cubicBezTo>
                              <a:pt x="102447" y="213641"/>
                              <a:pt x="153931" y="209168"/>
                              <a:pt x="181943" y="185572"/>
                            </a:cubicBezTo>
                            <a:cubicBezTo>
                              <a:pt x="196574" y="173244"/>
                              <a:pt x="227931" y="121125"/>
                              <a:pt x="237587" y="108133"/>
                            </a:cubicBezTo>
                            <a:cubicBezTo>
                              <a:pt x="247243" y="95112"/>
                              <a:pt x="267200" y="79894"/>
                              <a:pt x="278126" y="69119"/>
                            </a:cubicBezTo>
                            <a:cubicBezTo>
                              <a:pt x="289071" y="58345"/>
                              <a:pt x="310307" y="34939"/>
                              <a:pt x="319651" y="14537"/>
                            </a:cubicBezTo>
                            <a:cubicBezTo>
                              <a:pt x="317376" y="8965"/>
                              <a:pt x="315443" y="3942"/>
                              <a:pt x="314164" y="0"/>
                            </a:cubicBezTo>
                            <a:lnTo>
                              <a:pt x="4170" y="190054"/>
                            </a:lnTo>
                            <a:cubicBezTo>
                              <a:pt x="4170" y="190054"/>
                              <a:pt x="2274" y="207936"/>
                              <a:pt x="0" y="229873"/>
                            </a:cubicBezTo>
                            <a:close/>
                          </a:path>
                        </a:pathLst>
                      </a:custGeom>
                      <a:solidFill>
                        <a:srgbClr val="6F1D77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2" name="Vrije vorm: vorm 321">
                        <a:extLst>
                          <a:ext uri="{FF2B5EF4-FFF2-40B4-BE49-F238E27FC236}">
                            <a16:creationId xmlns:a16="http://schemas.microsoft.com/office/drawing/2014/main" id="{69952C7F-66A3-07E7-6D71-6657369D23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38759" y="2390369"/>
                        <a:ext cx="310792" cy="515834"/>
                      </a:xfrm>
                      <a:custGeom>
                        <a:avLst/>
                        <a:gdLst>
                          <a:gd name="connsiteX0" fmla="*/ 608 w 310792"/>
                          <a:gd name="connsiteY0" fmla="*/ 497216 h 515834"/>
                          <a:gd name="connsiteX1" fmla="*/ 45667 w 310792"/>
                          <a:gd name="connsiteY1" fmla="*/ 507810 h 515834"/>
                          <a:gd name="connsiteX2" fmla="*/ 97786 w 310792"/>
                          <a:gd name="connsiteY2" fmla="*/ 487370 h 515834"/>
                          <a:gd name="connsiteX3" fmla="*/ 169218 w 310792"/>
                          <a:gd name="connsiteY3" fmla="*/ 472881 h 515834"/>
                          <a:gd name="connsiteX4" fmla="*/ 218125 w 310792"/>
                          <a:gd name="connsiteY4" fmla="*/ 399327 h 515834"/>
                          <a:gd name="connsiteX5" fmla="*/ 268320 w 310792"/>
                          <a:gd name="connsiteY5" fmla="*/ 354002 h 515834"/>
                          <a:gd name="connsiteX6" fmla="*/ 310792 w 310792"/>
                          <a:gd name="connsiteY6" fmla="*/ 285631 h 515834"/>
                          <a:gd name="connsiteX7" fmla="*/ 298568 w 310792"/>
                          <a:gd name="connsiteY7" fmla="*/ 257023 h 515834"/>
                          <a:gd name="connsiteX8" fmla="*/ 263165 w 310792"/>
                          <a:gd name="connsiteY8" fmla="*/ 247745 h 515834"/>
                          <a:gd name="connsiteX9" fmla="*/ 225848 w 310792"/>
                          <a:gd name="connsiteY9" fmla="*/ 198697 h 515834"/>
                          <a:gd name="connsiteX10" fmla="*/ 226388 w 310792"/>
                          <a:gd name="connsiteY10" fmla="*/ 158167 h 515834"/>
                          <a:gd name="connsiteX11" fmla="*/ 234215 w 310792"/>
                          <a:gd name="connsiteY11" fmla="*/ 72000 h 515834"/>
                          <a:gd name="connsiteX12" fmla="*/ 198831 w 310792"/>
                          <a:gd name="connsiteY12" fmla="*/ 294 h 515834"/>
                          <a:gd name="connsiteX13" fmla="*/ 106798 w 310792"/>
                          <a:gd name="connsiteY13" fmla="*/ 48973 h 515834"/>
                          <a:gd name="connsiteX14" fmla="*/ 67548 w 310792"/>
                          <a:gd name="connsiteY14" fmla="*/ 174172 h 515834"/>
                          <a:gd name="connsiteX15" fmla="*/ 27644 w 310792"/>
                          <a:gd name="connsiteY15" fmla="*/ 362910 h 515834"/>
                          <a:gd name="connsiteX16" fmla="*/ 618 w 310792"/>
                          <a:gd name="connsiteY16" fmla="*/ 497216 h 5158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10792" h="515834">
                            <a:moveTo>
                              <a:pt x="608" y="497216"/>
                            </a:moveTo>
                            <a:cubicBezTo>
                              <a:pt x="5128" y="520072"/>
                              <a:pt x="23768" y="519712"/>
                              <a:pt x="45667" y="507810"/>
                            </a:cubicBezTo>
                            <a:cubicBezTo>
                              <a:pt x="67538" y="495917"/>
                              <a:pt x="81051" y="488109"/>
                              <a:pt x="97786" y="487370"/>
                            </a:cubicBezTo>
                            <a:cubicBezTo>
                              <a:pt x="114512" y="486631"/>
                              <a:pt x="147328" y="487749"/>
                              <a:pt x="169218" y="472881"/>
                            </a:cubicBezTo>
                            <a:cubicBezTo>
                              <a:pt x="191098" y="458022"/>
                              <a:pt x="200755" y="424230"/>
                              <a:pt x="218125" y="399327"/>
                            </a:cubicBezTo>
                            <a:cubicBezTo>
                              <a:pt x="235494" y="374423"/>
                              <a:pt x="250941" y="371457"/>
                              <a:pt x="268320" y="354002"/>
                            </a:cubicBezTo>
                            <a:cubicBezTo>
                              <a:pt x="285690" y="336528"/>
                              <a:pt x="301771" y="311634"/>
                              <a:pt x="310792" y="285631"/>
                            </a:cubicBezTo>
                            <a:cubicBezTo>
                              <a:pt x="308859" y="277093"/>
                              <a:pt x="303704" y="259250"/>
                              <a:pt x="298568" y="257023"/>
                            </a:cubicBezTo>
                            <a:cubicBezTo>
                              <a:pt x="293413" y="254805"/>
                              <a:pt x="272177" y="246248"/>
                              <a:pt x="263165" y="247745"/>
                            </a:cubicBezTo>
                            <a:cubicBezTo>
                              <a:pt x="252239" y="241415"/>
                              <a:pt x="228416" y="214304"/>
                              <a:pt x="225848" y="198697"/>
                            </a:cubicBezTo>
                            <a:cubicBezTo>
                              <a:pt x="223280" y="183080"/>
                              <a:pt x="226388" y="158167"/>
                              <a:pt x="226388" y="158167"/>
                            </a:cubicBezTo>
                            <a:lnTo>
                              <a:pt x="234215" y="72000"/>
                            </a:lnTo>
                            <a:cubicBezTo>
                              <a:pt x="231003" y="33726"/>
                              <a:pt x="226492" y="2900"/>
                              <a:pt x="198831" y="294"/>
                            </a:cubicBezTo>
                            <a:cubicBezTo>
                              <a:pt x="171161" y="-2303"/>
                              <a:pt x="131901" y="12186"/>
                              <a:pt x="106798" y="48973"/>
                            </a:cubicBezTo>
                            <a:cubicBezTo>
                              <a:pt x="81705" y="85750"/>
                              <a:pt x="63047" y="112132"/>
                              <a:pt x="67548" y="174172"/>
                            </a:cubicBezTo>
                            <a:cubicBezTo>
                              <a:pt x="64980" y="190528"/>
                              <a:pt x="37954" y="340612"/>
                              <a:pt x="27644" y="362910"/>
                            </a:cubicBezTo>
                            <a:cubicBezTo>
                              <a:pt x="17353" y="385207"/>
                              <a:pt x="-3884" y="474378"/>
                              <a:pt x="618" y="497216"/>
                            </a:cubicBezTo>
                            <a:close/>
                          </a:path>
                        </a:pathLst>
                      </a:custGeom>
                      <a:solidFill>
                        <a:srgbClr val="6F1D77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3" name="Vrije vorm: vorm 322">
                        <a:extLst>
                          <a:ext uri="{FF2B5EF4-FFF2-40B4-BE49-F238E27FC236}">
                            <a16:creationId xmlns:a16="http://schemas.microsoft.com/office/drawing/2014/main" id="{A1FA6D4B-987C-580E-D664-1FBA12E8C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66384" y="2564541"/>
                        <a:ext cx="113268" cy="189816"/>
                      </a:xfrm>
                      <a:custGeom>
                        <a:avLst/>
                        <a:gdLst>
                          <a:gd name="connsiteX0" fmla="*/ 9 w 113268"/>
                          <a:gd name="connsiteY0" fmla="*/ 188737 h 189816"/>
                          <a:gd name="connsiteX1" fmla="*/ 10954 w 113268"/>
                          <a:gd name="connsiteY1" fmla="*/ 164232 h 189816"/>
                          <a:gd name="connsiteX2" fmla="*/ 43136 w 113268"/>
                          <a:gd name="connsiteY2" fmla="*/ 94734 h 189816"/>
                          <a:gd name="connsiteX3" fmla="*/ 113269 w 113268"/>
                          <a:gd name="connsiteY3" fmla="*/ 162915 h 189816"/>
                          <a:gd name="connsiteX4" fmla="*/ 54715 w 113268"/>
                          <a:gd name="connsiteY4" fmla="*/ 73933 h 189816"/>
                          <a:gd name="connsiteX5" fmla="*/ 69508 w 113268"/>
                          <a:gd name="connsiteY5" fmla="*/ 74312 h 189816"/>
                          <a:gd name="connsiteX6" fmla="*/ 39904 w 113268"/>
                          <a:gd name="connsiteY6" fmla="*/ 0 h 189816"/>
                          <a:gd name="connsiteX7" fmla="*/ 0 w 113268"/>
                          <a:gd name="connsiteY7" fmla="*/ 188737 h 1898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13268" h="189816">
                            <a:moveTo>
                              <a:pt x="9" y="188737"/>
                            </a:moveTo>
                            <a:cubicBezTo>
                              <a:pt x="9" y="188737"/>
                              <a:pt x="2596" y="197654"/>
                              <a:pt x="10954" y="164232"/>
                            </a:cubicBezTo>
                            <a:cubicBezTo>
                              <a:pt x="19322" y="130800"/>
                              <a:pt x="35422" y="78396"/>
                              <a:pt x="43136" y="94734"/>
                            </a:cubicBezTo>
                            <a:cubicBezTo>
                              <a:pt x="50859" y="111099"/>
                              <a:pt x="74028" y="167568"/>
                              <a:pt x="113269" y="162915"/>
                            </a:cubicBezTo>
                            <a:cubicBezTo>
                              <a:pt x="65642" y="157911"/>
                              <a:pt x="54715" y="73933"/>
                              <a:pt x="54715" y="73933"/>
                            </a:cubicBezTo>
                            <a:cubicBezTo>
                              <a:pt x="54715" y="73933"/>
                              <a:pt x="78520" y="83978"/>
                              <a:pt x="69508" y="74312"/>
                            </a:cubicBezTo>
                            <a:cubicBezTo>
                              <a:pt x="60505" y="64637"/>
                              <a:pt x="44405" y="25652"/>
                              <a:pt x="39904" y="0"/>
                            </a:cubicBezTo>
                            <a:cubicBezTo>
                              <a:pt x="37336" y="16356"/>
                              <a:pt x="10310" y="166440"/>
                              <a:pt x="0" y="188737"/>
                            </a:cubicBezTo>
                            <a:close/>
                          </a:path>
                        </a:pathLst>
                      </a:custGeom>
                      <a:solidFill>
                        <a:srgbClr val="6F1D77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5" name="Vrije vorm: vorm 324">
                        <a:extLst>
                          <a:ext uri="{FF2B5EF4-FFF2-40B4-BE49-F238E27FC236}">
                            <a16:creationId xmlns:a16="http://schemas.microsoft.com/office/drawing/2014/main" id="{10EC7FDA-8A24-32FA-8F75-815C340BE4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61326" y="2568445"/>
                        <a:ext cx="90914" cy="110331"/>
                      </a:xfrm>
                      <a:custGeom>
                        <a:avLst/>
                        <a:gdLst>
                          <a:gd name="connsiteX0" fmla="*/ 9 w 90914"/>
                          <a:gd name="connsiteY0" fmla="*/ 0 h 110331"/>
                          <a:gd name="connsiteX1" fmla="*/ 32825 w 90914"/>
                          <a:gd name="connsiteY1" fmla="*/ 83590 h 110331"/>
                          <a:gd name="connsiteX2" fmla="*/ 75610 w 90914"/>
                          <a:gd name="connsiteY2" fmla="*/ 68181 h 110331"/>
                          <a:gd name="connsiteX3" fmla="*/ 56014 w 90914"/>
                          <a:gd name="connsiteY3" fmla="*/ 110331 h 110331"/>
                          <a:gd name="connsiteX4" fmla="*/ 90867 w 90914"/>
                          <a:gd name="connsiteY4" fmla="*/ 24704 h 110331"/>
                          <a:gd name="connsiteX5" fmla="*/ 19 w 90914"/>
                          <a:gd name="connsiteY5" fmla="*/ 0 h 1103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90914" h="110331">
                            <a:moveTo>
                              <a:pt x="9" y="0"/>
                            </a:moveTo>
                            <a:cubicBezTo>
                              <a:pt x="-332" y="36597"/>
                              <a:pt x="8708" y="78937"/>
                              <a:pt x="32825" y="83590"/>
                            </a:cubicBezTo>
                            <a:cubicBezTo>
                              <a:pt x="56942" y="88242"/>
                              <a:pt x="75610" y="68181"/>
                              <a:pt x="75610" y="68181"/>
                            </a:cubicBezTo>
                            <a:cubicBezTo>
                              <a:pt x="75610" y="68181"/>
                              <a:pt x="69763" y="93388"/>
                              <a:pt x="56014" y="110331"/>
                            </a:cubicBezTo>
                            <a:cubicBezTo>
                              <a:pt x="74331" y="93066"/>
                              <a:pt x="91947" y="44775"/>
                              <a:pt x="90867" y="24704"/>
                            </a:cubicBezTo>
                            <a:cubicBezTo>
                              <a:pt x="89777" y="4643"/>
                              <a:pt x="19" y="0"/>
                              <a:pt x="19" y="0"/>
                            </a:cubicBezTo>
                            <a:close/>
                          </a:path>
                        </a:pathLst>
                      </a:custGeom>
                      <a:solidFill>
                        <a:srgbClr val="6F1D77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6" name="Vrije vorm: vorm 325">
                        <a:extLst>
                          <a:ext uri="{FF2B5EF4-FFF2-40B4-BE49-F238E27FC236}">
                            <a16:creationId xmlns:a16="http://schemas.microsoft.com/office/drawing/2014/main" id="{41E714FA-D87F-A44D-31E7-C911727075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61334" y="2415618"/>
                        <a:ext cx="111938" cy="225082"/>
                      </a:xfrm>
                      <a:custGeom>
                        <a:avLst/>
                        <a:gdLst>
                          <a:gd name="connsiteX0" fmla="*/ 26676 w 111938"/>
                          <a:gd name="connsiteY0" fmla="*/ 222856 h 225082"/>
                          <a:gd name="connsiteX1" fmla="*/ 67225 w 111938"/>
                          <a:gd name="connsiteY1" fmla="*/ 215048 h 225082"/>
                          <a:gd name="connsiteX2" fmla="*/ 101974 w 111938"/>
                          <a:gd name="connsiteY2" fmla="*/ 140015 h 225082"/>
                          <a:gd name="connsiteX3" fmla="*/ 111631 w 111938"/>
                          <a:gd name="connsiteY3" fmla="*/ 46751 h 225082"/>
                          <a:gd name="connsiteX4" fmla="*/ 76237 w 111938"/>
                          <a:gd name="connsiteY4" fmla="*/ 1056 h 225082"/>
                          <a:gd name="connsiteX5" fmla="*/ 8075 w 111938"/>
                          <a:gd name="connsiteY5" fmla="*/ 109189 h 225082"/>
                          <a:gd name="connsiteX6" fmla="*/ 8056 w 111938"/>
                          <a:gd name="connsiteY6" fmla="*/ 109218 h 225082"/>
                          <a:gd name="connsiteX7" fmla="*/ 323 w 111938"/>
                          <a:gd name="connsiteY7" fmla="*/ 143720 h 225082"/>
                          <a:gd name="connsiteX8" fmla="*/ 26686 w 111938"/>
                          <a:gd name="connsiteY8" fmla="*/ 222865 h 2250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11938" h="225082">
                            <a:moveTo>
                              <a:pt x="26676" y="222856"/>
                            </a:moveTo>
                            <a:cubicBezTo>
                              <a:pt x="34400" y="228068"/>
                              <a:pt x="57569" y="223586"/>
                              <a:pt x="67225" y="215048"/>
                            </a:cubicBezTo>
                            <a:cubicBezTo>
                              <a:pt x="76881" y="206510"/>
                              <a:pt x="93616" y="177531"/>
                              <a:pt x="101974" y="140015"/>
                            </a:cubicBezTo>
                            <a:cubicBezTo>
                              <a:pt x="106305" y="120561"/>
                              <a:pt x="113516" y="75899"/>
                              <a:pt x="111631" y="46751"/>
                            </a:cubicBezTo>
                            <a:cubicBezTo>
                              <a:pt x="110162" y="23875"/>
                              <a:pt x="91048" y="-6013"/>
                              <a:pt x="76237" y="1056"/>
                            </a:cubicBezTo>
                            <a:cubicBezTo>
                              <a:pt x="63804" y="6988"/>
                              <a:pt x="25947" y="51185"/>
                              <a:pt x="8075" y="109189"/>
                            </a:cubicBezTo>
                            <a:lnTo>
                              <a:pt x="8056" y="109218"/>
                            </a:lnTo>
                            <a:cubicBezTo>
                              <a:pt x="4644" y="120267"/>
                              <a:pt x="1953" y="131828"/>
                              <a:pt x="323" y="143720"/>
                            </a:cubicBezTo>
                            <a:cubicBezTo>
                              <a:pt x="-2908" y="189433"/>
                              <a:pt x="18972" y="217663"/>
                              <a:pt x="26686" y="222865"/>
                            </a:cubicBezTo>
                            <a:close/>
                          </a:path>
                        </a:pathLst>
                      </a:custGeom>
                      <a:solidFill>
                        <a:srgbClr val="FFBFA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7" name="Vrije vorm: vorm 326">
                        <a:extLst>
                          <a:ext uri="{FF2B5EF4-FFF2-40B4-BE49-F238E27FC236}">
                            <a16:creationId xmlns:a16="http://schemas.microsoft.com/office/drawing/2014/main" id="{DDFF5C2B-E115-4F48-3FB5-A4012209E5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69428" y="2415608"/>
                        <a:ext cx="103546" cy="109161"/>
                      </a:xfrm>
                      <a:custGeom>
                        <a:avLst/>
                        <a:gdLst>
                          <a:gd name="connsiteX0" fmla="*/ 0 w 103546"/>
                          <a:gd name="connsiteY0" fmla="*/ 109161 h 109161"/>
                          <a:gd name="connsiteX1" fmla="*/ 57208 w 103546"/>
                          <a:gd name="connsiteY1" fmla="*/ 50475 h 109161"/>
                          <a:gd name="connsiteX2" fmla="*/ 103546 w 103546"/>
                          <a:gd name="connsiteY2" fmla="*/ 46751 h 109161"/>
                          <a:gd name="connsiteX3" fmla="*/ 103527 w 103546"/>
                          <a:gd name="connsiteY3" fmla="*/ 46628 h 109161"/>
                          <a:gd name="connsiteX4" fmla="*/ 68153 w 103546"/>
                          <a:gd name="connsiteY4" fmla="*/ 1057 h 109161"/>
                          <a:gd name="connsiteX5" fmla="*/ 76 w 103546"/>
                          <a:gd name="connsiteY5" fmla="*/ 108868 h 109161"/>
                          <a:gd name="connsiteX6" fmla="*/ 0 w 103546"/>
                          <a:gd name="connsiteY6" fmla="*/ 109152 h 1091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3546" h="109161">
                            <a:moveTo>
                              <a:pt x="0" y="109161"/>
                            </a:moveTo>
                            <a:cubicBezTo>
                              <a:pt x="1232" y="107560"/>
                              <a:pt x="33242" y="65779"/>
                              <a:pt x="57208" y="50475"/>
                            </a:cubicBezTo>
                            <a:cubicBezTo>
                              <a:pt x="81666" y="34859"/>
                              <a:pt x="103546" y="46751"/>
                              <a:pt x="103546" y="46751"/>
                            </a:cubicBezTo>
                            <a:cubicBezTo>
                              <a:pt x="103546" y="46751"/>
                              <a:pt x="103546" y="46704"/>
                              <a:pt x="103527" y="46628"/>
                            </a:cubicBezTo>
                            <a:cubicBezTo>
                              <a:pt x="102002" y="23771"/>
                              <a:pt x="82945" y="-6003"/>
                              <a:pt x="68153" y="1057"/>
                            </a:cubicBezTo>
                            <a:cubicBezTo>
                              <a:pt x="55739" y="6980"/>
                              <a:pt x="18005" y="51016"/>
                              <a:pt x="76" y="108868"/>
                            </a:cubicBezTo>
                            <a:cubicBezTo>
                              <a:pt x="38" y="109000"/>
                              <a:pt x="0" y="109105"/>
                              <a:pt x="0" y="109152"/>
                            </a:cubicBezTo>
                            <a:close/>
                          </a:path>
                        </a:pathLst>
                      </a:custGeom>
                      <a:solidFill>
                        <a:srgbClr val="F8F8F8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8" name="Vrije vorm: vorm 327">
                        <a:extLst>
                          <a:ext uri="{FF2B5EF4-FFF2-40B4-BE49-F238E27FC236}">
                            <a16:creationId xmlns:a16="http://schemas.microsoft.com/office/drawing/2014/main" id="{5DDAA301-B915-B8FE-8E2E-B1F080532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69418" y="2415608"/>
                        <a:ext cx="103527" cy="109161"/>
                      </a:xfrm>
                      <a:custGeom>
                        <a:avLst/>
                        <a:gdLst>
                          <a:gd name="connsiteX0" fmla="*/ 9 w 103527"/>
                          <a:gd name="connsiteY0" fmla="*/ 109161 h 109161"/>
                          <a:gd name="connsiteX1" fmla="*/ 66551 w 103527"/>
                          <a:gd name="connsiteY1" fmla="*/ 14248 h 109161"/>
                          <a:gd name="connsiteX2" fmla="*/ 103527 w 103527"/>
                          <a:gd name="connsiteY2" fmla="*/ 46628 h 109161"/>
                          <a:gd name="connsiteX3" fmla="*/ 68153 w 103527"/>
                          <a:gd name="connsiteY3" fmla="*/ 1057 h 109161"/>
                          <a:gd name="connsiteX4" fmla="*/ 76 w 103527"/>
                          <a:gd name="connsiteY4" fmla="*/ 108868 h 109161"/>
                          <a:gd name="connsiteX5" fmla="*/ 0 w 103527"/>
                          <a:gd name="connsiteY5" fmla="*/ 109152 h 1091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03527" h="109161">
                            <a:moveTo>
                              <a:pt x="9" y="109161"/>
                            </a:moveTo>
                            <a:cubicBezTo>
                              <a:pt x="85" y="108981"/>
                              <a:pt x="33858" y="29069"/>
                              <a:pt x="66551" y="14248"/>
                            </a:cubicBezTo>
                            <a:cubicBezTo>
                              <a:pt x="84613" y="6060"/>
                              <a:pt x="103489" y="46391"/>
                              <a:pt x="103527" y="46628"/>
                            </a:cubicBezTo>
                            <a:cubicBezTo>
                              <a:pt x="102002" y="23771"/>
                              <a:pt x="82945" y="-6003"/>
                              <a:pt x="68153" y="1057"/>
                            </a:cubicBezTo>
                            <a:cubicBezTo>
                              <a:pt x="55739" y="6980"/>
                              <a:pt x="18005" y="51016"/>
                              <a:pt x="76" y="108868"/>
                            </a:cubicBezTo>
                            <a:cubicBezTo>
                              <a:pt x="38" y="109000"/>
                              <a:pt x="0" y="109105"/>
                              <a:pt x="0" y="109152"/>
                            </a:cubicBezTo>
                            <a:close/>
                          </a:path>
                        </a:pathLst>
                      </a:custGeom>
                      <a:solidFill>
                        <a:srgbClr val="ADADCB">
                          <a:alpha val="50000"/>
                        </a:srgbClr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</p:grpSp>
            <p:grpSp>
              <p:nvGrpSpPr>
                <p:cNvPr id="331" name="Graphic 299">
                  <a:extLst>
                    <a:ext uri="{FF2B5EF4-FFF2-40B4-BE49-F238E27FC236}">
                      <a16:creationId xmlns:a16="http://schemas.microsoft.com/office/drawing/2014/main" id="{B4578896-010F-B818-50A6-142E6B5B252F}"/>
                    </a:ext>
                  </a:extLst>
                </p:cNvPr>
                <p:cNvGrpSpPr/>
                <p:nvPr/>
              </p:nvGrpSpPr>
              <p:grpSpPr>
                <a:xfrm>
                  <a:off x="9425910" y="1977109"/>
                  <a:ext cx="410735" cy="770970"/>
                  <a:chOff x="9425910" y="1977109"/>
                  <a:chExt cx="410735" cy="770970"/>
                </a:xfrm>
              </p:grpSpPr>
              <p:sp>
                <p:nvSpPr>
                  <p:cNvPr id="332" name="Vrije vorm: vorm 331">
                    <a:extLst>
                      <a:ext uri="{FF2B5EF4-FFF2-40B4-BE49-F238E27FC236}">
                        <a16:creationId xmlns:a16="http://schemas.microsoft.com/office/drawing/2014/main" id="{08491D7C-5347-6124-FE05-7989A9F4E69E}"/>
                      </a:ext>
                    </a:extLst>
                  </p:cNvPr>
                  <p:cNvSpPr/>
                  <p:nvPr/>
                </p:nvSpPr>
                <p:spPr>
                  <a:xfrm>
                    <a:off x="9425910" y="1977109"/>
                    <a:ext cx="386562" cy="760613"/>
                  </a:xfrm>
                  <a:custGeom>
                    <a:avLst/>
                    <a:gdLst>
                      <a:gd name="connsiteX0" fmla="*/ 344099 w 386562"/>
                      <a:gd name="connsiteY0" fmla="*/ 580695 h 760613"/>
                      <a:gd name="connsiteX1" fmla="*/ 386562 w 386562"/>
                      <a:gd name="connsiteY1" fmla="*/ 507131 h 760613"/>
                      <a:gd name="connsiteX2" fmla="*/ 386562 w 386562"/>
                      <a:gd name="connsiteY2" fmla="*/ 30308 h 760613"/>
                      <a:gd name="connsiteX3" fmla="*/ 344099 w 386562"/>
                      <a:gd name="connsiteY3" fmla="*/ 5784 h 760613"/>
                      <a:gd name="connsiteX4" fmla="*/ 42482 w 386562"/>
                      <a:gd name="connsiteY4" fmla="*/ 179918 h 760613"/>
                      <a:gd name="connsiteX5" fmla="*/ 0 w 386562"/>
                      <a:gd name="connsiteY5" fmla="*/ 253482 h 760613"/>
                      <a:gd name="connsiteX6" fmla="*/ 0 w 386562"/>
                      <a:gd name="connsiteY6" fmla="*/ 730305 h 760613"/>
                      <a:gd name="connsiteX7" fmla="*/ 42482 w 386562"/>
                      <a:gd name="connsiteY7" fmla="*/ 754829 h 760613"/>
                      <a:gd name="connsiteX8" fmla="*/ 344099 w 386562"/>
                      <a:gd name="connsiteY8" fmla="*/ 580695 h 76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562" h="760613">
                        <a:moveTo>
                          <a:pt x="344099" y="580695"/>
                        </a:moveTo>
                        <a:cubicBezTo>
                          <a:pt x="367515" y="567172"/>
                          <a:pt x="386562" y="534167"/>
                          <a:pt x="386562" y="507131"/>
                        </a:cubicBezTo>
                        <a:lnTo>
                          <a:pt x="386562" y="30308"/>
                        </a:lnTo>
                        <a:cubicBezTo>
                          <a:pt x="386562" y="3263"/>
                          <a:pt x="367515" y="-7739"/>
                          <a:pt x="344099" y="5784"/>
                        </a:cubicBezTo>
                        <a:lnTo>
                          <a:pt x="42482" y="179918"/>
                        </a:lnTo>
                        <a:cubicBezTo>
                          <a:pt x="19057" y="193441"/>
                          <a:pt x="0" y="226437"/>
                          <a:pt x="0" y="253482"/>
                        </a:cubicBezTo>
                        <a:lnTo>
                          <a:pt x="0" y="730305"/>
                        </a:lnTo>
                        <a:cubicBezTo>
                          <a:pt x="0" y="757350"/>
                          <a:pt x="19057" y="768352"/>
                          <a:pt x="42482" y="754829"/>
                        </a:cubicBezTo>
                        <a:lnTo>
                          <a:pt x="344099" y="580695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60000"/>
                    </a:srgb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33" name="Vrije vorm: vorm 332">
                    <a:extLst>
                      <a:ext uri="{FF2B5EF4-FFF2-40B4-BE49-F238E27FC236}">
                        <a16:creationId xmlns:a16="http://schemas.microsoft.com/office/drawing/2014/main" id="{10ED14AC-7778-35AB-00EC-7546AE10788F}"/>
                      </a:ext>
                    </a:extLst>
                  </p:cNvPr>
                  <p:cNvSpPr/>
                  <p:nvPr/>
                </p:nvSpPr>
                <p:spPr>
                  <a:xfrm>
                    <a:off x="9450093" y="1987466"/>
                    <a:ext cx="386552" cy="760613"/>
                  </a:xfrm>
                  <a:custGeom>
                    <a:avLst/>
                    <a:gdLst>
                      <a:gd name="connsiteX0" fmla="*/ 344090 w 386552"/>
                      <a:gd name="connsiteY0" fmla="*/ 580695 h 760613"/>
                      <a:gd name="connsiteX1" fmla="*/ 386553 w 386552"/>
                      <a:gd name="connsiteY1" fmla="*/ 507131 h 760613"/>
                      <a:gd name="connsiteX2" fmla="*/ 386553 w 386552"/>
                      <a:gd name="connsiteY2" fmla="*/ 30308 h 760613"/>
                      <a:gd name="connsiteX3" fmla="*/ 344090 w 386552"/>
                      <a:gd name="connsiteY3" fmla="*/ 5784 h 760613"/>
                      <a:gd name="connsiteX4" fmla="*/ 42472 w 386552"/>
                      <a:gd name="connsiteY4" fmla="*/ 179918 h 760613"/>
                      <a:gd name="connsiteX5" fmla="*/ 0 w 386552"/>
                      <a:gd name="connsiteY5" fmla="*/ 253482 h 760613"/>
                      <a:gd name="connsiteX6" fmla="*/ 0 w 386552"/>
                      <a:gd name="connsiteY6" fmla="*/ 730305 h 760613"/>
                      <a:gd name="connsiteX7" fmla="*/ 42472 w 386552"/>
                      <a:gd name="connsiteY7" fmla="*/ 754829 h 760613"/>
                      <a:gd name="connsiteX8" fmla="*/ 344090 w 386552"/>
                      <a:gd name="connsiteY8" fmla="*/ 580695 h 76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552" h="760613">
                        <a:moveTo>
                          <a:pt x="344090" y="580695"/>
                        </a:moveTo>
                        <a:cubicBezTo>
                          <a:pt x="367505" y="567172"/>
                          <a:pt x="386553" y="534167"/>
                          <a:pt x="386553" y="507131"/>
                        </a:cubicBezTo>
                        <a:lnTo>
                          <a:pt x="386553" y="30308"/>
                        </a:lnTo>
                        <a:cubicBezTo>
                          <a:pt x="386553" y="3263"/>
                          <a:pt x="367505" y="-7739"/>
                          <a:pt x="344090" y="5784"/>
                        </a:cubicBezTo>
                        <a:lnTo>
                          <a:pt x="42472" y="179918"/>
                        </a:lnTo>
                        <a:cubicBezTo>
                          <a:pt x="19047" y="193441"/>
                          <a:pt x="0" y="226437"/>
                          <a:pt x="0" y="253482"/>
                        </a:cubicBezTo>
                        <a:lnTo>
                          <a:pt x="0" y="730305"/>
                        </a:lnTo>
                        <a:cubicBezTo>
                          <a:pt x="0" y="757350"/>
                          <a:pt x="19057" y="768352"/>
                          <a:pt x="42472" y="754829"/>
                        </a:cubicBezTo>
                        <a:lnTo>
                          <a:pt x="344090" y="580695"/>
                        </a:lnTo>
                        <a:close/>
                      </a:path>
                    </a:pathLst>
                  </a:custGeom>
                  <a:solidFill>
                    <a:srgbClr val="009B7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334" name="Graphic 299">
                    <a:extLst>
                      <a:ext uri="{FF2B5EF4-FFF2-40B4-BE49-F238E27FC236}">
                        <a16:creationId xmlns:a16="http://schemas.microsoft.com/office/drawing/2014/main" id="{FAED224C-D7E0-FB46-1A4F-8C13A5604550}"/>
                      </a:ext>
                    </a:extLst>
                  </p:cNvPr>
                  <p:cNvGrpSpPr/>
                  <p:nvPr/>
                </p:nvGrpSpPr>
                <p:grpSpPr>
                  <a:xfrm>
                    <a:off x="9463597" y="2004929"/>
                    <a:ext cx="359535" cy="732104"/>
                    <a:chOff x="9463597" y="2004929"/>
                    <a:chExt cx="359535" cy="732104"/>
                  </a:xfrm>
                </p:grpSpPr>
                <p:sp>
                  <p:nvSpPr>
                    <p:cNvPr id="335" name="Vrije vorm: vorm 334">
                      <a:extLst>
                        <a:ext uri="{FF2B5EF4-FFF2-40B4-BE49-F238E27FC236}">
                          <a16:creationId xmlns:a16="http://schemas.microsoft.com/office/drawing/2014/main" id="{4EC2A527-DD35-4928-0E00-CC79F32F2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63597" y="2004929"/>
                      <a:ext cx="359535" cy="725690"/>
                    </a:xfrm>
                    <a:custGeom>
                      <a:avLst/>
                      <a:gdLst>
                        <a:gd name="connsiteX0" fmla="*/ 0 w 359535"/>
                        <a:gd name="connsiteY0" fmla="*/ 705052 h 725690"/>
                        <a:gd name="connsiteX1" fmla="*/ 28959 w 359535"/>
                        <a:gd name="connsiteY1" fmla="*/ 721768 h 725690"/>
                        <a:gd name="connsiteX2" fmla="*/ 330577 w 359535"/>
                        <a:gd name="connsiteY2" fmla="*/ 547625 h 725690"/>
                        <a:gd name="connsiteX3" fmla="*/ 359536 w 359535"/>
                        <a:gd name="connsiteY3" fmla="*/ 497467 h 725690"/>
                        <a:gd name="connsiteX4" fmla="*/ 359536 w 359535"/>
                        <a:gd name="connsiteY4" fmla="*/ 20644 h 725690"/>
                        <a:gd name="connsiteX5" fmla="*/ 330577 w 359535"/>
                        <a:gd name="connsiteY5" fmla="*/ 3928 h 725690"/>
                        <a:gd name="connsiteX6" fmla="*/ 28959 w 359535"/>
                        <a:gd name="connsiteY6" fmla="*/ 178063 h 725690"/>
                        <a:gd name="connsiteX7" fmla="*/ 0 w 359535"/>
                        <a:gd name="connsiteY7" fmla="*/ 228220 h 725690"/>
                        <a:gd name="connsiteX8" fmla="*/ 0 w 359535"/>
                        <a:gd name="connsiteY8" fmla="*/ 705043 h 7256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59535" h="725690">
                          <a:moveTo>
                            <a:pt x="0" y="705052"/>
                          </a:moveTo>
                          <a:cubicBezTo>
                            <a:pt x="0" y="723436"/>
                            <a:pt x="13030" y="730960"/>
                            <a:pt x="28959" y="721768"/>
                          </a:cubicBezTo>
                          <a:lnTo>
                            <a:pt x="330577" y="547625"/>
                          </a:lnTo>
                          <a:cubicBezTo>
                            <a:pt x="346506" y="538433"/>
                            <a:pt x="359536" y="515860"/>
                            <a:pt x="359536" y="497467"/>
                          </a:cubicBezTo>
                          <a:lnTo>
                            <a:pt x="359536" y="20644"/>
                          </a:lnTo>
                          <a:cubicBezTo>
                            <a:pt x="359536" y="2251"/>
                            <a:pt x="346506" y="-5273"/>
                            <a:pt x="330577" y="3928"/>
                          </a:cubicBezTo>
                          <a:lnTo>
                            <a:pt x="28959" y="178063"/>
                          </a:lnTo>
                          <a:cubicBezTo>
                            <a:pt x="13030" y="187264"/>
                            <a:pt x="0" y="209827"/>
                            <a:pt x="0" y="228220"/>
                          </a:cubicBezTo>
                          <a:lnTo>
                            <a:pt x="0" y="705043"/>
                          </a:lnTo>
                          <a:close/>
                        </a:path>
                      </a:pathLst>
                    </a:custGeom>
                    <a:solidFill>
                      <a:srgbClr val="009B77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336" name="Graphic 299">
                      <a:extLst>
                        <a:ext uri="{FF2B5EF4-FFF2-40B4-BE49-F238E27FC236}">
                          <a16:creationId xmlns:a16="http://schemas.microsoft.com/office/drawing/2014/main" id="{F8CFBE8E-5C3E-760F-0EB9-30DF7C5F81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69756" y="2107838"/>
                      <a:ext cx="347228" cy="629196"/>
                      <a:chOff x="9469756" y="2107838"/>
                      <a:chExt cx="347228" cy="629196"/>
                    </a:xfrm>
                  </p:grpSpPr>
                  <p:sp>
                    <p:nvSpPr>
                      <p:cNvPr id="337" name="Vrije vorm: vorm 336">
                        <a:extLst>
                          <a:ext uri="{FF2B5EF4-FFF2-40B4-BE49-F238E27FC236}">
                            <a16:creationId xmlns:a16="http://schemas.microsoft.com/office/drawing/2014/main" id="{E77A3137-FA82-4EB6-D860-2B16B58BE0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87735" y="2328061"/>
                        <a:ext cx="98467" cy="141245"/>
                      </a:xfrm>
                      <a:custGeom>
                        <a:avLst/>
                        <a:gdLst>
                          <a:gd name="connsiteX0" fmla="*/ 0 w 98467"/>
                          <a:gd name="connsiteY0" fmla="*/ 139956 h 141245"/>
                          <a:gd name="connsiteX1" fmla="*/ 17853 w 98467"/>
                          <a:gd name="connsiteY1" fmla="*/ 63890 h 141245"/>
                          <a:gd name="connsiteX2" fmla="*/ 87844 w 98467"/>
                          <a:gd name="connsiteY2" fmla="*/ 6768 h 141245"/>
                          <a:gd name="connsiteX3" fmla="*/ 98467 w 98467"/>
                          <a:gd name="connsiteY3" fmla="*/ 59711 h 141245"/>
                          <a:gd name="connsiteX4" fmla="*/ 43012 w 98467"/>
                          <a:gd name="connsiteY4" fmla="*/ 137426 h 141245"/>
                          <a:gd name="connsiteX5" fmla="*/ 9 w 98467"/>
                          <a:gd name="connsiteY5" fmla="*/ 139965 h 1412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98467" h="141245">
                            <a:moveTo>
                              <a:pt x="0" y="139956"/>
                            </a:moveTo>
                            <a:cubicBezTo>
                              <a:pt x="5316" y="129646"/>
                              <a:pt x="17853" y="63890"/>
                              <a:pt x="17853" y="63890"/>
                            </a:cubicBezTo>
                            <a:cubicBezTo>
                              <a:pt x="17853" y="63890"/>
                              <a:pt x="63225" y="-24721"/>
                              <a:pt x="87844" y="6768"/>
                            </a:cubicBezTo>
                            <a:cubicBezTo>
                              <a:pt x="87361" y="19864"/>
                              <a:pt x="94117" y="58318"/>
                              <a:pt x="98467" y="59711"/>
                            </a:cubicBezTo>
                            <a:cubicBezTo>
                              <a:pt x="87844" y="78105"/>
                              <a:pt x="59463" y="130717"/>
                              <a:pt x="43012" y="137426"/>
                            </a:cubicBezTo>
                            <a:cubicBezTo>
                              <a:pt x="26552" y="144135"/>
                              <a:pt x="9" y="139965"/>
                              <a:pt x="9" y="139965"/>
                            </a:cubicBezTo>
                            <a:close/>
                          </a:path>
                        </a:pathLst>
                      </a:custGeom>
                      <a:solidFill>
                        <a:srgbClr val="FFB29E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38" name="Vrije vorm: vorm 337">
                        <a:extLst>
                          <a:ext uri="{FF2B5EF4-FFF2-40B4-BE49-F238E27FC236}">
                            <a16:creationId xmlns:a16="http://schemas.microsoft.com/office/drawing/2014/main" id="{49F198AD-29FA-34C4-C8E4-3D44D352A1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69766" y="2376988"/>
                        <a:ext cx="347219" cy="360045"/>
                      </a:xfrm>
                      <a:custGeom>
                        <a:avLst/>
                        <a:gdLst>
                          <a:gd name="connsiteX0" fmla="*/ 683 w 347219"/>
                          <a:gd name="connsiteY0" fmla="*/ 358257 h 360045"/>
                          <a:gd name="connsiteX1" fmla="*/ 58857 w 347219"/>
                          <a:gd name="connsiteY1" fmla="*/ 346563 h 360045"/>
                          <a:gd name="connsiteX2" fmla="*/ 163493 w 347219"/>
                          <a:gd name="connsiteY2" fmla="*/ 304385 h 360045"/>
                          <a:gd name="connsiteX3" fmla="*/ 268669 w 347219"/>
                          <a:gd name="connsiteY3" fmla="*/ 237198 h 360045"/>
                          <a:gd name="connsiteX4" fmla="*/ 343360 w 347219"/>
                          <a:gd name="connsiteY4" fmla="*/ 178797 h 360045"/>
                          <a:gd name="connsiteX5" fmla="*/ 325991 w 347219"/>
                          <a:gd name="connsiteY5" fmla="*/ 36123 h 360045"/>
                          <a:gd name="connsiteX6" fmla="*/ 306337 w 347219"/>
                          <a:gd name="connsiteY6" fmla="*/ 12916 h 360045"/>
                          <a:gd name="connsiteX7" fmla="*/ 296548 w 347219"/>
                          <a:gd name="connsiteY7" fmla="*/ 10367 h 360045"/>
                          <a:gd name="connsiteX8" fmla="*/ 227050 w 347219"/>
                          <a:gd name="connsiteY8" fmla="*/ 4634 h 360045"/>
                          <a:gd name="connsiteX9" fmla="*/ 216427 w 347219"/>
                          <a:gd name="connsiteY9" fmla="*/ 0 h 360045"/>
                          <a:gd name="connsiteX10" fmla="*/ 163493 w 347219"/>
                          <a:gd name="connsiteY10" fmla="*/ 65850 h 360045"/>
                          <a:gd name="connsiteX11" fmla="*/ 127275 w 347219"/>
                          <a:gd name="connsiteY11" fmla="*/ 56554 h 360045"/>
                          <a:gd name="connsiteX12" fmla="*/ 117979 w 347219"/>
                          <a:gd name="connsiteY12" fmla="*/ 65935 h 360045"/>
                          <a:gd name="connsiteX13" fmla="*/ 29594 w 347219"/>
                          <a:gd name="connsiteY13" fmla="*/ 165852 h 360045"/>
                          <a:gd name="connsiteX14" fmla="*/ 29575 w 347219"/>
                          <a:gd name="connsiteY14" fmla="*/ 165852 h 360045"/>
                          <a:gd name="connsiteX15" fmla="*/ 16148 w 347219"/>
                          <a:gd name="connsiteY15" fmla="*/ 193835 h 360045"/>
                          <a:gd name="connsiteX16" fmla="*/ 701 w 347219"/>
                          <a:gd name="connsiteY16" fmla="*/ 358247 h 3600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7219" h="360045">
                            <a:moveTo>
                              <a:pt x="683" y="358257"/>
                            </a:moveTo>
                            <a:cubicBezTo>
                              <a:pt x="1962" y="363383"/>
                              <a:pt x="27784" y="356873"/>
                              <a:pt x="58857" y="346563"/>
                            </a:cubicBezTo>
                            <a:cubicBezTo>
                              <a:pt x="98761" y="333315"/>
                              <a:pt x="147298" y="313738"/>
                              <a:pt x="163493" y="304385"/>
                            </a:cubicBezTo>
                            <a:cubicBezTo>
                              <a:pt x="178930" y="295467"/>
                              <a:pt x="226310" y="265864"/>
                              <a:pt x="268669" y="237198"/>
                            </a:cubicBezTo>
                            <a:cubicBezTo>
                              <a:pt x="305323" y="212371"/>
                              <a:pt x="338224" y="188235"/>
                              <a:pt x="343360" y="178797"/>
                            </a:cubicBezTo>
                            <a:cubicBezTo>
                              <a:pt x="356532" y="154661"/>
                              <a:pt x="332264" y="52564"/>
                              <a:pt x="325991" y="36123"/>
                            </a:cubicBezTo>
                            <a:cubicBezTo>
                              <a:pt x="321745" y="24998"/>
                              <a:pt x="313757" y="16820"/>
                              <a:pt x="306337" y="12916"/>
                            </a:cubicBezTo>
                            <a:cubicBezTo>
                              <a:pt x="302783" y="11021"/>
                              <a:pt x="299372" y="10139"/>
                              <a:pt x="296548" y="10367"/>
                            </a:cubicBezTo>
                            <a:cubicBezTo>
                              <a:pt x="287868" y="11087"/>
                              <a:pt x="227050" y="4634"/>
                              <a:pt x="227050" y="4634"/>
                            </a:cubicBezTo>
                            <a:lnTo>
                              <a:pt x="216427" y="0"/>
                            </a:lnTo>
                            <a:lnTo>
                              <a:pt x="163493" y="65850"/>
                            </a:lnTo>
                            <a:lnTo>
                              <a:pt x="127275" y="56554"/>
                            </a:lnTo>
                            <a:lnTo>
                              <a:pt x="117979" y="65935"/>
                            </a:lnTo>
                            <a:cubicBezTo>
                              <a:pt x="117979" y="65935"/>
                              <a:pt x="58118" y="120945"/>
                              <a:pt x="29594" y="165852"/>
                            </a:cubicBezTo>
                            <a:lnTo>
                              <a:pt x="29575" y="165852"/>
                            </a:lnTo>
                            <a:cubicBezTo>
                              <a:pt x="23169" y="175935"/>
                              <a:pt x="18356" y="185515"/>
                              <a:pt x="16148" y="193835"/>
                            </a:cubicBezTo>
                            <a:cubicBezTo>
                              <a:pt x="4075" y="239255"/>
                              <a:pt x="-2198" y="346544"/>
                              <a:pt x="701" y="35824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39" name="Vrije vorm: vorm 338">
                        <a:extLst>
                          <a:ext uri="{FF2B5EF4-FFF2-40B4-BE49-F238E27FC236}">
                            <a16:creationId xmlns:a16="http://schemas.microsoft.com/office/drawing/2014/main" id="{27E459FF-2EB6-42EB-354F-AE19F4CA02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98291" y="2370620"/>
                        <a:ext cx="44253" cy="57122"/>
                      </a:xfrm>
                      <a:custGeom>
                        <a:avLst/>
                        <a:gdLst>
                          <a:gd name="connsiteX0" fmla="*/ 9 w 44253"/>
                          <a:gd name="connsiteY0" fmla="*/ 57122 h 57122"/>
                          <a:gd name="connsiteX1" fmla="*/ 44254 w 44253"/>
                          <a:gd name="connsiteY1" fmla="*/ 0 h 57122"/>
                          <a:gd name="connsiteX2" fmla="*/ 7287 w 44253"/>
                          <a:gd name="connsiteY2" fmla="*/ 21321 h 57122"/>
                          <a:gd name="connsiteX3" fmla="*/ 0 w 44253"/>
                          <a:gd name="connsiteY3" fmla="*/ 57122 h 571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4253" h="57122">
                            <a:moveTo>
                              <a:pt x="9" y="57122"/>
                            </a:moveTo>
                            <a:cubicBezTo>
                              <a:pt x="15503" y="44453"/>
                              <a:pt x="34929" y="12660"/>
                              <a:pt x="44254" y="0"/>
                            </a:cubicBezTo>
                            <a:cubicBezTo>
                              <a:pt x="33839" y="2644"/>
                              <a:pt x="7287" y="21321"/>
                              <a:pt x="7287" y="21321"/>
                            </a:cubicBezTo>
                            <a:lnTo>
                              <a:pt x="0" y="57122"/>
                            </a:lnTo>
                            <a:close/>
                          </a:path>
                        </a:pathLst>
                      </a:custGeom>
                      <a:solidFill>
                        <a:srgbClr val="FFD7CD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0" name="Vrije vorm: vorm 339">
                        <a:extLst>
                          <a:ext uri="{FF2B5EF4-FFF2-40B4-BE49-F238E27FC236}">
                            <a16:creationId xmlns:a16="http://schemas.microsoft.com/office/drawing/2014/main" id="{78188052-81D6-7288-BE81-FCF3669B44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58126" y="2195373"/>
                        <a:ext cx="145205" cy="213311"/>
                      </a:xfrm>
                      <a:custGeom>
                        <a:avLst/>
                        <a:gdLst>
                          <a:gd name="connsiteX0" fmla="*/ 2573 w 145205"/>
                          <a:gd name="connsiteY0" fmla="*/ 70905 h 213311"/>
                          <a:gd name="connsiteX1" fmla="*/ 2573 w 145205"/>
                          <a:gd name="connsiteY1" fmla="*/ 168993 h 213311"/>
                          <a:gd name="connsiteX2" fmla="*/ 40222 w 145205"/>
                          <a:gd name="connsiteY2" fmla="*/ 210793 h 213311"/>
                          <a:gd name="connsiteX3" fmla="*/ 77871 w 145205"/>
                          <a:gd name="connsiteY3" fmla="*/ 182364 h 213311"/>
                          <a:gd name="connsiteX4" fmla="*/ 117444 w 145205"/>
                          <a:gd name="connsiteY4" fmla="*/ 139456 h 213311"/>
                          <a:gd name="connsiteX5" fmla="*/ 125157 w 145205"/>
                          <a:gd name="connsiteY5" fmla="*/ 128 h 213311"/>
                          <a:gd name="connsiteX6" fmla="*/ 2573 w 145205"/>
                          <a:gd name="connsiteY6" fmla="*/ 70905 h 2133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45205" h="213311">
                            <a:moveTo>
                              <a:pt x="2573" y="70905"/>
                            </a:moveTo>
                            <a:cubicBezTo>
                              <a:pt x="2573" y="94311"/>
                              <a:pt x="-3217" y="141124"/>
                              <a:pt x="2573" y="168993"/>
                            </a:cubicBezTo>
                            <a:cubicBezTo>
                              <a:pt x="8363" y="196863"/>
                              <a:pt x="21886" y="221387"/>
                              <a:pt x="40222" y="210793"/>
                            </a:cubicBezTo>
                            <a:cubicBezTo>
                              <a:pt x="58568" y="200208"/>
                              <a:pt x="77871" y="182364"/>
                              <a:pt x="77871" y="182364"/>
                            </a:cubicBezTo>
                            <a:lnTo>
                              <a:pt x="117444" y="139456"/>
                            </a:lnTo>
                            <a:cubicBezTo>
                              <a:pt x="117444" y="139456"/>
                              <a:pt x="174395" y="-4885"/>
                              <a:pt x="125157" y="128"/>
                            </a:cubicBezTo>
                            <a:cubicBezTo>
                              <a:pt x="75938" y="5141"/>
                              <a:pt x="2573" y="70905"/>
                              <a:pt x="2573" y="70905"/>
                            </a:cubicBezTo>
                            <a:close/>
                          </a:path>
                        </a:pathLst>
                      </a:custGeom>
                      <a:solidFill>
                        <a:srgbClr val="FFBFA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1" name="Vrije vorm: vorm 340">
                        <a:extLst>
                          <a:ext uri="{FF2B5EF4-FFF2-40B4-BE49-F238E27FC236}">
                            <a16:creationId xmlns:a16="http://schemas.microsoft.com/office/drawing/2014/main" id="{D67FF2CF-C08D-6F1B-1862-F3895B3C90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40626" y="2123101"/>
                        <a:ext cx="185271" cy="211727"/>
                      </a:xfrm>
                      <a:custGeom>
                        <a:avLst/>
                        <a:gdLst>
                          <a:gd name="connsiteX0" fmla="*/ 134954 w 185271"/>
                          <a:gd name="connsiteY0" fmla="*/ 211728 h 211727"/>
                          <a:gd name="connsiteX1" fmla="*/ 122729 w 185271"/>
                          <a:gd name="connsiteY1" fmla="*/ 164166 h 211727"/>
                          <a:gd name="connsiteX2" fmla="*/ 121801 w 185271"/>
                          <a:gd name="connsiteY2" fmla="*/ 112682 h 211727"/>
                          <a:gd name="connsiteX3" fmla="*/ 82598 w 185271"/>
                          <a:gd name="connsiteY3" fmla="*/ 147991 h 211727"/>
                          <a:gd name="connsiteX4" fmla="*/ 86047 w 185271"/>
                          <a:gd name="connsiteY4" fmla="*/ 122926 h 211727"/>
                          <a:gd name="connsiteX5" fmla="*/ 36259 w 185271"/>
                          <a:gd name="connsiteY5" fmla="*/ 162347 h 211727"/>
                          <a:gd name="connsiteX6" fmla="*/ 39396 w 185271"/>
                          <a:gd name="connsiteY6" fmla="*/ 145404 h 211727"/>
                          <a:gd name="connsiteX7" fmla="*/ 458 w 185271"/>
                          <a:gd name="connsiteY7" fmla="*/ 170857 h 211727"/>
                          <a:gd name="connsiteX8" fmla="*/ 15260 w 185271"/>
                          <a:gd name="connsiteY8" fmla="*/ 109176 h 211727"/>
                          <a:gd name="connsiteX9" fmla="*/ 95049 w 185271"/>
                          <a:gd name="connsiteY9" fmla="*/ 12955 h 211727"/>
                          <a:gd name="connsiteX10" fmla="*/ 181283 w 185271"/>
                          <a:gd name="connsiteY10" fmla="*/ 30789 h 211727"/>
                          <a:gd name="connsiteX11" fmla="*/ 134944 w 185271"/>
                          <a:gd name="connsiteY11" fmla="*/ 211728 h 211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185271" h="211727">
                            <a:moveTo>
                              <a:pt x="134954" y="211728"/>
                            </a:moveTo>
                            <a:cubicBezTo>
                              <a:pt x="126814" y="204582"/>
                              <a:pt x="118863" y="189430"/>
                              <a:pt x="122729" y="164166"/>
                            </a:cubicBezTo>
                            <a:cubicBezTo>
                              <a:pt x="126596" y="138912"/>
                              <a:pt x="130528" y="118055"/>
                              <a:pt x="121801" y="112682"/>
                            </a:cubicBezTo>
                            <a:cubicBezTo>
                              <a:pt x="113073" y="107319"/>
                              <a:pt x="95030" y="141661"/>
                              <a:pt x="82598" y="147991"/>
                            </a:cubicBezTo>
                            <a:cubicBezTo>
                              <a:pt x="74363" y="152179"/>
                              <a:pt x="93770" y="121438"/>
                              <a:pt x="86047" y="122926"/>
                            </a:cubicBezTo>
                            <a:cubicBezTo>
                              <a:pt x="78324" y="124414"/>
                              <a:pt x="56074" y="150521"/>
                              <a:pt x="36259" y="162347"/>
                            </a:cubicBezTo>
                            <a:cubicBezTo>
                              <a:pt x="28290" y="167095"/>
                              <a:pt x="44219" y="144845"/>
                              <a:pt x="39396" y="145404"/>
                            </a:cubicBezTo>
                            <a:cubicBezTo>
                              <a:pt x="34572" y="145963"/>
                              <a:pt x="3036" y="178286"/>
                              <a:pt x="458" y="170857"/>
                            </a:cubicBezTo>
                            <a:cubicBezTo>
                              <a:pt x="-2110" y="163427"/>
                              <a:pt x="6570" y="130915"/>
                              <a:pt x="15260" y="109176"/>
                            </a:cubicBezTo>
                            <a:cubicBezTo>
                              <a:pt x="23940" y="87447"/>
                              <a:pt x="50976" y="38778"/>
                              <a:pt x="95049" y="12955"/>
                            </a:cubicBezTo>
                            <a:cubicBezTo>
                              <a:pt x="139133" y="-12868"/>
                              <a:pt x="170025" y="3479"/>
                              <a:pt x="181283" y="30789"/>
                            </a:cubicBezTo>
                            <a:cubicBezTo>
                              <a:pt x="192540" y="58100"/>
                              <a:pt x="180847" y="157694"/>
                              <a:pt x="134944" y="21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2" name="Vrije vorm: vorm 341">
                        <a:extLst>
                          <a:ext uri="{FF2B5EF4-FFF2-40B4-BE49-F238E27FC236}">
                            <a16:creationId xmlns:a16="http://schemas.microsoft.com/office/drawing/2014/main" id="{ED4C28C8-C586-E192-7A66-76B52DF14B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58652" y="2261302"/>
                        <a:ext cx="24140" cy="52207"/>
                      </a:xfrm>
                      <a:custGeom>
                        <a:avLst/>
                        <a:gdLst>
                          <a:gd name="connsiteX0" fmla="*/ 1632 w 24140"/>
                          <a:gd name="connsiteY0" fmla="*/ 19494 h 52207"/>
                          <a:gd name="connsiteX1" fmla="*/ 23058 w 24140"/>
                          <a:gd name="connsiteY1" fmla="*/ 2380 h 52207"/>
                          <a:gd name="connsiteX2" fmla="*/ 5773 w 24140"/>
                          <a:gd name="connsiteY2" fmla="*/ 51969 h 52207"/>
                          <a:gd name="connsiteX3" fmla="*/ 1632 w 24140"/>
                          <a:gd name="connsiteY3" fmla="*/ 19494 h 522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4140" h="52207">
                            <a:moveTo>
                              <a:pt x="1632" y="19494"/>
                            </a:moveTo>
                            <a:cubicBezTo>
                              <a:pt x="8408" y="1224"/>
                              <a:pt x="18235" y="-3486"/>
                              <a:pt x="23058" y="2380"/>
                            </a:cubicBezTo>
                            <a:cubicBezTo>
                              <a:pt x="27881" y="8255"/>
                              <a:pt x="15591" y="55977"/>
                              <a:pt x="5773" y="51969"/>
                            </a:cubicBezTo>
                            <a:cubicBezTo>
                              <a:pt x="-4044" y="47960"/>
                              <a:pt x="1632" y="19494"/>
                              <a:pt x="1632" y="19494"/>
                            </a:cubicBezTo>
                            <a:close/>
                          </a:path>
                        </a:pathLst>
                      </a:custGeom>
                      <a:solidFill>
                        <a:srgbClr val="FFBFA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3" name="Vrije vorm: vorm 342">
                        <a:extLst>
                          <a:ext uri="{FF2B5EF4-FFF2-40B4-BE49-F238E27FC236}">
                            <a16:creationId xmlns:a16="http://schemas.microsoft.com/office/drawing/2014/main" id="{0DA9708B-F9DD-38F9-E4AE-D95A25726F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12101" y="2417659"/>
                        <a:ext cx="48988" cy="164334"/>
                      </a:xfrm>
                      <a:custGeom>
                        <a:avLst/>
                        <a:gdLst>
                          <a:gd name="connsiteX0" fmla="*/ 21157 w 48988"/>
                          <a:gd name="connsiteY0" fmla="*/ 25189 h 164334"/>
                          <a:gd name="connsiteX1" fmla="*/ 243 w 48988"/>
                          <a:gd name="connsiteY1" fmla="*/ 164328 h 164334"/>
                          <a:gd name="connsiteX2" fmla="*/ 18627 w 48988"/>
                          <a:gd name="connsiteY2" fmla="*/ 155942 h 164334"/>
                          <a:gd name="connsiteX3" fmla="*/ 48989 w 48988"/>
                          <a:gd name="connsiteY3" fmla="*/ 760 h 164334"/>
                          <a:gd name="connsiteX4" fmla="*/ 39181 w 48988"/>
                          <a:gd name="connsiteY4" fmla="*/ 2768 h 164334"/>
                          <a:gd name="connsiteX5" fmla="*/ 21157 w 48988"/>
                          <a:gd name="connsiteY5" fmla="*/ 25189 h 1643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8988" h="164334">
                            <a:moveTo>
                              <a:pt x="21157" y="25189"/>
                            </a:moveTo>
                            <a:cubicBezTo>
                              <a:pt x="21157" y="25189"/>
                              <a:pt x="-2647" y="129768"/>
                              <a:pt x="243" y="164328"/>
                            </a:cubicBezTo>
                            <a:cubicBezTo>
                              <a:pt x="7483" y="164603"/>
                              <a:pt x="18627" y="155942"/>
                              <a:pt x="18627" y="155942"/>
                            </a:cubicBezTo>
                            <a:cubicBezTo>
                              <a:pt x="18627" y="155942"/>
                              <a:pt x="28331" y="36646"/>
                              <a:pt x="48989" y="760"/>
                            </a:cubicBezTo>
                            <a:cubicBezTo>
                              <a:pt x="46582" y="-1752"/>
                              <a:pt x="39181" y="2768"/>
                              <a:pt x="39181" y="2768"/>
                            </a:cubicBezTo>
                            <a:lnTo>
                              <a:pt x="21157" y="25189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4" name="Vrije vorm: vorm 343">
                        <a:extLst>
                          <a:ext uri="{FF2B5EF4-FFF2-40B4-BE49-F238E27FC236}">
                            <a16:creationId xmlns:a16="http://schemas.microsoft.com/office/drawing/2014/main" id="{DE7039B3-456E-4FD3-CB2E-1442BB1ADF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33259" y="2376998"/>
                        <a:ext cx="63556" cy="77041"/>
                      </a:xfrm>
                      <a:custGeom>
                        <a:avLst/>
                        <a:gdLst>
                          <a:gd name="connsiteX0" fmla="*/ 63557 w 63556"/>
                          <a:gd name="connsiteY0" fmla="*/ 4634 h 77041"/>
                          <a:gd name="connsiteX1" fmla="*/ 52934 w 63556"/>
                          <a:gd name="connsiteY1" fmla="*/ 0 h 77041"/>
                          <a:gd name="connsiteX2" fmla="*/ 0 w 63556"/>
                          <a:gd name="connsiteY2" fmla="*/ 65850 h 77041"/>
                          <a:gd name="connsiteX3" fmla="*/ 22042 w 63556"/>
                          <a:gd name="connsiteY3" fmla="*/ 45874 h 77041"/>
                          <a:gd name="connsiteX4" fmla="*/ 31774 w 63556"/>
                          <a:gd name="connsiteY4" fmla="*/ 77041 h 77041"/>
                          <a:gd name="connsiteX5" fmla="*/ 63557 w 63556"/>
                          <a:gd name="connsiteY5" fmla="*/ 4634 h 7704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63556" h="77041">
                            <a:moveTo>
                              <a:pt x="63557" y="4634"/>
                            </a:moveTo>
                            <a:lnTo>
                              <a:pt x="52934" y="0"/>
                            </a:lnTo>
                            <a:lnTo>
                              <a:pt x="0" y="65850"/>
                            </a:lnTo>
                            <a:lnTo>
                              <a:pt x="22042" y="45874"/>
                            </a:lnTo>
                            <a:lnTo>
                              <a:pt x="31774" y="77041"/>
                            </a:lnTo>
                            <a:lnTo>
                              <a:pt x="63557" y="4634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5" name="Vrije vorm: vorm 344">
                        <a:extLst>
                          <a:ext uri="{FF2B5EF4-FFF2-40B4-BE49-F238E27FC236}">
                            <a16:creationId xmlns:a16="http://schemas.microsoft.com/office/drawing/2014/main" id="{8441FAC5-A46C-1F09-439C-D0116CCC50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81945" y="2433552"/>
                        <a:ext cx="51313" cy="60259"/>
                      </a:xfrm>
                      <a:custGeom>
                        <a:avLst/>
                        <a:gdLst>
                          <a:gd name="connsiteX0" fmla="*/ 51314 w 51313"/>
                          <a:gd name="connsiteY0" fmla="*/ 9296 h 60259"/>
                          <a:gd name="connsiteX1" fmla="*/ 15086 w 51313"/>
                          <a:gd name="connsiteY1" fmla="*/ 0 h 60259"/>
                          <a:gd name="connsiteX2" fmla="*/ 5790 w 51313"/>
                          <a:gd name="connsiteY2" fmla="*/ 9381 h 60259"/>
                          <a:gd name="connsiteX3" fmla="*/ 0 w 51313"/>
                          <a:gd name="connsiteY3" fmla="*/ 60259 h 60259"/>
                          <a:gd name="connsiteX4" fmla="*/ 25652 w 51313"/>
                          <a:gd name="connsiteY4" fmla="*/ 12963 h 60259"/>
                          <a:gd name="connsiteX5" fmla="*/ 51314 w 51313"/>
                          <a:gd name="connsiteY5" fmla="*/ 9296 h 602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51313" h="60259">
                            <a:moveTo>
                              <a:pt x="51314" y="9296"/>
                            </a:moveTo>
                            <a:lnTo>
                              <a:pt x="15086" y="0"/>
                            </a:lnTo>
                            <a:lnTo>
                              <a:pt x="5790" y="9381"/>
                            </a:lnTo>
                            <a:lnTo>
                              <a:pt x="0" y="60259"/>
                            </a:lnTo>
                            <a:lnTo>
                              <a:pt x="25652" y="12963"/>
                            </a:lnTo>
                            <a:lnTo>
                              <a:pt x="51314" y="9296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6" name="Vrije vorm: vorm 345">
                        <a:extLst>
                          <a:ext uri="{FF2B5EF4-FFF2-40B4-BE49-F238E27FC236}">
                            <a16:creationId xmlns:a16="http://schemas.microsoft.com/office/drawing/2014/main" id="{55F8D507-AD4F-7B01-2DAB-D3193F74F3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34925" y="2389904"/>
                        <a:ext cx="82059" cy="224282"/>
                      </a:xfrm>
                      <a:custGeom>
                        <a:avLst/>
                        <a:gdLst>
                          <a:gd name="connsiteX0" fmla="*/ 3510 w 82059"/>
                          <a:gd name="connsiteY0" fmla="*/ 224282 h 224282"/>
                          <a:gd name="connsiteX1" fmla="*/ 78201 w 82059"/>
                          <a:gd name="connsiteY1" fmla="*/ 165881 h 224282"/>
                          <a:gd name="connsiteX2" fmla="*/ 60831 w 82059"/>
                          <a:gd name="connsiteY2" fmla="*/ 23207 h 224282"/>
                          <a:gd name="connsiteX3" fmla="*/ 41177 w 82059"/>
                          <a:gd name="connsiteY3" fmla="*/ 0 h 224282"/>
                          <a:gd name="connsiteX4" fmla="*/ 1946 w 82059"/>
                          <a:gd name="connsiteY4" fmla="*/ 73365 h 224282"/>
                          <a:gd name="connsiteX5" fmla="*/ 3510 w 82059"/>
                          <a:gd name="connsiteY5" fmla="*/ 224273 h 224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059" h="224282">
                            <a:moveTo>
                              <a:pt x="3510" y="224282"/>
                            </a:moveTo>
                            <a:cubicBezTo>
                              <a:pt x="40164" y="199455"/>
                              <a:pt x="73065" y="175319"/>
                              <a:pt x="78201" y="165881"/>
                            </a:cubicBezTo>
                            <a:cubicBezTo>
                              <a:pt x="91373" y="141745"/>
                              <a:pt x="67104" y="39648"/>
                              <a:pt x="60831" y="23207"/>
                            </a:cubicBezTo>
                            <a:cubicBezTo>
                              <a:pt x="56586" y="12082"/>
                              <a:pt x="48597" y="3904"/>
                              <a:pt x="41177" y="0"/>
                            </a:cubicBezTo>
                            <a:cubicBezTo>
                              <a:pt x="29939" y="2028"/>
                              <a:pt x="7253" y="35185"/>
                              <a:pt x="1946" y="73365"/>
                            </a:cubicBezTo>
                            <a:cubicBezTo>
                              <a:pt x="-2631" y="106285"/>
                              <a:pt x="2117" y="199265"/>
                              <a:pt x="3510" y="22427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7" name="Vrije vorm: vorm 346">
                        <a:extLst>
                          <a:ext uri="{FF2B5EF4-FFF2-40B4-BE49-F238E27FC236}">
                            <a16:creationId xmlns:a16="http://schemas.microsoft.com/office/drawing/2014/main" id="{B8CE49BD-5303-B4F0-AF98-B9836D3075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69756" y="2540617"/>
                        <a:ext cx="66000" cy="196416"/>
                      </a:xfrm>
                      <a:custGeom>
                        <a:avLst/>
                        <a:gdLst>
                          <a:gd name="connsiteX0" fmla="*/ 692 w 66000"/>
                          <a:gd name="connsiteY0" fmla="*/ 194628 h 196416"/>
                          <a:gd name="connsiteX1" fmla="*/ 58866 w 66000"/>
                          <a:gd name="connsiteY1" fmla="*/ 182934 h 196416"/>
                          <a:gd name="connsiteX2" fmla="*/ 59776 w 66000"/>
                          <a:gd name="connsiteY2" fmla="*/ 26454 h 196416"/>
                          <a:gd name="connsiteX3" fmla="*/ 29594 w 66000"/>
                          <a:gd name="connsiteY3" fmla="*/ 2233 h 196416"/>
                          <a:gd name="connsiteX4" fmla="*/ 29575 w 66000"/>
                          <a:gd name="connsiteY4" fmla="*/ 2233 h 196416"/>
                          <a:gd name="connsiteX5" fmla="*/ 16148 w 66000"/>
                          <a:gd name="connsiteY5" fmla="*/ 30216 h 196416"/>
                          <a:gd name="connsiteX6" fmla="*/ 701 w 66000"/>
                          <a:gd name="connsiteY6" fmla="*/ 194628 h 1964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000" h="196416">
                            <a:moveTo>
                              <a:pt x="692" y="194628"/>
                            </a:moveTo>
                            <a:cubicBezTo>
                              <a:pt x="1971" y="199755"/>
                              <a:pt x="27794" y="193245"/>
                              <a:pt x="58866" y="182934"/>
                            </a:cubicBezTo>
                            <a:cubicBezTo>
                              <a:pt x="70029" y="127205"/>
                              <a:pt x="66315" y="55063"/>
                              <a:pt x="59776" y="26454"/>
                            </a:cubicBezTo>
                            <a:cubicBezTo>
                              <a:pt x="55246" y="6573"/>
                              <a:pt x="37867" y="-5168"/>
                              <a:pt x="29594" y="2233"/>
                            </a:cubicBezTo>
                            <a:lnTo>
                              <a:pt x="29575" y="2233"/>
                            </a:lnTo>
                            <a:cubicBezTo>
                              <a:pt x="23169" y="12316"/>
                              <a:pt x="18356" y="21896"/>
                              <a:pt x="16148" y="30216"/>
                            </a:cubicBezTo>
                            <a:cubicBezTo>
                              <a:pt x="4075" y="75636"/>
                              <a:pt x="-2198" y="182925"/>
                              <a:pt x="701" y="1946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8" name="Vrije vorm: vorm 347">
                        <a:extLst>
                          <a:ext uri="{FF2B5EF4-FFF2-40B4-BE49-F238E27FC236}">
                            <a16:creationId xmlns:a16="http://schemas.microsoft.com/office/drawing/2014/main" id="{715A4BFE-DE7B-AA68-9BB3-0090A48E7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86703" y="2107838"/>
                        <a:ext cx="29936" cy="28107"/>
                      </a:xfrm>
                      <a:custGeom>
                        <a:avLst/>
                        <a:gdLst>
                          <a:gd name="connsiteX0" fmla="*/ 3555 w 29936"/>
                          <a:gd name="connsiteY0" fmla="*/ 16989 h 28107"/>
                          <a:gd name="connsiteX1" fmla="*/ 3555 w 29936"/>
                          <a:gd name="connsiteY1" fmla="*/ 36 h 28107"/>
                          <a:gd name="connsiteX2" fmla="*/ 16632 w 29936"/>
                          <a:gd name="connsiteY2" fmla="*/ 15340 h 28107"/>
                          <a:gd name="connsiteX3" fmla="*/ 29889 w 29936"/>
                          <a:gd name="connsiteY3" fmla="*/ 14374 h 28107"/>
                          <a:gd name="connsiteX4" fmla="*/ 16632 w 29936"/>
                          <a:gd name="connsiteY4" fmla="*/ 22874 h 28107"/>
                          <a:gd name="connsiteX5" fmla="*/ 6236 w 29936"/>
                          <a:gd name="connsiteY5" fmla="*/ 27479 h 28107"/>
                          <a:gd name="connsiteX6" fmla="*/ 3555 w 29936"/>
                          <a:gd name="connsiteY6" fmla="*/ 16999 h 28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9936" h="28107">
                            <a:moveTo>
                              <a:pt x="3555" y="16989"/>
                            </a:moveTo>
                            <a:cubicBezTo>
                              <a:pt x="3555" y="16989"/>
                              <a:pt x="-4443" y="-911"/>
                              <a:pt x="3555" y="36"/>
                            </a:cubicBezTo>
                            <a:cubicBezTo>
                              <a:pt x="11553" y="993"/>
                              <a:pt x="16632" y="15340"/>
                              <a:pt x="16632" y="15340"/>
                            </a:cubicBezTo>
                            <a:cubicBezTo>
                              <a:pt x="16632" y="15340"/>
                              <a:pt x="30856" y="10470"/>
                              <a:pt x="29889" y="14374"/>
                            </a:cubicBezTo>
                            <a:cubicBezTo>
                              <a:pt x="28922" y="18278"/>
                              <a:pt x="16632" y="22874"/>
                              <a:pt x="16632" y="22874"/>
                            </a:cubicBezTo>
                            <a:cubicBezTo>
                              <a:pt x="16632" y="22874"/>
                              <a:pt x="8160" y="30265"/>
                              <a:pt x="6236" y="27479"/>
                            </a:cubicBezTo>
                            <a:cubicBezTo>
                              <a:pt x="4313" y="24693"/>
                              <a:pt x="3555" y="16999"/>
                              <a:pt x="3555" y="16999"/>
                            </a:cubicBezTo>
                            <a:close/>
                          </a:path>
                        </a:pathLst>
                      </a:custGeom>
                      <a:solidFill>
                        <a:srgbClr val="2F2F7B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</p:grpSp>
            <p:grpSp>
              <p:nvGrpSpPr>
                <p:cNvPr id="350" name="Graphic 299">
                  <a:extLst>
                    <a:ext uri="{FF2B5EF4-FFF2-40B4-BE49-F238E27FC236}">
                      <a16:creationId xmlns:a16="http://schemas.microsoft.com/office/drawing/2014/main" id="{C848AB15-523B-AAD8-6DB3-AB45339616E5}"/>
                    </a:ext>
                  </a:extLst>
                </p:cNvPr>
                <p:cNvGrpSpPr/>
                <p:nvPr/>
              </p:nvGrpSpPr>
              <p:grpSpPr>
                <a:xfrm>
                  <a:off x="8985619" y="1595199"/>
                  <a:ext cx="408981" cy="773738"/>
                  <a:chOff x="8985619" y="1595199"/>
                  <a:chExt cx="408981" cy="773738"/>
                </a:xfrm>
              </p:grpSpPr>
              <p:sp>
                <p:nvSpPr>
                  <p:cNvPr id="351" name="Vrije vorm: vorm 350">
                    <a:extLst>
                      <a:ext uri="{FF2B5EF4-FFF2-40B4-BE49-F238E27FC236}">
                        <a16:creationId xmlns:a16="http://schemas.microsoft.com/office/drawing/2014/main" id="{16717359-A031-0B8F-D72C-4240B3144824}"/>
                      </a:ext>
                    </a:extLst>
                  </p:cNvPr>
                  <p:cNvSpPr/>
                  <p:nvPr/>
                </p:nvSpPr>
                <p:spPr>
                  <a:xfrm>
                    <a:off x="8985619" y="1595199"/>
                    <a:ext cx="386552" cy="760613"/>
                  </a:xfrm>
                  <a:custGeom>
                    <a:avLst/>
                    <a:gdLst>
                      <a:gd name="connsiteX0" fmla="*/ 344080 w 386552"/>
                      <a:gd name="connsiteY0" fmla="*/ 580695 h 760613"/>
                      <a:gd name="connsiteX1" fmla="*/ 386553 w 386552"/>
                      <a:gd name="connsiteY1" fmla="*/ 507131 h 760613"/>
                      <a:gd name="connsiteX2" fmla="*/ 386553 w 386552"/>
                      <a:gd name="connsiteY2" fmla="*/ 30308 h 760613"/>
                      <a:gd name="connsiteX3" fmla="*/ 344090 w 386552"/>
                      <a:gd name="connsiteY3" fmla="*/ 5784 h 760613"/>
                      <a:gd name="connsiteX4" fmla="*/ 42472 w 386552"/>
                      <a:gd name="connsiteY4" fmla="*/ 179928 h 760613"/>
                      <a:gd name="connsiteX5" fmla="*/ 0 w 386552"/>
                      <a:gd name="connsiteY5" fmla="*/ 253492 h 760613"/>
                      <a:gd name="connsiteX6" fmla="*/ 0 w 386552"/>
                      <a:gd name="connsiteY6" fmla="*/ 730305 h 760613"/>
                      <a:gd name="connsiteX7" fmla="*/ 42463 w 386552"/>
                      <a:gd name="connsiteY7" fmla="*/ 754829 h 760613"/>
                      <a:gd name="connsiteX8" fmla="*/ 344080 w 386552"/>
                      <a:gd name="connsiteY8" fmla="*/ 580695 h 76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552" h="760613">
                        <a:moveTo>
                          <a:pt x="344080" y="580695"/>
                        </a:moveTo>
                        <a:cubicBezTo>
                          <a:pt x="367496" y="567172"/>
                          <a:pt x="386553" y="534167"/>
                          <a:pt x="386553" y="507131"/>
                        </a:cubicBezTo>
                        <a:lnTo>
                          <a:pt x="386553" y="30308"/>
                        </a:lnTo>
                        <a:cubicBezTo>
                          <a:pt x="386553" y="3263"/>
                          <a:pt x="367505" y="-7739"/>
                          <a:pt x="344090" y="5784"/>
                        </a:cubicBezTo>
                        <a:lnTo>
                          <a:pt x="42472" y="179928"/>
                        </a:lnTo>
                        <a:cubicBezTo>
                          <a:pt x="19047" y="193450"/>
                          <a:pt x="0" y="226446"/>
                          <a:pt x="0" y="253492"/>
                        </a:cubicBezTo>
                        <a:lnTo>
                          <a:pt x="0" y="730305"/>
                        </a:lnTo>
                        <a:cubicBezTo>
                          <a:pt x="0" y="757350"/>
                          <a:pt x="19047" y="768352"/>
                          <a:pt x="42463" y="754829"/>
                        </a:cubicBezTo>
                        <a:lnTo>
                          <a:pt x="344080" y="580695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60000"/>
                    </a:srgb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52" name="Vrije vorm: vorm 351">
                    <a:extLst>
                      <a:ext uri="{FF2B5EF4-FFF2-40B4-BE49-F238E27FC236}">
                        <a16:creationId xmlns:a16="http://schemas.microsoft.com/office/drawing/2014/main" id="{78696E77-F294-81D0-6F85-ED2916F14DAB}"/>
                      </a:ext>
                    </a:extLst>
                  </p:cNvPr>
                  <p:cNvSpPr/>
                  <p:nvPr/>
                </p:nvSpPr>
                <p:spPr>
                  <a:xfrm>
                    <a:off x="9008048" y="1605178"/>
                    <a:ext cx="386552" cy="760613"/>
                  </a:xfrm>
                  <a:custGeom>
                    <a:avLst/>
                    <a:gdLst>
                      <a:gd name="connsiteX0" fmla="*/ 344090 w 386552"/>
                      <a:gd name="connsiteY0" fmla="*/ 580695 h 760613"/>
                      <a:gd name="connsiteX1" fmla="*/ 386553 w 386552"/>
                      <a:gd name="connsiteY1" fmla="*/ 507131 h 760613"/>
                      <a:gd name="connsiteX2" fmla="*/ 386553 w 386552"/>
                      <a:gd name="connsiteY2" fmla="*/ 30308 h 760613"/>
                      <a:gd name="connsiteX3" fmla="*/ 344090 w 386552"/>
                      <a:gd name="connsiteY3" fmla="*/ 5784 h 760613"/>
                      <a:gd name="connsiteX4" fmla="*/ 42472 w 386552"/>
                      <a:gd name="connsiteY4" fmla="*/ 179928 h 760613"/>
                      <a:gd name="connsiteX5" fmla="*/ 0 w 386552"/>
                      <a:gd name="connsiteY5" fmla="*/ 253492 h 760613"/>
                      <a:gd name="connsiteX6" fmla="*/ 0 w 386552"/>
                      <a:gd name="connsiteY6" fmla="*/ 730305 h 760613"/>
                      <a:gd name="connsiteX7" fmla="*/ 42472 w 386552"/>
                      <a:gd name="connsiteY7" fmla="*/ 754829 h 760613"/>
                      <a:gd name="connsiteX8" fmla="*/ 344090 w 386552"/>
                      <a:gd name="connsiteY8" fmla="*/ 580695 h 76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552" h="760613">
                        <a:moveTo>
                          <a:pt x="344090" y="580695"/>
                        </a:moveTo>
                        <a:cubicBezTo>
                          <a:pt x="367505" y="567172"/>
                          <a:pt x="386562" y="534167"/>
                          <a:pt x="386553" y="507131"/>
                        </a:cubicBezTo>
                        <a:lnTo>
                          <a:pt x="386553" y="30308"/>
                        </a:lnTo>
                        <a:cubicBezTo>
                          <a:pt x="386553" y="3263"/>
                          <a:pt x="367505" y="-7739"/>
                          <a:pt x="344090" y="5784"/>
                        </a:cubicBezTo>
                        <a:lnTo>
                          <a:pt x="42472" y="179928"/>
                        </a:lnTo>
                        <a:cubicBezTo>
                          <a:pt x="19047" y="193441"/>
                          <a:pt x="0" y="226446"/>
                          <a:pt x="0" y="253492"/>
                        </a:cubicBezTo>
                        <a:lnTo>
                          <a:pt x="0" y="730305"/>
                        </a:lnTo>
                        <a:cubicBezTo>
                          <a:pt x="0" y="757350"/>
                          <a:pt x="19057" y="768352"/>
                          <a:pt x="42472" y="754829"/>
                        </a:cubicBezTo>
                        <a:lnTo>
                          <a:pt x="344090" y="58069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353" name="Graphic 299">
                    <a:extLst>
                      <a:ext uri="{FF2B5EF4-FFF2-40B4-BE49-F238E27FC236}">
                        <a16:creationId xmlns:a16="http://schemas.microsoft.com/office/drawing/2014/main" id="{4CA5F9C3-B879-A711-E97F-9DA27A402EA1}"/>
                      </a:ext>
                    </a:extLst>
                  </p:cNvPr>
                  <p:cNvGrpSpPr/>
                  <p:nvPr/>
                </p:nvGrpSpPr>
                <p:grpSpPr>
                  <a:xfrm>
                    <a:off x="9021561" y="1622650"/>
                    <a:ext cx="359535" cy="746287"/>
                    <a:chOff x="9021561" y="1622650"/>
                    <a:chExt cx="359535" cy="746287"/>
                  </a:xfrm>
                </p:grpSpPr>
                <p:sp>
                  <p:nvSpPr>
                    <p:cNvPr id="354" name="Vrije vorm: vorm 353">
                      <a:extLst>
                        <a:ext uri="{FF2B5EF4-FFF2-40B4-BE49-F238E27FC236}">
                          <a16:creationId xmlns:a16="http://schemas.microsoft.com/office/drawing/2014/main" id="{0568840B-F27B-6C8C-7312-A23980BB9D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21561" y="1622650"/>
                      <a:ext cx="359535" cy="725687"/>
                    </a:xfrm>
                    <a:custGeom>
                      <a:avLst/>
                      <a:gdLst>
                        <a:gd name="connsiteX0" fmla="*/ 0 w 359535"/>
                        <a:gd name="connsiteY0" fmla="*/ 705043 h 725687"/>
                        <a:gd name="connsiteX1" fmla="*/ 28959 w 359535"/>
                        <a:gd name="connsiteY1" fmla="*/ 721759 h 725687"/>
                        <a:gd name="connsiteX2" fmla="*/ 330577 w 359535"/>
                        <a:gd name="connsiteY2" fmla="*/ 547625 h 725687"/>
                        <a:gd name="connsiteX3" fmla="*/ 359536 w 359535"/>
                        <a:gd name="connsiteY3" fmla="*/ 497467 h 725687"/>
                        <a:gd name="connsiteX4" fmla="*/ 359536 w 359535"/>
                        <a:gd name="connsiteY4" fmla="*/ 20644 h 725687"/>
                        <a:gd name="connsiteX5" fmla="*/ 330577 w 359535"/>
                        <a:gd name="connsiteY5" fmla="*/ 3928 h 725687"/>
                        <a:gd name="connsiteX6" fmla="*/ 28959 w 359535"/>
                        <a:gd name="connsiteY6" fmla="*/ 178072 h 725687"/>
                        <a:gd name="connsiteX7" fmla="*/ 0 w 359535"/>
                        <a:gd name="connsiteY7" fmla="*/ 228230 h 725687"/>
                        <a:gd name="connsiteX8" fmla="*/ 0 w 359535"/>
                        <a:gd name="connsiteY8" fmla="*/ 705043 h 7256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59535" h="725687">
                          <a:moveTo>
                            <a:pt x="0" y="705043"/>
                          </a:moveTo>
                          <a:cubicBezTo>
                            <a:pt x="0" y="723436"/>
                            <a:pt x="13039" y="730960"/>
                            <a:pt x="28959" y="721759"/>
                          </a:cubicBezTo>
                          <a:lnTo>
                            <a:pt x="330577" y="547625"/>
                          </a:lnTo>
                          <a:cubicBezTo>
                            <a:pt x="346506" y="538433"/>
                            <a:pt x="359536" y="515860"/>
                            <a:pt x="359536" y="497467"/>
                          </a:cubicBezTo>
                          <a:lnTo>
                            <a:pt x="359536" y="20644"/>
                          </a:lnTo>
                          <a:cubicBezTo>
                            <a:pt x="359536" y="2251"/>
                            <a:pt x="346506" y="-5273"/>
                            <a:pt x="330577" y="3928"/>
                          </a:cubicBezTo>
                          <a:lnTo>
                            <a:pt x="28959" y="178072"/>
                          </a:lnTo>
                          <a:cubicBezTo>
                            <a:pt x="13030" y="187264"/>
                            <a:pt x="0" y="209836"/>
                            <a:pt x="0" y="228230"/>
                          </a:cubicBezTo>
                          <a:lnTo>
                            <a:pt x="0" y="705043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355" name="Graphic 299">
                      <a:extLst>
                        <a:ext uri="{FF2B5EF4-FFF2-40B4-BE49-F238E27FC236}">
                          <a16:creationId xmlns:a16="http://schemas.microsoft.com/office/drawing/2014/main" id="{BEA0F8D0-5652-4ECC-B391-9AD9D0BD06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28364" y="1751102"/>
                      <a:ext cx="345924" cy="617835"/>
                      <a:chOff x="9028364" y="1751102"/>
                      <a:chExt cx="345924" cy="617835"/>
                    </a:xfrm>
                  </p:grpSpPr>
                  <p:sp>
                    <p:nvSpPr>
                      <p:cNvPr id="356" name="Vrije vorm: vorm 355">
                        <a:extLst>
                          <a:ext uri="{FF2B5EF4-FFF2-40B4-BE49-F238E27FC236}">
                            <a16:creationId xmlns:a16="http://schemas.microsoft.com/office/drawing/2014/main" id="{8E75EE0A-D7FD-C2DA-B8DD-708B288F4D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28364" y="2000291"/>
                        <a:ext cx="345924" cy="368647"/>
                      </a:xfrm>
                      <a:custGeom>
                        <a:avLst/>
                        <a:gdLst>
                          <a:gd name="connsiteX0" fmla="*/ 1 w 345924"/>
                          <a:gd name="connsiteY0" fmla="*/ 365829 h 368647"/>
                          <a:gd name="connsiteX1" fmla="*/ 71973 w 345924"/>
                          <a:gd name="connsiteY1" fmla="*/ 343247 h 368647"/>
                          <a:gd name="connsiteX2" fmla="*/ 172941 w 345924"/>
                          <a:gd name="connsiteY2" fmla="*/ 290502 h 368647"/>
                          <a:gd name="connsiteX3" fmla="*/ 280145 w 345924"/>
                          <a:gd name="connsiteY3" fmla="*/ 218332 h 368647"/>
                          <a:gd name="connsiteX4" fmla="*/ 345569 w 345924"/>
                          <a:gd name="connsiteY4" fmla="*/ 154055 h 368647"/>
                          <a:gd name="connsiteX5" fmla="*/ 320476 w 345924"/>
                          <a:gd name="connsiteY5" fmla="*/ 6927 h 368647"/>
                          <a:gd name="connsiteX6" fmla="*/ 305096 w 345924"/>
                          <a:gd name="connsiteY6" fmla="*/ 1318 h 368647"/>
                          <a:gd name="connsiteX7" fmla="*/ 198859 w 345924"/>
                          <a:gd name="connsiteY7" fmla="*/ 11381 h 368647"/>
                          <a:gd name="connsiteX8" fmla="*/ 140154 w 345924"/>
                          <a:gd name="connsiteY8" fmla="*/ 40682 h 368647"/>
                          <a:gd name="connsiteX9" fmla="*/ 23180 w 345924"/>
                          <a:gd name="connsiteY9" fmla="*/ 180797 h 368647"/>
                          <a:gd name="connsiteX10" fmla="*/ 20 w 345924"/>
                          <a:gd name="connsiteY10" fmla="*/ 365819 h 36864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345924" h="368647">
                            <a:moveTo>
                              <a:pt x="1" y="365829"/>
                            </a:moveTo>
                            <a:cubicBezTo>
                              <a:pt x="-208" y="374622"/>
                              <a:pt x="33092" y="361659"/>
                              <a:pt x="71973" y="343247"/>
                            </a:cubicBezTo>
                            <a:cubicBezTo>
                              <a:pt x="108304" y="326019"/>
                              <a:pt x="149564" y="304006"/>
                              <a:pt x="172941" y="290502"/>
                            </a:cubicBezTo>
                            <a:cubicBezTo>
                              <a:pt x="197987" y="276051"/>
                              <a:pt x="242563" y="246722"/>
                              <a:pt x="280145" y="218332"/>
                            </a:cubicBezTo>
                            <a:cubicBezTo>
                              <a:pt x="315188" y="191855"/>
                              <a:pt x="344176" y="166156"/>
                              <a:pt x="345569" y="154055"/>
                            </a:cubicBezTo>
                            <a:cubicBezTo>
                              <a:pt x="348469" y="128971"/>
                              <a:pt x="333023" y="20857"/>
                              <a:pt x="320476" y="6927"/>
                            </a:cubicBezTo>
                            <a:cubicBezTo>
                              <a:pt x="318031" y="4198"/>
                              <a:pt x="312507" y="2388"/>
                              <a:pt x="305096" y="1318"/>
                            </a:cubicBezTo>
                            <a:cubicBezTo>
                              <a:pt x="274611" y="-3155"/>
                              <a:pt x="212059" y="4653"/>
                              <a:pt x="198859" y="11381"/>
                            </a:cubicBezTo>
                            <a:cubicBezTo>
                              <a:pt x="182446" y="19739"/>
                              <a:pt x="140154" y="40682"/>
                              <a:pt x="140154" y="40682"/>
                            </a:cubicBezTo>
                            <a:cubicBezTo>
                              <a:pt x="116814" y="59861"/>
                              <a:pt x="36702" y="150710"/>
                              <a:pt x="23180" y="180797"/>
                            </a:cubicBezTo>
                            <a:cubicBezTo>
                              <a:pt x="9667" y="210893"/>
                              <a:pt x="465" y="347710"/>
                              <a:pt x="20" y="36581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57" name="Vrije vorm: vorm 356">
                        <a:extLst>
                          <a:ext uri="{FF2B5EF4-FFF2-40B4-BE49-F238E27FC236}">
                            <a16:creationId xmlns:a16="http://schemas.microsoft.com/office/drawing/2014/main" id="{739E3242-5E55-10B6-A6AF-BA0DFD793C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51534" y="2000291"/>
                        <a:ext cx="297296" cy="200324"/>
                      </a:xfrm>
                      <a:custGeom>
                        <a:avLst/>
                        <a:gdLst>
                          <a:gd name="connsiteX0" fmla="*/ 0 w 297296"/>
                          <a:gd name="connsiteY0" fmla="*/ 180797 h 200324"/>
                          <a:gd name="connsiteX1" fmla="*/ 18346 w 297296"/>
                          <a:gd name="connsiteY1" fmla="*/ 191391 h 200324"/>
                          <a:gd name="connsiteX2" fmla="*/ 27841 w 297296"/>
                          <a:gd name="connsiteY2" fmla="*/ 172979 h 200324"/>
                          <a:gd name="connsiteX3" fmla="*/ 99756 w 297296"/>
                          <a:gd name="connsiteY3" fmla="*/ 76397 h 200324"/>
                          <a:gd name="connsiteX4" fmla="*/ 188235 w 297296"/>
                          <a:gd name="connsiteY4" fmla="*/ 29775 h 200324"/>
                          <a:gd name="connsiteX5" fmla="*/ 265835 w 297296"/>
                          <a:gd name="connsiteY5" fmla="*/ 23776 h 200324"/>
                          <a:gd name="connsiteX6" fmla="*/ 277993 w 297296"/>
                          <a:gd name="connsiteY6" fmla="*/ 25870 h 200324"/>
                          <a:gd name="connsiteX7" fmla="*/ 297296 w 297296"/>
                          <a:gd name="connsiteY7" fmla="*/ 6927 h 200324"/>
                          <a:gd name="connsiteX8" fmla="*/ 281917 w 297296"/>
                          <a:gd name="connsiteY8" fmla="*/ 1318 h 200324"/>
                          <a:gd name="connsiteX9" fmla="*/ 175679 w 297296"/>
                          <a:gd name="connsiteY9" fmla="*/ 11381 h 200324"/>
                          <a:gd name="connsiteX10" fmla="*/ 116974 w 297296"/>
                          <a:gd name="connsiteY10" fmla="*/ 40682 h 200324"/>
                          <a:gd name="connsiteX11" fmla="*/ 0 w 297296"/>
                          <a:gd name="connsiteY11" fmla="*/ 180797 h 2003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297296" h="200324">
                            <a:moveTo>
                              <a:pt x="0" y="180797"/>
                            </a:moveTo>
                            <a:cubicBezTo>
                              <a:pt x="0" y="180797"/>
                              <a:pt x="9656" y="216465"/>
                              <a:pt x="18346" y="191391"/>
                            </a:cubicBezTo>
                            <a:cubicBezTo>
                              <a:pt x="19985" y="186672"/>
                              <a:pt x="23349" y="180323"/>
                              <a:pt x="27841" y="172979"/>
                            </a:cubicBezTo>
                            <a:cubicBezTo>
                              <a:pt x="47239" y="141357"/>
                              <a:pt x="87532" y="91588"/>
                              <a:pt x="99756" y="76397"/>
                            </a:cubicBezTo>
                            <a:cubicBezTo>
                              <a:pt x="114785" y="57682"/>
                              <a:pt x="156376" y="41478"/>
                              <a:pt x="188235" y="29775"/>
                            </a:cubicBezTo>
                            <a:cubicBezTo>
                              <a:pt x="213119" y="20621"/>
                              <a:pt x="246731" y="21454"/>
                              <a:pt x="265835" y="23776"/>
                            </a:cubicBezTo>
                            <a:cubicBezTo>
                              <a:pt x="271199" y="24420"/>
                              <a:pt x="275435" y="25169"/>
                              <a:pt x="277993" y="25870"/>
                            </a:cubicBezTo>
                            <a:lnTo>
                              <a:pt x="297296" y="6927"/>
                            </a:lnTo>
                            <a:cubicBezTo>
                              <a:pt x="294852" y="4198"/>
                              <a:pt x="289327" y="2388"/>
                              <a:pt x="281917" y="1318"/>
                            </a:cubicBezTo>
                            <a:cubicBezTo>
                              <a:pt x="251432" y="-3155"/>
                              <a:pt x="188879" y="4653"/>
                              <a:pt x="175679" y="11381"/>
                            </a:cubicBezTo>
                            <a:cubicBezTo>
                              <a:pt x="159266" y="19739"/>
                              <a:pt x="116974" y="40682"/>
                              <a:pt x="116974" y="40682"/>
                            </a:cubicBezTo>
                            <a:cubicBezTo>
                              <a:pt x="93634" y="59861"/>
                              <a:pt x="13523" y="150710"/>
                              <a:pt x="0" y="1807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58" name="Vrije vorm: vorm 357">
                        <a:extLst>
                          <a:ext uri="{FF2B5EF4-FFF2-40B4-BE49-F238E27FC236}">
                            <a16:creationId xmlns:a16="http://schemas.microsoft.com/office/drawing/2014/main" id="{ACA7D5DB-7BE8-F69C-7FBA-70457D3EE6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04321" y="2001593"/>
                        <a:ext cx="69967" cy="217028"/>
                      </a:xfrm>
                      <a:custGeom>
                        <a:avLst/>
                        <a:gdLst>
                          <a:gd name="connsiteX0" fmla="*/ 4189 w 69967"/>
                          <a:gd name="connsiteY0" fmla="*/ 217029 h 217028"/>
                          <a:gd name="connsiteX1" fmla="*/ 69613 w 69967"/>
                          <a:gd name="connsiteY1" fmla="*/ 152752 h 217028"/>
                          <a:gd name="connsiteX2" fmla="*/ 44520 w 69967"/>
                          <a:gd name="connsiteY2" fmla="*/ 5625 h 217028"/>
                          <a:gd name="connsiteX3" fmla="*/ 29140 w 69967"/>
                          <a:gd name="connsiteY3" fmla="*/ 15 h 217028"/>
                          <a:gd name="connsiteX4" fmla="*/ 13059 w 69967"/>
                          <a:gd name="connsiteY4" fmla="*/ 22473 h 217028"/>
                          <a:gd name="connsiteX5" fmla="*/ 124 w 69967"/>
                          <a:gd name="connsiteY5" fmla="*/ 80306 h 217028"/>
                          <a:gd name="connsiteX6" fmla="*/ 4199 w 69967"/>
                          <a:gd name="connsiteY6" fmla="*/ 217029 h 2170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9967" h="217028">
                            <a:moveTo>
                              <a:pt x="4189" y="217029"/>
                            </a:moveTo>
                            <a:cubicBezTo>
                              <a:pt x="39232" y="190552"/>
                              <a:pt x="68220" y="164853"/>
                              <a:pt x="69613" y="152752"/>
                            </a:cubicBezTo>
                            <a:cubicBezTo>
                              <a:pt x="72512" y="127668"/>
                              <a:pt x="57066" y="19555"/>
                              <a:pt x="44520" y="5625"/>
                            </a:cubicBezTo>
                            <a:cubicBezTo>
                              <a:pt x="42075" y="2895"/>
                              <a:pt x="36550" y="1085"/>
                              <a:pt x="29140" y="15"/>
                            </a:cubicBezTo>
                            <a:cubicBezTo>
                              <a:pt x="24677" y="-421"/>
                              <a:pt x="18536" y="8941"/>
                              <a:pt x="13059" y="22473"/>
                            </a:cubicBezTo>
                            <a:cubicBezTo>
                              <a:pt x="6378" y="38943"/>
                              <a:pt x="645" y="61629"/>
                              <a:pt x="124" y="80306"/>
                            </a:cubicBezTo>
                            <a:cubicBezTo>
                              <a:pt x="-606" y="106337"/>
                              <a:pt x="2038" y="182697"/>
                              <a:pt x="4199" y="21702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59" name="Vrije vorm: vorm 358">
                        <a:extLst>
                          <a:ext uri="{FF2B5EF4-FFF2-40B4-BE49-F238E27FC236}">
                            <a16:creationId xmlns:a16="http://schemas.microsoft.com/office/drawing/2014/main" id="{CF052626-CFD8-C0E8-4F68-642B4C6FE1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28364" y="2171764"/>
                        <a:ext cx="73979" cy="197173"/>
                      </a:xfrm>
                      <a:custGeom>
                        <a:avLst/>
                        <a:gdLst>
                          <a:gd name="connsiteX0" fmla="*/ 1 w 73979"/>
                          <a:gd name="connsiteY0" fmla="*/ 194355 h 197173"/>
                          <a:gd name="connsiteX1" fmla="*/ 71973 w 73979"/>
                          <a:gd name="connsiteY1" fmla="*/ 171773 h 197173"/>
                          <a:gd name="connsiteX2" fmla="*/ 60819 w 73979"/>
                          <a:gd name="connsiteY2" fmla="*/ 11010 h 197173"/>
                          <a:gd name="connsiteX3" fmla="*/ 51011 w 73979"/>
                          <a:gd name="connsiteY3" fmla="*/ 1515 h 197173"/>
                          <a:gd name="connsiteX4" fmla="*/ 23170 w 73979"/>
                          <a:gd name="connsiteY4" fmla="*/ 9342 h 197173"/>
                          <a:gd name="connsiteX5" fmla="*/ 10 w 73979"/>
                          <a:gd name="connsiteY5" fmla="*/ 194365 h 19717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73979" h="197173">
                            <a:moveTo>
                              <a:pt x="1" y="194355"/>
                            </a:moveTo>
                            <a:cubicBezTo>
                              <a:pt x="-208" y="203149"/>
                              <a:pt x="33092" y="190186"/>
                              <a:pt x="71973" y="171773"/>
                            </a:cubicBezTo>
                            <a:cubicBezTo>
                              <a:pt x="78615" y="98390"/>
                              <a:pt x="67168" y="26172"/>
                              <a:pt x="60819" y="11010"/>
                            </a:cubicBezTo>
                            <a:cubicBezTo>
                              <a:pt x="58810" y="6215"/>
                              <a:pt x="55219" y="3164"/>
                              <a:pt x="51011" y="1515"/>
                            </a:cubicBezTo>
                            <a:cubicBezTo>
                              <a:pt x="40995" y="-2399"/>
                              <a:pt x="27453" y="1647"/>
                              <a:pt x="23170" y="9342"/>
                            </a:cubicBezTo>
                            <a:cubicBezTo>
                              <a:pt x="9657" y="39438"/>
                              <a:pt x="456" y="176256"/>
                              <a:pt x="10" y="19436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60" name="Vrije vorm: vorm 359">
                        <a:extLst>
                          <a:ext uri="{FF2B5EF4-FFF2-40B4-BE49-F238E27FC236}">
                            <a16:creationId xmlns:a16="http://schemas.microsoft.com/office/drawing/2014/main" id="{931D68BB-4C84-E18A-93B2-63CE132283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51281" y="1981316"/>
                        <a:ext cx="88488" cy="103422"/>
                      </a:xfrm>
                      <a:custGeom>
                        <a:avLst/>
                        <a:gdLst>
                          <a:gd name="connsiteX0" fmla="*/ 10301 w 88488"/>
                          <a:gd name="connsiteY0" fmla="*/ 28129 h 103422"/>
                          <a:gd name="connsiteX1" fmla="*/ 0 w 88488"/>
                          <a:gd name="connsiteY1" fmla="*/ 95381 h 103422"/>
                          <a:gd name="connsiteX2" fmla="*/ 51550 w 88488"/>
                          <a:gd name="connsiteY2" fmla="*/ 95703 h 103422"/>
                          <a:gd name="connsiteX3" fmla="*/ 88489 w 88488"/>
                          <a:gd name="connsiteY3" fmla="*/ 48749 h 103422"/>
                          <a:gd name="connsiteX4" fmla="*/ 79799 w 88488"/>
                          <a:gd name="connsiteY4" fmla="*/ 3604 h 103422"/>
                          <a:gd name="connsiteX5" fmla="*/ 10301 w 88488"/>
                          <a:gd name="connsiteY5" fmla="*/ 28129 h 103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8488" h="103422">
                            <a:moveTo>
                              <a:pt x="10301" y="28129"/>
                            </a:moveTo>
                            <a:cubicBezTo>
                              <a:pt x="10301" y="45963"/>
                              <a:pt x="1279" y="82380"/>
                              <a:pt x="0" y="95381"/>
                            </a:cubicBezTo>
                            <a:cubicBezTo>
                              <a:pt x="14157" y="105038"/>
                              <a:pt x="31992" y="106999"/>
                              <a:pt x="51550" y="95703"/>
                            </a:cubicBezTo>
                            <a:cubicBezTo>
                              <a:pt x="71109" y="84417"/>
                              <a:pt x="88489" y="48749"/>
                              <a:pt x="88489" y="48749"/>
                            </a:cubicBezTo>
                            <a:cubicBezTo>
                              <a:pt x="88489" y="48749"/>
                              <a:pt x="77866" y="19212"/>
                              <a:pt x="79799" y="3604"/>
                            </a:cubicBezTo>
                            <a:cubicBezTo>
                              <a:pt x="81732" y="-12003"/>
                              <a:pt x="10301" y="28129"/>
                              <a:pt x="10301" y="28129"/>
                            </a:cubicBezTo>
                            <a:close/>
                          </a:path>
                        </a:pathLst>
                      </a:custGeom>
                      <a:solidFill>
                        <a:srgbClr val="FFB29E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61" name="Vrije vorm: vorm 360">
                        <a:extLst>
                          <a:ext uri="{FF2B5EF4-FFF2-40B4-BE49-F238E27FC236}">
                            <a16:creationId xmlns:a16="http://schemas.microsoft.com/office/drawing/2014/main" id="{74348764-6675-56BE-A972-4A01B23D4B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90373" y="1999349"/>
                        <a:ext cx="47435" cy="27380"/>
                      </a:xfrm>
                      <a:custGeom>
                        <a:avLst/>
                        <a:gdLst>
                          <a:gd name="connsiteX0" fmla="*/ 47435 w 47435"/>
                          <a:gd name="connsiteY0" fmla="*/ 24821 h 27380"/>
                          <a:gd name="connsiteX1" fmla="*/ 159 w 47435"/>
                          <a:gd name="connsiteY1" fmla="*/ 10096 h 27380"/>
                          <a:gd name="connsiteX2" fmla="*/ 41446 w 47435"/>
                          <a:gd name="connsiteY2" fmla="*/ 543 h 27380"/>
                          <a:gd name="connsiteX3" fmla="*/ 47426 w 47435"/>
                          <a:gd name="connsiteY3" fmla="*/ 24821 h 27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7435" h="27380">
                            <a:moveTo>
                              <a:pt x="47435" y="24821"/>
                            </a:moveTo>
                            <a:cubicBezTo>
                              <a:pt x="33951" y="31834"/>
                              <a:pt x="3305" y="23618"/>
                              <a:pt x="159" y="10096"/>
                            </a:cubicBezTo>
                            <a:cubicBezTo>
                              <a:pt x="-2978" y="-3427"/>
                              <a:pt x="41446" y="543"/>
                              <a:pt x="41446" y="543"/>
                            </a:cubicBezTo>
                            <a:lnTo>
                              <a:pt x="47426" y="24821"/>
                            </a:lnTo>
                            <a:close/>
                          </a:path>
                        </a:pathLst>
                      </a:custGeom>
                      <a:solidFill>
                        <a:srgbClr val="FFD7CD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62" name="Vrije vorm: vorm 361">
                        <a:extLst>
                          <a:ext uri="{FF2B5EF4-FFF2-40B4-BE49-F238E27FC236}">
                            <a16:creationId xmlns:a16="http://schemas.microsoft.com/office/drawing/2014/main" id="{EF55553A-6904-89FC-4906-8DDDEC29A5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17715" y="1751102"/>
                        <a:ext cx="170237" cy="269649"/>
                      </a:xfrm>
                      <a:custGeom>
                        <a:avLst/>
                        <a:gdLst>
                          <a:gd name="connsiteX0" fmla="*/ 1394 w 170237"/>
                          <a:gd name="connsiteY0" fmla="*/ 174744 h 269649"/>
                          <a:gd name="connsiteX1" fmla="*/ 43866 w 170237"/>
                          <a:gd name="connsiteY1" fmla="*/ 258343 h 269649"/>
                          <a:gd name="connsiteX2" fmla="*/ 84405 w 170237"/>
                          <a:gd name="connsiteY2" fmla="*/ 259461 h 269649"/>
                          <a:gd name="connsiteX3" fmla="*/ 156803 w 170237"/>
                          <a:gd name="connsiteY3" fmla="*/ 179767 h 269649"/>
                          <a:gd name="connsiteX4" fmla="*/ 169890 w 170237"/>
                          <a:gd name="connsiteY4" fmla="*/ 65522 h 269649"/>
                          <a:gd name="connsiteX5" fmla="*/ 151004 w 170237"/>
                          <a:gd name="connsiteY5" fmla="*/ 9233 h 269649"/>
                          <a:gd name="connsiteX6" fmla="*/ 34210 w 170237"/>
                          <a:gd name="connsiteY6" fmla="*/ 55496 h 269649"/>
                          <a:gd name="connsiteX7" fmla="*/ 1394 w 170237"/>
                          <a:gd name="connsiteY7" fmla="*/ 174754 h 2696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70237" h="269649">
                            <a:moveTo>
                              <a:pt x="1394" y="174744"/>
                            </a:moveTo>
                            <a:cubicBezTo>
                              <a:pt x="7184" y="200377"/>
                              <a:pt x="29387" y="249985"/>
                              <a:pt x="43866" y="258343"/>
                            </a:cubicBezTo>
                            <a:cubicBezTo>
                              <a:pt x="57379" y="283114"/>
                              <a:pt x="84405" y="259461"/>
                              <a:pt x="84405" y="259461"/>
                            </a:cubicBezTo>
                            <a:cubicBezTo>
                              <a:pt x="121088" y="255007"/>
                              <a:pt x="143281" y="234387"/>
                              <a:pt x="156803" y="179767"/>
                            </a:cubicBezTo>
                            <a:cubicBezTo>
                              <a:pt x="164877" y="147178"/>
                              <a:pt x="171899" y="102119"/>
                              <a:pt x="169890" y="65522"/>
                            </a:cubicBezTo>
                            <a:cubicBezTo>
                              <a:pt x="168554" y="40722"/>
                              <a:pt x="163096" y="19799"/>
                              <a:pt x="151004" y="9233"/>
                            </a:cubicBezTo>
                            <a:cubicBezTo>
                              <a:pt x="121078" y="-16959"/>
                              <a:pt x="60270" y="17032"/>
                              <a:pt x="34210" y="55496"/>
                            </a:cubicBezTo>
                            <a:cubicBezTo>
                              <a:pt x="8151" y="93950"/>
                              <a:pt x="-4405" y="149121"/>
                              <a:pt x="1394" y="174754"/>
                            </a:cubicBezTo>
                            <a:close/>
                          </a:path>
                        </a:pathLst>
                      </a:custGeom>
                      <a:solidFill>
                        <a:srgbClr val="FFBFA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63" name="Vrije vorm: vorm 362">
                        <a:extLst>
                          <a:ext uri="{FF2B5EF4-FFF2-40B4-BE49-F238E27FC236}">
                            <a16:creationId xmlns:a16="http://schemas.microsoft.com/office/drawing/2014/main" id="{54C096B8-F670-EB4A-7AD5-90E498A97C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17715" y="1751102"/>
                        <a:ext cx="169890" cy="258343"/>
                      </a:xfrm>
                      <a:custGeom>
                        <a:avLst/>
                        <a:gdLst>
                          <a:gd name="connsiteX0" fmla="*/ 1394 w 169890"/>
                          <a:gd name="connsiteY0" fmla="*/ 174744 h 258343"/>
                          <a:gd name="connsiteX1" fmla="*/ 43866 w 169890"/>
                          <a:gd name="connsiteY1" fmla="*/ 258343 h 258343"/>
                          <a:gd name="connsiteX2" fmla="*/ 58336 w 169890"/>
                          <a:gd name="connsiteY2" fmla="*/ 167504 h 258343"/>
                          <a:gd name="connsiteX3" fmla="*/ 102742 w 169890"/>
                          <a:gd name="connsiteY3" fmla="*/ 103976 h 258343"/>
                          <a:gd name="connsiteX4" fmla="*/ 169890 w 169890"/>
                          <a:gd name="connsiteY4" fmla="*/ 65522 h 258343"/>
                          <a:gd name="connsiteX5" fmla="*/ 151004 w 169890"/>
                          <a:gd name="connsiteY5" fmla="*/ 9233 h 258343"/>
                          <a:gd name="connsiteX6" fmla="*/ 34210 w 169890"/>
                          <a:gd name="connsiteY6" fmla="*/ 55496 h 258343"/>
                          <a:gd name="connsiteX7" fmla="*/ 1394 w 169890"/>
                          <a:gd name="connsiteY7" fmla="*/ 174754 h 2583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69890" h="258343">
                            <a:moveTo>
                              <a:pt x="1394" y="174744"/>
                            </a:moveTo>
                            <a:cubicBezTo>
                              <a:pt x="7184" y="200377"/>
                              <a:pt x="29387" y="249985"/>
                              <a:pt x="43866" y="258343"/>
                            </a:cubicBezTo>
                            <a:cubicBezTo>
                              <a:pt x="43866" y="258343"/>
                              <a:pt x="66060" y="218771"/>
                              <a:pt x="58336" y="167504"/>
                            </a:cubicBezTo>
                            <a:cubicBezTo>
                              <a:pt x="50613" y="116238"/>
                              <a:pt x="82463" y="106753"/>
                              <a:pt x="102742" y="103976"/>
                            </a:cubicBezTo>
                            <a:cubicBezTo>
                              <a:pt x="122879" y="101199"/>
                              <a:pt x="153477" y="90198"/>
                              <a:pt x="169890" y="65522"/>
                            </a:cubicBezTo>
                            <a:cubicBezTo>
                              <a:pt x="168554" y="40722"/>
                              <a:pt x="163096" y="19799"/>
                              <a:pt x="151004" y="9233"/>
                            </a:cubicBezTo>
                            <a:cubicBezTo>
                              <a:pt x="121078" y="-16959"/>
                              <a:pt x="60270" y="17032"/>
                              <a:pt x="34210" y="55496"/>
                            </a:cubicBezTo>
                            <a:cubicBezTo>
                              <a:pt x="8151" y="93950"/>
                              <a:pt x="-4405" y="149121"/>
                              <a:pt x="1394" y="17475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64" name="Vrije vorm: vorm 363">
                        <a:extLst>
                          <a:ext uri="{FF2B5EF4-FFF2-40B4-BE49-F238E27FC236}">
                            <a16:creationId xmlns:a16="http://schemas.microsoft.com/office/drawing/2014/main" id="{EDC91C5B-B185-DDE1-07C1-C3D80BB02A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51278" y="1908566"/>
                        <a:ext cx="34450" cy="59060"/>
                      </a:xfrm>
                      <a:custGeom>
                        <a:avLst/>
                        <a:gdLst>
                          <a:gd name="connsiteX0" fmla="*/ 34429 w 34450"/>
                          <a:gd name="connsiteY0" fmla="*/ 13375 h 59060"/>
                          <a:gd name="connsiteX1" fmla="*/ 5205 w 34450"/>
                          <a:gd name="connsiteY1" fmla="*/ 8287 h 59060"/>
                          <a:gd name="connsiteX2" fmla="*/ 19817 w 34450"/>
                          <a:gd name="connsiteY2" fmla="*/ 56369 h 59060"/>
                          <a:gd name="connsiteX3" fmla="*/ 34439 w 34450"/>
                          <a:gd name="connsiteY3" fmla="*/ 13375 h 59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450" h="59060">
                            <a:moveTo>
                              <a:pt x="34429" y="13375"/>
                            </a:moveTo>
                            <a:cubicBezTo>
                              <a:pt x="34429" y="13375"/>
                              <a:pt x="17477" y="-12968"/>
                              <a:pt x="5205" y="8287"/>
                            </a:cubicBezTo>
                            <a:cubicBezTo>
                              <a:pt x="-7076" y="29542"/>
                              <a:pt x="4238" y="69825"/>
                              <a:pt x="19817" y="56369"/>
                            </a:cubicBezTo>
                            <a:cubicBezTo>
                              <a:pt x="35396" y="42913"/>
                              <a:pt x="34439" y="13375"/>
                              <a:pt x="34439" y="13375"/>
                            </a:cubicBezTo>
                            <a:close/>
                          </a:path>
                        </a:pathLst>
                      </a:custGeom>
                      <a:solidFill>
                        <a:srgbClr val="FFBFA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</p:grpSp>
            <p:grpSp>
              <p:nvGrpSpPr>
                <p:cNvPr id="366" name="Graphic 299">
                  <a:extLst>
                    <a:ext uri="{FF2B5EF4-FFF2-40B4-BE49-F238E27FC236}">
                      <a16:creationId xmlns:a16="http://schemas.microsoft.com/office/drawing/2014/main" id="{9EC7E3F0-E309-AFD5-D7DB-AA29D065C33B}"/>
                    </a:ext>
                  </a:extLst>
                </p:cNvPr>
                <p:cNvGrpSpPr/>
                <p:nvPr/>
              </p:nvGrpSpPr>
              <p:grpSpPr>
                <a:xfrm>
                  <a:off x="9425910" y="1339371"/>
                  <a:ext cx="410735" cy="770960"/>
                  <a:chOff x="9425910" y="1339371"/>
                  <a:chExt cx="410735" cy="770960"/>
                </a:xfrm>
              </p:grpSpPr>
              <p:sp>
                <p:nvSpPr>
                  <p:cNvPr id="367" name="Vrije vorm: vorm 366">
                    <a:extLst>
                      <a:ext uri="{FF2B5EF4-FFF2-40B4-BE49-F238E27FC236}">
                        <a16:creationId xmlns:a16="http://schemas.microsoft.com/office/drawing/2014/main" id="{BE21863A-6E13-24FC-BD79-1F2C54ABF43B}"/>
                      </a:ext>
                    </a:extLst>
                  </p:cNvPr>
                  <p:cNvSpPr/>
                  <p:nvPr/>
                </p:nvSpPr>
                <p:spPr>
                  <a:xfrm>
                    <a:off x="9425910" y="1339371"/>
                    <a:ext cx="386562" cy="760603"/>
                  </a:xfrm>
                  <a:custGeom>
                    <a:avLst/>
                    <a:gdLst>
                      <a:gd name="connsiteX0" fmla="*/ 344099 w 386562"/>
                      <a:gd name="connsiteY0" fmla="*/ 580695 h 760603"/>
                      <a:gd name="connsiteX1" fmla="*/ 386562 w 386562"/>
                      <a:gd name="connsiteY1" fmla="*/ 507131 h 760603"/>
                      <a:gd name="connsiteX2" fmla="*/ 386562 w 386562"/>
                      <a:gd name="connsiteY2" fmla="*/ 30308 h 760603"/>
                      <a:gd name="connsiteX3" fmla="*/ 344099 w 386562"/>
                      <a:gd name="connsiteY3" fmla="*/ 5784 h 760603"/>
                      <a:gd name="connsiteX4" fmla="*/ 42482 w 386562"/>
                      <a:gd name="connsiteY4" fmla="*/ 179918 h 760603"/>
                      <a:gd name="connsiteX5" fmla="*/ 0 w 386562"/>
                      <a:gd name="connsiteY5" fmla="*/ 253482 h 760603"/>
                      <a:gd name="connsiteX6" fmla="*/ 0 w 386562"/>
                      <a:gd name="connsiteY6" fmla="*/ 730305 h 760603"/>
                      <a:gd name="connsiteX7" fmla="*/ 42482 w 386562"/>
                      <a:gd name="connsiteY7" fmla="*/ 754820 h 760603"/>
                      <a:gd name="connsiteX8" fmla="*/ 344099 w 386562"/>
                      <a:gd name="connsiteY8" fmla="*/ 580685 h 760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562" h="760603">
                        <a:moveTo>
                          <a:pt x="344099" y="580695"/>
                        </a:moveTo>
                        <a:cubicBezTo>
                          <a:pt x="367515" y="567172"/>
                          <a:pt x="386572" y="534176"/>
                          <a:pt x="386562" y="507131"/>
                        </a:cubicBezTo>
                        <a:lnTo>
                          <a:pt x="386562" y="30308"/>
                        </a:lnTo>
                        <a:cubicBezTo>
                          <a:pt x="386562" y="3263"/>
                          <a:pt x="367515" y="-7739"/>
                          <a:pt x="344099" y="5784"/>
                        </a:cubicBezTo>
                        <a:lnTo>
                          <a:pt x="42482" y="179918"/>
                        </a:lnTo>
                        <a:cubicBezTo>
                          <a:pt x="19057" y="193441"/>
                          <a:pt x="0" y="226437"/>
                          <a:pt x="0" y="253482"/>
                        </a:cubicBezTo>
                        <a:lnTo>
                          <a:pt x="0" y="730305"/>
                        </a:lnTo>
                        <a:cubicBezTo>
                          <a:pt x="0" y="757340"/>
                          <a:pt x="19057" y="768342"/>
                          <a:pt x="42482" y="754820"/>
                        </a:cubicBezTo>
                        <a:lnTo>
                          <a:pt x="344099" y="580685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60000"/>
                    </a:srgb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68" name="Vrije vorm: vorm 367">
                    <a:extLst>
                      <a:ext uri="{FF2B5EF4-FFF2-40B4-BE49-F238E27FC236}">
                        <a16:creationId xmlns:a16="http://schemas.microsoft.com/office/drawing/2014/main" id="{7BE2059A-79D7-ACBE-19DF-016E7B6640F0}"/>
                      </a:ext>
                    </a:extLst>
                  </p:cNvPr>
                  <p:cNvSpPr/>
                  <p:nvPr/>
                </p:nvSpPr>
                <p:spPr>
                  <a:xfrm>
                    <a:off x="9450093" y="1349728"/>
                    <a:ext cx="386552" cy="760603"/>
                  </a:xfrm>
                  <a:custGeom>
                    <a:avLst/>
                    <a:gdLst>
                      <a:gd name="connsiteX0" fmla="*/ 344080 w 386552"/>
                      <a:gd name="connsiteY0" fmla="*/ 580695 h 760603"/>
                      <a:gd name="connsiteX1" fmla="*/ 386553 w 386552"/>
                      <a:gd name="connsiteY1" fmla="*/ 507131 h 760603"/>
                      <a:gd name="connsiteX2" fmla="*/ 386553 w 386552"/>
                      <a:gd name="connsiteY2" fmla="*/ 30308 h 760603"/>
                      <a:gd name="connsiteX3" fmla="*/ 344090 w 386552"/>
                      <a:gd name="connsiteY3" fmla="*/ 5784 h 760603"/>
                      <a:gd name="connsiteX4" fmla="*/ 42472 w 386552"/>
                      <a:gd name="connsiteY4" fmla="*/ 179918 h 760603"/>
                      <a:gd name="connsiteX5" fmla="*/ 0 w 386552"/>
                      <a:gd name="connsiteY5" fmla="*/ 253482 h 760603"/>
                      <a:gd name="connsiteX6" fmla="*/ 0 w 386552"/>
                      <a:gd name="connsiteY6" fmla="*/ 730305 h 760603"/>
                      <a:gd name="connsiteX7" fmla="*/ 42472 w 386552"/>
                      <a:gd name="connsiteY7" fmla="*/ 754820 h 760603"/>
                      <a:gd name="connsiteX8" fmla="*/ 344090 w 386552"/>
                      <a:gd name="connsiteY8" fmla="*/ 580685 h 760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552" h="760603">
                        <a:moveTo>
                          <a:pt x="344080" y="580695"/>
                        </a:moveTo>
                        <a:cubicBezTo>
                          <a:pt x="367505" y="567172"/>
                          <a:pt x="386553" y="534176"/>
                          <a:pt x="386553" y="507131"/>
                        </a:cubicBezTo>
                        <a:lnTo>
                          <a:pt x="386553" y="30308"/>
                        </a:lnTo>
                        <a:cubicBezTo>
                          <a:pt x="386553" y="3263"/>
                          <a:pt x="367505" y="-7739"/>
                          <a:pt x="344090" y="5784"/>
                        </a:cubicBezTo>
                        <a:lnTo>
                          <a:pt x="42472" y="179918"/>
                        </a:lnTo>
                        <a:cubicBezTo>
                          <a:pt x="19047" y="193441"/>
                          <a:pt x="0" y="226446"/>
                          <a:pt x="0" y="253482"/>
                        </a:cubicBezTo>
                        <a:lnTo>
                          <a:pt x="0" y="730305"/>
                        </a:lnTo>
                        <a:cubicBezTo>
                          <a:pt x="0" y="757340"/>
                          <a:pt x="19057" y="768342"/>
                          <a:pt x="42472" y="754820"/>
                        </a:cubicBezTo>
                        <a:lnTo>
                          <a:pt x="344090" y="580685"/>
                        </a:lnTo>
                        <a:close/>
                      </a:path>
                    </a:pathLst>
                  </a:custGeom>
                  <a:solidFill>
                    <a:srgbClr val="00B8C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369" name="Graphic 299">
                    <a:extLst>
                      <a:ext uri="{FF2B5EF4-FFF2-40B4-BE49-F238E27FC236}">
                        <a16:creationId xmlns:a16="http://schemas.microsoft.com/office/drawing/2014/main" id="{1933D0B8-1E8B-FED1-0107-6F49DAA421CA}"/>
                      </a:ext>
                    </a:extLst>
                  </p:cNvPr>
                  <p:cNvGrpSpPr/>
                  <p:nvPr/>
                </p:nvGrpSpPr>
                <p:grpSpPr>
                  <a:xfrm>
                    <a:off x="9463597" y="1367191"/>
                    <a:ext cx="359535" cy="736164"/>
                    <a:chOff x="9463597" y="1367191"/>
                    <a:chExt cx="359535" cy="736164"/>
                  </a:xfrm>
                </p:grpSpPr>
                <p:sp>
                  <p:nvSpPr>
                    <p:cNvPr id="370" name="Vrije vorm: vorm 369">
                      <a:extLst>
                        <a:ext uri="{FF2B5EF4-FFF2-40B4-BE49-F238E27FC236}">
                          <a16:creationId xmlns:a16="http://schemas.microsoft.com/office/drawing/2014/main" id="{75CFF5C7-9FF2-F98F-4860-5EB153CEF6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63597" y="1367191"/>
                      <a:ext cx="359535" cy="725696"/>
                    </a:xfrm>
                    <a:custGeom>
                      <a:avLst/>
                      <a:gdLst>
                        <a:gd name="connsiteX0" fmla="*/ 0 w 359535"/>
                        <a:gd name="connsiteY0" fmla="*/ 705052 h 725696"/>
                        <a:gd name="connsiteX1" fmla="*/ 28959 w 359535"/>
                        <a:gd name="connsiteY1" fmla="*/ 721768 h 725696"/>
                        <a:gd name="connsiteX2" fmla="*/ 330577 w 359535"/>
                        <a:gd name="connsiteY2" fmla="*/ 547625 h 725696"/>
                        <a:gd name="connsiteX3" fmla="*/ 359536 w 359535"/>
                        <a:gd name="connsiteY3" fmla="*/ 497467 h 725696"/>
                        <a:gd name="connsiteX4" fmla="*/ 359536 w 359535"/>
                        <a:gd name="connsiteY4" fmla="*/ 20644 h 725696"/>
                        <a:gd name="connsiteX5" fmla="*/ 330577 w 359535"/>
                        <a:gd name="connsiteY5" fmla="*/ 3928 h 725696"/>
                        <a:gd name="connsiteX6" fmla="*/ 28959 w 359535"/>
                        <a:gd name="connsiteY6" fmla="*/ 178063 h 725696"/>
                        <a:gd name="connsiteX7" fmla="*/ 0 w 359535"/>
                        <a:gd name="connsiteY7" fmla="*/ 228220 h 725696"/>
                        <a:gd name="connsiteX8" fmla="*/ 0 w 359535"/>
                        <a:gd name="connsiteY8" fmla="*/ 705043 h 7256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59535" h="725696">
                          <a:moveTo>
                            <a:pt x="0" y="705052"/>
                          </a:moveTo>
                          <a:cubicBezTo>
                            <a:pt x="0" y="723446"/>
                            <a:pt x="13030" y="730970"/>
                            <a:pt x="28959" y="721768"/>
                          </a:cubicBezTo>
                          <a:lnTo>
                            <a:pt x="330577" y="547625"/>
                          </a:lnTo>
                          <a:cubicBezTo>
                            <a:pt x="346497" y="538433"/>
                            <a:pt x="359536" y="515860"/>
                            <a:pt x="359536" y="497467"/>
                          </a:cubicBezTo>
                          <a:lnTo>
                            <a:pt x="359536" y="20644"/>
                          </a:lnTo>
                          <a:cubicBezTo>
                            <a:pt x="359536" y="2251"/>
                            <a:pt x="346506" y="-5273"/>
                            <a:pt x="330577" y="3928"/>
                          </a:cubicBezTo>
                          <a:lnTo>
                            <a:pt x="28959" y="178063"/>
                          </a:lnTo>
                          <a:cubicBezTo>
                            <a:pt x="13030" y="187255"/>
                            <a:pt x="0" y="209827"/>
                            <a:pt x="0" y="228220"/>
                          </a:cubicBezTo>
                          <a:lnTo>
                            <a:pt x="0" y="705043"/>
                          </a:lnTo>
                          <a:close/>
                        </a:path>
                      </a:pathLst>
                    </a:custGeom>
                    <a:solidFill>
                      <a:srgbClr val="00B8C8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371" name="Graphic 299">
                      <a:extLst>
                        <a:ext uri="{FF2B5EF4-FFF2-40B4-BE49-F238E27FC236}">
                          <a16:creationId xmlns:a16="http://schemas.microsoft.com/office/drawing/2014/main" id="{B4D3C339-C407-E212-FA61-5B5340E0D2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72845" y="1504049"/>
                      <a:ext cx="341070" cy="599306"/>
                      <a:chOff x="9472845" y="1504049"/>
                      <a:chExt cx="341070" cy="599306"/>
                    </a:xfrm>
                  </p:grpSpPr>
                  <p:sp>
                    <p:nvSpPr>
                      <p:cNvPr id="372" name="Vrije vorm: vorm 371">
                        <a:extLst>
                          <a:ext uri="{FF2B5EF4-FFF2-40B4-BE49-F238E27FC236}">
                            <a16:creationId xmlns:a16="http://schemas.microsoft.com/office/drawing/2014/main" id="{7A44F8BB-FDA7-F829-9786-BF94A76B4C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47446" y="1504049"/>
                        <a:ext cx="178136" cy="237873"/>
                      </a:xfrm>
                      <a:custGeom>
                        <a:avLst/>
                        <a:gdLst>
                          <a:gd name="connsiteX0" fmla="*/ 10022 w 178136"/>
                          <a:gd name="connsiteY0" fmla="*/ 237873 h 237873"/>
                          <a:gd name="connsiteX1" fmla="*/ 1361 w 178136"/>
                          <a:gd name="connsiteY1" fmla="*/ 149982 h 237873"/>
                          <a:gd name="connsiteX2" fmla="*/ 72499 w 178136"/>
                          <a:gd name="connsiteY2" fmla="*/ 18462 h 237873"/>
                          <a:gd name="connsiteX3" fmla="*/ 170606 w 178136"/>
                          <a:gd name="connsiteY3" fmla="*/ 27095 h 237873"/>
                          <a:gd name="connsiteX4" fmla="*/ 175230 w 178136"/>
                          <a:gd name="connsiteY4" fmla="*/ 148826 h 237873"/>
                          <a:gd name="connsiteX5" fmla="*/ 10022 w 178136"/>
                          <a:gd name="connsiteY5" fmla="*/ 237873 h 23787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78136" h="237873">
                            <a:moveTo>
                              <a:pt x="10022" y="237873"/>
                            </a:moveTo>
                            <a:cubicBezTo>
                              <a:pt x="2299" y="214164"/>
                              <a:pt x="-2496" y="201257"/>
                              <a:pt x="1361" y="149982"/>
                            </a:cubicBezTo>
                            <a:cubicBezTo>
                              <a:pt x="5227" y="98716"/>
                              <a:pt x="25364" y="47809"/>
                              <a:pt x="72499" y="18462"/>
                            </a:cubicBezTo>
                            <a:cubicBezTo>
                              <a:pt x="119633" y="-10895"/>
                              <a:pt x="154809" y="-3182"/>
                              <a:pt x="170606" y="27095"/>
                            </a:cubicBezTo>
                            <a:cubicBezTo>
                              <a:pt x="181721" y="45279"/>
                              <a:pt x="178016" y="120757"/>
                              <a:pt x="175230" y="148826"/>
                            </a:cubicBezTo>
                            <a:lnTo>
                              <a:pt x="10022" y="237873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3" name="Vrije vorm: vorm 372">
                        <a:extLst>
                          <a:ext uri="{FF2B5EF4-FFF2-40B4-BE49-F238E27FC236}">
                            <a16:creationId xmlns:a16="http://schemas.microsoft.com/office/drawing/2014/main" id="{C3A35972-8C13-C5B4-8527-6F5D814AA1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72846" y="1721609"/>
                        <a:ext cx="341069" cy="381745"/>
                      </a:xfrm>
                      <a:custGeom>
                        <a:avLst/>
                        <a:gdLst>
                          <a:gd name="connsiteX0" fmla="*/ 0 w 341069"/>
                          <a:gd name="connsiteY0" fmla="*/ 307773 h 381745"/>
                          <a:gd name="connsiteX1" fmla="*/ 0 w 341069"/>
                          <a:gd name="connsiteY1" fmla="*/ 378741 h 381745"/>
                          <a:gd name="connsiteX2" fmla="*/ 58932 w 341069"/>
                          <a:gd name="connsiteY2" fmla="*/ 364820 h 381745"/>
                          <a:gd name="connsiteX3" fmla="*/ 161531 w 341069"/>
                          <a:gd name="connsiteY3" fmla="*/ 318917 h 381745"/>
                          <a:gd name="connsiteX4" fmla="*/ 274023 w 341069"/>
                          <a:gd name="connsiteY4" fmla="*/ 240663 h 381745"/>
                          <a:gd name="connsiteX5" fmla="*/ 341067 w 341069"/>
                          <a:gd name="connsiteY5" fmla="*/ 178480 h 381745"/>
                          <a:gd name="connsiteX6" fmla="*/ 313179 w 341069"/>
                          <a:gd name="connsiteY6" fmla="*/ 38498 h 381745"/>
                          <a:gd name="connsiteX7" fmla="*/ 311473 w 341069"/>
                          <a:gd name="connsiteY7" fmla="*/ 36555 h 381745"/>
                          <a:gd name="connsiteX8" fmla="*/ 254815 w 341069"/>
                          <a:gd name="connsiteY8" fmla="*/ 25468 h 381745"/>
                          <a:gd name="connsiteX9" fmla="*/ 228480 w 341069"/>
                          <a:gd name="connsiteY9" fmla="*/ 28501 h 381745"/>
                          <a:gd name="connsiteX10" fmla="*/ 216825 w 341069"/>
                          <a:gd name="connsiteY10" fmla="*/ 7227 h 381745"/>
                          <a:gd name="connsiteX11" fmla="*/ 127104 w 341069"/>
                          <a:gd name="connsiteY11" fmla="*/ 70035 h 381745"/>
                          <a:gd name="connsiteX12" fmla="*/ 127265 w 341069"/>
                          <a:gd name="connsiteY12" fmla="*/ 80108 h 381745"/>
                          <a:gd name="connsiteX13" fmla="*/ 104210 w 341069"/>
                          <a:gd name="connsiteY13" fmla="*/ 101771 h 381745"/>
                          <a:gd name="connsiteX14" fmla="*/ 46357 w 341069"/>
                          <a:gd name="connsiteY14" fmla="*/ 166275 h 381745"/>
                          <a:gd name="connsiteX15" fmla="*/ 41203 w 341069"/>
                          <a:gd name="connsiteY15" fmla="*/ 175628 h 381745"/>
                          <a:gd name="connsiteX16" fmla="*/ 19 w 341069"/>
                          <a:gd name="connsiteY16" fmla="*/ 307764 h 3817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1069" h="381745">
                            <a:moveTo>
                              <a:pt x="0" y="307773"/>
                            </a:moveTo>
                            <a:cubicBezTo>
                              <a:pt x="644" y="349762"/>
                              <a:pt x="0" y="378741"/>
                              <a:pt x="0" y="378741"/>
                            </a:cubicBezTo>
                            <a:cubicBezTo>
                              <a:pt x="616" y="387392"/>
                              <a:pt x="28021" y="375689"/>
                              <a:pt x="58932" y="364820"/>
                            </a:cubicBezTo>
                            <a:cubicBezTo>
                              <a:pt x="94250" y="352368"/>
                              <a:pt x="137509" y="332781"/>
                              <a:pt x="161531" y="318917"/>
                            </a:cubicBezTo>
                            <a:cubicBezTo>
                              <a:pt x="185146" y="305291"/>
                              <a:pt x="233465" y="271764"/>
                              <a:pt x="274023" y="240663"/>
                            </a:cubicBezTo>
                            <a:cubicBezTo>
                              <a:pt x="310904" y="212396"/>
                              <a:pt x="341380" y="186080"/>
                              <a:pt x="341067" y="178480"/>
                            </a:cubicBezTo>
                            <a:cubicBezTo>
                              <a:pt x="340460" y="162958"/>
                              <a:pt x="331941" y="62350"/>
                              <a:pt x="313179" y="38498"/>
                            </a:cubicBezTo>
                            <a:cubicBezTo>
                              <a:pt x="312638" y="37759"/>
                              <a:pt x="312060" y="37143"/>
                              <a:pt x="311473" y="36555"/>
                            </a:cubicBezTo>
                            <a:cubicBezTo>
                              <a:pt x="300063" y="25288"/>
                              <a:pt x="274563" y="24274"/>
                              <a:pt x="254815" y="25468"/>
                            </a:cubicBezTo>
                            <a:cubicBezTo>
                              <a:pt x="240051" y="26369"/>
                              <a:pt x="228480" y="28501"/>
                              <a:pt x="228480" y="28501"/>
                            </a:cubicBezTo>
                            <a:cubicBezTo>
                              <a:pt x="228480" y="28501"/>
                              <a:pt x="217516" y="23933"/>
                              <a:pt x="216825" y="7227"/>
                            </a:cubicBezTo>
                            <a:cubicBezTo>
                              <a:pt x="200355" y="-26736"/>
                              <a:pt x="127104" y="70035"/>
                              <a:pt x="127104" y="70035"/>
                            </a:cubicBezTo>
                            <a:lnTo>
                              <a:pt x="127265" y="80108"/>
                            </a:lnTo>
                            <a:cubicBezTo>
                              <a:pt x="127265" y="80108"/>
                              <a:pt x="117306" y="89139"/>
                              <a:pt x="104210" y="101771"/>
                            </a:cubicBezTo>
                            <a:cubicBezTo>
                              <a:pt x="83912" y="121377"/>
                              <a:pt x="56118" y="149625"/>
                              <a:pt x="46357" y="166275"/>
                            </a:cubicBezTo>
                            <a:cubicBezTo>
                              <a:pt x="44775" y="168976"/>
                              <a:pt x="43031" y="172112"/>
                              <a:pt x="41203" y="175628"/>
                            </a:cubicBezTo>
                            <a:cubicBezTo>
                              <a:pt x="24458" y="207629"/>
                              <a:pt x="-578" y="269945"/>
                              <a:pt x="19" y="3077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4" name="Vrije vorm: vorm 373">
                        <a:extLst>
                          <a:ext uri="{FF2B5EF4-FFF2-40B4-BE49-F238E27FC236}">
                            <a16:creationId xmlns:a16="http://schemas.microsoft.com/office/drawing/2014/main" id="{1E922335-B293-75D2-2DBA-596A54DEE5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77036" y="1721609"/>
                        <a:ext cx="150605" cy="190935"/>
                      </a:xfrm>
                      <a:custGeom>
                        <a:avLst/>
                        <a:gdLst>
                          <a:gd name="connsiteX0" fmla="*/ 0 w 150605"/>
                          <a:gd name="connsiteY0" fmla="*/ 101780 h 190935"/>
                          <a:gd name="connsiteX1" fmla="*/ 10348 w 150605"/>
                          <a:gd name="connsiteY1" fmla="*/ 161376 h 190935"/>
                          <a:gd name="connsiteX2" fmla="*/ 66333 w 150605"/>
                          <a:gd name="connsiteY2" fmla="*/ 184043 h 190935"/>
                          <a:gd name="connsiteX3" fmla="*/ 121030 w 150605"/>
                          <a:gd name="connsiteY3" fmla="*/ 101193 h 190935"/>
                          <a:gd name="connsiteX4" fmla="*/ 150605 w 150605"/>
                          <a:gd name="connsiteY4" fmla="*/ 25487 h 190935"/>
                          <a:gd name="connsiteX5" fmla="*/ 150605 w 150605"/>
                          <a:gd name="connsiteY5" fmla="*/ 25468 h 190935"/>
                          <a:gd name="connsiteX6" fmla="*/ 124271 w 150605"/>
                          <a:gd name="connsiteY6" fmla="*/ 28501 h 190935"/>
                          <a:gd name="connsiteX7" fmla="*/ 112615 w 150605"/>
                          <a:gd name="connsiteY7" fmla="*/ 7227 h 190935"/>
                          <a:gd name="connsiteX8" fmla="*/ 22894 w 150605"/>
                          <a:gd name="connsiteY8" fmla="*/ 70035 h 190935"/>
                          <a:gd name="connsiteX9" fmla="*/ 23056 w 150605"/>
                          <a:gd name="connsiteY9" fmla="*/ 80108 h 190935"/>
                          <a:gd name="connsiteX10" fmla="*/ 0 w 150605"/>
                          <a:gd name="connsiteY10" fmla="*/ 101771 h 1909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0605" h="190935">
                            <a:moveTo>
                              <a:pt x="0" y="101780"/>
                            </a:moveTo>
                            <a:cubicBezTo>
                              <a:pt x="6491" y="108622"/>
                              <a:pt x="4558" y="137221"/>
                              <a:pt x="10348" y="161376"/>
                            </a:cubicBezTo>
                            <a:cubicBezTo>
                              <a:pt x="16138" y="185540"/>
                              <a:pt x="36720" y="200408"/>
                              <a:pt x="66333" y="184043"/>
                            </a:cubicBezTo>
                            <a:cubicBezTo>
                              <a:pt x="95937" y="167715"/>
                              <a:pt x="113961" y="125338"/>
                              <a:pt x="121030" y="101193"/>
                            </a:cubicBezTo>
                            <a:cubicBezTo>
                              <a:pt x="128118" y="77038"/>
                              <a:pt x="135775" y="38574"/>
                              <a:pt x="150605" y="25487"/>
                            </a:cubicBezTo>
                            <a:lnTo>
                              <a:pt x="150605" y="25468"/>
                            </a:lnTo>
                            <a:cubicBezTo>
                              <a:pt x="135841" y="26369"/>
                              <a:pt x="124271" y="28501"/>
                              <a:pt x="124271" y="28501"/>
                            </a:cubicBezTo>
                            <a:cubicBezTo>
                              <a:pt x="124271" y="28501"/>
                              <a:pt x="113307" y="23933"/>
                              <a:pt x="112615" y="7227"/>
                            </a:cubicBezTo>
                            <a:cubicBezTo>
                              <a:pt x="96145" y="-26736"/>
                              <a:pt x="22894" y="70035"/>
                              <a:pt x="22894" y="70035"/>
                            </a:cubicBezTo>
                            <a:lnTo>
                              <a:pt x="23056" y="80108"/>
                            </a:lnTo>
                            <a:cubicBezTo>
                              <a:pt x="23056" y="80108"/>
                              <a:pt x="13096" y="89139"/>
                              <a:pt x="0" y="101771"/>
                            </a:cubicBezTo>
                            <a:close/>
                          </a:path>
                        </a:pathLst>
                      </a:custGeom>
                      <a:solidFill>
                        <a:srgbClr val="FFB29E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5" name="Vrije vorm: vorm 374">
                        <a:extLst>
                          <a:ext uri="{FF2B5EF4-FFF2-40B4-BE49-F238E27FC236}">
                            <a16:creationId xmlns:a16="http://schemas.microsoft.com/office/drawing/2014/main" id="{4F0BCA8E-8523-8410-5416-284E3BD01F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96396" y="1757322"/>
                        <a:ext cx="35527" cy="63992"/>
                      </a:xfrm>
                      <a:custGeom>
                        <a:avLst/>
                        <a:gdLst>
                          <a:gd name="connsiteX0" fmla="*/ 3535 w 35527"/>
                          <a:gd name="connsiteY0" fmla="*/ 34313 h 63992"/>
                          <a:gd name="connsiteX1" fmla="*/ 0 w 35527"/>
                          <a:gd name="connsiteY1" fmla="*/ 63993 h 63992"/>
                          <a:gd name="connsiteX2" fmla="*/ 34038 w 35527"/>
                          <a:gd name="connsiteY2" fmla="*/ 12196 h 63992"/>
                          <a:gd name="connsiteX3" fmla="*/ 20592 w 35527"/>
                          <a:gd name="connsiteY3" fmla="*/ 5288 h 63992"/>
                          <a:gd name="connsiteX4" fmla="*/ 3535 w 35527"/>
                          <a:gd name="connsiteY4" fmla="*/ 34313 h 639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5527" h="63992">
                            <a:moveTo>
                              <a:pt x="3535" y="34313"/>
                            </a:moveTo>
                            <a:cubicBezTo>
                              <a:pt x="3535" y="34313"/>
                              <a:pt x="5146" y="50622"/>
                              <a:pt x="0" y="63993"/>
                            </a:cubicBezTo>
                            <a:cubicBezTo>
                              <a:pt x="14157" y="49873"/>
                              <a:pt x="28182" y="29499"/>
                              <a:pt x="34038" y="12196"/>
                            </a:cubicBezTo>
                            <a:cubicBezTo>
                              <a:pt x="39895" y="-5108"/>
                              <a:pt x="27026" y="-654"/>
                              <a:pt x="20592" y="5288"/>
                            </a:cubicBezTo>
                            <a:cubicBezTo>
                              <a:pt x="14157" y="11229"/>
                              <a:pt x="3535" y="34313"/>
                              <a:pt x="3535" y="34313"/>
                            </a:cubicBezTo>
                            <a:close/>
                          </a:path>
                        </a:pathLst>
                      </a:custGeom>
                      <a:solidFill>
                        <a:srgbClr val="FFD7CD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6" name="Vrije vorm: vorm 375">
                        <a:extLst>
                          <a:ext uri="{FF2B5EF4-FFF2-40B4-BE49-F238E27FC236}">
                            <a16:creationId xmlns:a16="http://schemas.microsoft.com/office/drawing/2014/main" id="{C3F3EF57-45C8-B40A-1322-6EEF790869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56817" y="1577655"/>
                        <a:ext cx="132834" cy="214983"/>
                      </a:xfrm>
                      <a:custGeom>
                        <a:avLst/>
                        <a:gdLst>
                          <a:gd name="connsiteX0" fmla="*/ 5475 w 132834"/>
                          <a:gd name="connsiteY0" fmla="*/ 77589 h 214983"/>
                          <a:gd name="connsiteX1" fmla="*/ 651 w 132834"/>
                          <a:gd name="connsiteY1" fmla="*/ 164268 h 214983"/>
                          <a:gd name="connsiteX2" fmla="*/ 43114 w 132834"/>
                          <a:gd name="connsiteY2" fmla="*/ 213980 h 214983"/>
                          <a:gd name="connsiteX3" fmla="*/ 77996 w 132834"/>
                          <a:gd name="connsiteY3" fmla="*/ 186954 h 214983"/>
                          <a:gd name="connsiteX4" fmla="*/ 130958 w 132834"/>
                          <a:gd name="connsiteY4" fmla="*/ 94305 h 214983"/>
                          <a:gd name="connsiteX5" fmla="*/ 84231 w 132834"/>
                          <a:gd name="connsiteY5" fmla="*/ 5845 h 214983"/>
                          <a:gd name="connsiteX6" fmla="*/ 5465 w 132834"/>
                          <a:gd name="connsiteY6" fmla="*/ 77589 h 2149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32834" h="214983">
                            <a:moveTo>
                              <a:pt x="5475" y="77589"/>
                            </a:moveTo>
                            <a:cubicBezTo>
                              <a:pt x="5475" y="96532"/>
                              <a:pt x="-2248" y="145060"/>
                              <a:pt x="651" y="164268"/>
                            </a:cubicBezTo>
                            <a:cubicBezTo>
                              <a:pt x="3551" y="183476"/>
                              <a:pt x="23811" y="221646"/>
                              <a:pt x="43114" y="213980"/>
                            </a:cubicBezTo>
                            <a:cubicBezTo>
                              <a:pt x="62427" y="206323"/>
                              <a:pt x="77996" y="186954"/>
                              <a:pt x="77996" y="186954"/>
                            </a:cubicBezTo>
                            <a:cubicBezTo>
                              <a:pt x="77996" y="186954"/>
                              <a:pt x="123235" y="177895"/>
                              <a:pt x="130958" y="94305"/>
                            </a:cubicBezTo>
                            <a:cubicBezTo>
                              <a:pt x="138681" y="10706"/>
                              <a:pt x="122449" y="-12397"/>
                              <a:pt x="84231" y="5845"/>
                            </a:cubicBezTo>
                            <a:cubicBezTo>
                              <a:pt x="46004" y="24087"/>
                              <a:pt x="5465" y="77589"/>
                              <a:pt x="5465" y="77589"/>
                            </a:cubicBezTo>
                            <a:close/>
                          </a:path>
                        </a:pathLst>
                      </a:custGeom>
                      <a:solidFill>
                        <a:srgbClr val="FFBFA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7" name="Vrije vorm: vorm 376">
                        <a:extLst>
                          <a:ext uri="{FF2B5EF4-FFF2-40B4-BE49-F238E27FC236}">
                            <a16:creationId xmlns:a16="http://schemas.microsoft.com/office/drawing/2014/main" id="{FBCB7FDD-DC15-6385-D63F-63A0277071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48797" y="1554466"/>
                        <a:ext cx="173878" cy="288965"/>
                      </a:xfrm>
                      <a:custGeom>
                        <a:avLst/>
                        <a:gdLst>
                          <a:gd name="connsiteX0" fmla="*/ 173878 w 173878"/>
                          <a:gd name="connsiteY0" fmla="*/ 98409 h 288965"/>
                          <a:gd name="connsiteX1" fmla="*/ 150719 w 173878"/>
                          <a:gd name="connsiteY1" fmla="*/ 214217 h 288965"/>
                          <a:gd name="connsiteX2" fmla="*/ 107090 w 173878"/>
                          <a:gd name="connsiteY2" fmla="*/ 288966 h 288965"/>
                          <a:gd name="connsiteX3" fmla="*/ 117353 w 173878"/>
                          <a:gd name="connsiteY3" fmla="*/ 199463 h 288965"/>
                          <a:gd name="connsiteX4" fmla="*/ 92336 w 173878"/>
                          <a:gd name="connsiteY4" fmla="*/ 270383 h 288965"/>
                          <a:gd name="connsiteX5" fmla="*/ 113875 w 173878"/>
                          <a:gd name="connsiteY5" fmla="*/ 142018 h 288965"/>
                          <a:gd name="connsiteX6" fmla="*/ 112909 w 173878"/>
                          <a:gd name="connsiteY6" fmla="*/ 54165 h 288965"/>
                          <a:gd name="connsiteX7" fmla="*/ 53057 w 173878"/>
                          <a:gd name="connsiteY7" fmla="*/ 88715 h 288965"/>
                          <a:gd name="connsiteX8" fmla="*/ 0 w 173878"/>
                          <a:gd name="connsiteY8" fmla="*/ 99565 h 288965"/>
                          <a:gd name="connsiteX9" fmla="*/ 117344 w 173878"/>
                          <a:gd name="connsiteY9" fmla="*/ 1278 h 288965"/>
                          <a:gd name="connsiteX10" fmla="*/ 173869 w 173878"/>
                          <a:gd name="connsiteY10" fmla="*/ 98399 h 2889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73878" h="288965">
                            <a:moveTo>
                              <a:pt x="173878" y="98409"/>
                            </a:moveTo>
                            <a:cubicBezTo>
                              <a:pt x="171102" y="126477"/>
                              <a:pt x="172950" y="166069"/>
                              <a:pt x="150719" y="214217"/>
                            </a:cubicBezTo>
                            <a:cubicBezTo>
                              <a:pt x="128478" y="262366"/>
                              <a:pt x="107090" y="288966"/>
                              <a:pt x="107090" y="288966"/>
                            </a:cubicBezTo>
                            <a:cubicBezTo>
                              <a:pt x="107090" y="288966"/>
                              <a:pt x="119210" y="231805"/>
                              <a:pt x="117353" y="199463"/>
                            </a:cubicBezTo>
                            <a:cubicBezTo>
                              <a:pt x="109943" y="236676"/>
                              <a:pt x="104380" y="249516"/>
                              <a:pt x="92336" y="270383"/>
                            </a:cubicBezTo>
                            <a:cubicBezTo>
                              <a:pt x="93900" y="235245"/>
                              <a:pt x="110019" y="175450"/>
                              <a:pt x="113875" y="142018"/>
                            </a:cubicBezTo>
                            <a:cubicBezTo>
                              <a:pt x="117742" y="108577"/>
                              <a:pt x="126422" y="60495"/>
                              <a:pt x="112909" y="54165"/>
                            </a:cubicBezTo>
                            <a:cubicBezTo>
                              <a:pt x="99396" y="47834"/>
                              <a:pt x="69470" y="80006"/>
                              <a:pt x="53057" y="88715"/>
                            </a:cubicBezTo>
                            <a:cubicBezTo>
                              <a:pt x="36654" y="97423"/>
                              <a:pt x="6283" y="105544"/>
                              <a:pt x="0" y="99565"/>
                            </a:cubicBezTo>
                            <a:cubicBezTo>
                              <a:pt x="0" y="99565"/>
                              <a:pt x="81211" y="-13164"/>
                              <a:pt x="117344" y="1278"/>
                            </a:cubicBezTo>
                            <a:cubicBezTo>
                              <a:pt x="153476" y="15720"/>
                              <a:pt x="173869" y="98399"/>
                              <a:pt x="173869" y="9839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8" name="Vrije vorm: vorm 377">
                        <a:extLst>
                          <a:ext uri="{FF2B5EF4-FFF2-40B4-BE49-F238E27FC236}">
                            <a16:creationId xmlns:a16="http://schemas.microsoft.com/office/drawing/2014/main" id="{0A7367DD-3C89-EE43-C72D-646A962767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57414" y="1634373"/>
                        <a:ext cx="25849" cy="62122"/>
                      </a:xfrm>
                      <a:custGeom>
                        <a:avLst/>
                        <a:gdLst>
                          <a:gd name="connsiteX0" fmla="*/ 3335 w 25849"/>
                          <a:gd name="connsiteY0" fmla="*/ 17867 h 62122"/>
                          <a:gd name="connsiteX1" fmla="*/ 23282 w 25849"/>
                          <a:gd name="connsiteY1" fmla="*/ 810 h 62122"/>
                          <a:gd name="connsiteX2" fmla="*/ 5268 w 25849"/>
                          <a:gd name="connsiteY2" fmla="*/ 62111 h 62122"/>
                          <a:gd name="connsiteX3" fmla="*/ 3335 w 25849"/>
                          <a:gd name="connsiteY3" fmla="*/ 17867 h 621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5849" h="62122">
                            <a:moveTo>
                              <a:pt x="3335" y="17867"/>
                            </a:moveTo>
                            <a:cubicBezTo>
                              <a:pt x="3335" y="17867"/>
                              <a:pt x="14365" y="-4478"/>
                              <a:pt x="23282" y="810"/>
                            </a:cubicBezTo>
                            <a:cubicBezTo>
                              <a:pt x="32199" y="6097"/>
                              <a:pt x="15853" y="63059"/>
                              <a:pt x="5268" y="62111"/>
                            </a:cubicBezTo>
                            <a:cubicBezTo>
                              <a:pt x="-5326" y="61163"/>
                              <a:pt x="3335" y="17867"/>
                              <a:pt x="3335" y="17867"/>
                            </a:cubicBezTo>
                            <a:close/>
                          </a:path>
                        </a:pathLst>
                      </a:custGeom>
                      <a:solidFill>
                        <a:srgbClr val="FFBFA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9" name="Vrije vorm: vorm 378">
                        <a:extLst>
                          <a:ext uri="{FF2B5EF4-FFF2-40B4-BE49-F238E27FC236}">
                            <a16:creationId xmlns:a16="http://schemas.microsoft.com/office/drawing/2014/main" id="{B31727F7-981A-CB49-1C7A-4D3DF50FD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36382" y="1759922"/>
                        <a:ext cx="77513" cy="202350"/>
                      </a:xfrm>
                      <a:custGeom>
                        <a:avLst/>
                        <a:gdLst>
                          <a:gd name="connsiteX0" fmla="*/ 10467 w 77513"/>
                          <a:gd name="connsiteY0" fmla="*/ 202350 h 202350"/>
                          <a:gd name="connsiteX1" fmla="*/ 77512 w 77513"/>
                          <a:gd name="connsiteY1" fmla="*/ 140167 h 202350"/>
                          <a:gd name="connsiteX2" fmla="*/ 49623 w 77513"/>
                          <a:gd name="connsiteY2" fmla="*/ 185 h 202350"/>
                          <a:gd name="connsiteX3" fmla="*/ 953 w 77513"/>
                          <a:gd name="connsiteY3" fmla="*/ 72868 h 202350"/>
                          <a:gd name="connsiteX4" fmla="*/ 10467 w 77513"/>
                          <a:gd name="connsiteY4" fmla="*/ 202350 h 2023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7513" h="202350">
                            <a:moveTo>
                              <a:pt x="10467" y="202350"/>
                            </a:moveTo>
                            <a:cubicBezTo>
                              <a:pt x="47349" y="174083"/>
                              <a:pt x="77824" y="147767"/>
                              <a:pt x="77512" y="140167"/>
                            </a:cubicBezTo>
                            <a:cubicBezTo>
                              <a:pt x="76905" y="124645"/>
                              <a:pt x="68386" y="24037"/>
                              <a:pt x="49623" y="185"/>
                            </a:cubicBezTo>
                            <a:cubicBezTo>
                              <a:pt x="39000" y="-2553"/>
                              <a:pt x="6089" y="25250"/>
                              <a:pt x="953" y="72868"/>
                            </a:cubicBezTo>
                            <a:cubicBezTo>
                              <a:pt x="-2884" y="108384"/>
                              <a:pt x="5796" y="172235"/>
                              <a:pt x="10467" y="20235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0" name="Vrije vorm: vorm 379">
                        <a:extLst>
                          <a:ext uri="{FF2B5EF4-FFF2-40B4-BE49-F238E27FC236}">
                            <a16:creationId xmlns:a16="http://schemas.microsoft.com/office/drawing/2014/main" id="{1FCF2E64-0031-5919-62A8-36EE2412BE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72845" y="1897247"/>
                        <a:ext cx="68778" cy="206108"/>
                      </a:xfrm>
                      <a:custGeom>
                        <a:avLst/>
                        <a:gdLst>
                          <a:gd name="connsiteX0" fmla="*/ 1 w 68778"/>
                          <a:gd name="connsiteY0" fmla="*/ 132136 h 206108"/>
                          <a:gd name="connsiteX1" fmla="*/ 1 w 68778"/>
                          <a:gd name="connsiteY1" fmla="*/ 203103 h 206108"/>
                          <a:gd name="connsiteX2" fmla="*/ 58933 w 68778"/>
                          <a:gd name="connsiteY2" fmla="*/ 189183 h 206108"/>
                          <a:gd name="connsiteX3" fmla="*/ 68410 w 68778"/>
                          <a:gd name="connsiteY3" fmla="*/ 67385 h 206108"/>
                          <a:gd name="connsiteX4" fmla="*/ 41194 w 68778"/>
                          <a:gd name="connsiteY4" fmla="*/ 0 h 206108"/>
                          <a:gd name="connsiteX5" fmla="*/ 10 w 68778"/>
                          <a:gd name="connsiteY5" fmla="*/ 132136 h 2061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68778" h="206108">
                            <a:moveTo>
                              <a:pt x="1" y="132136"/>
                            </a:moveTo>
                            <a:cubicBezTo>
                              <a:pt x="645" y="174125"/>
                              <a:pt x="1" y="203103"/>
                              <a:pt x="1" y="203103"/>
                            </a:cubicBezTo>
                            <a:cubicBezTo>
                              <a:pt x="617" y="211755"/>
                              <a:pt x="28022" y="200052"/>
                              <a:pt x="58933" y="189183"/>
                            </a:cubicBezTo>
                            <a:cubicBezTo>
                              <a:pt x="63653" y="156793"/>
                              <a:pt x="70438" y="102040"/>
                              <a:pt x="68410" y="67385"/>
                            </a:cubicBezTo>
                            <a:cubicBezTo>
                              <a:pt x="65406" y="15617"/>
                              <a:pt x="53409" y="986"/>
                              <a:pt x="41194" y="0"/>
                            </a:cubicBezTo>
                            <a:cubicBezTo>
                              <a:pt x="24450" y="32001"/>
                              <a:pt x="-587" y="94316"/>
                              <a:pt x="10" y="13213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</p:grpSp>
            <p:grpSp>
              <p:nvGrpSpPr>
                <p:cNvPr id="413" name="Graphic 299">
                  <a:extLst>
                    <a:ext uri="{FF2B5EF4-FFF2-40B4-BE49-F238E27FC236}">
                      <a16:creationId xmlns:a16="http://schemas.microsoft.com/office/drawing/2014/main" id="{0A640DB9-BB9D-45A1-9CC6-1E84C36FE16E}"/>
                    </a:ext>
                  </a:extLst>
                </p:cNvPr>
                <p:cNvGrpSpPr/>
                <p:nvPr/>
              </p:nvGrpSpPr>
              <p:grpSpPr>
                <a:xfrm>
                  <a:off x="8652398" y="1731178"/>
                  <a:ext cx="184387" cy="259824"/>
                  <a:chOff x="8652398" y="1731178"/>
                  <a:chExt cx="184387" cy="259824"/>
                </a:xfrm>
              </p:grpSpPr>
              <p:sp>
                <p:nvSpPr>
                  <p:cNvPr id="414" name="Vrije vorm: vorm 413">
                    <a:extLst>
                      <a:ext uri="{FF2B5EF4-FFF2-40B4-BE49-F238E27FC236}">
                        <a16:creationId xmlns:a16="http://schemas.microsoft.com/office/drawing/2014/main" id="{62B8E5DA-610B-751A-09C3-F243420D60F2}"/>
                      </a:ext>
                    </a:extLst>
                  </p:cNvPr>
                  <p:cNvSpPr/>
                  <p:nvPr/>
                </p:nvSpPr>
                <p:spPr>
                  <a:xfrm>
                    <a:off x="8652398" y="1731178"/>
                    <a:ext cx="164307" cy="248329"/>
                  </a:xfrm>
                  <a:custGeom>
                    <a:avLst/>
                    <a:gdLst>
                      <a:gd name="connsiteX0" fmla="*/ 0 w 164307"/>
                      <a:gd name="connsiteY0" fmla="*/ 219078 h 248329"/>
                      <a:gd name="connsiteX1" fmla="*/ 41032 w 164307"/>
                      <a:gd name="connsiteY1" fmla="*/ 242769 h 248329"/>
                      <a:gd name="connsiteX2" fmla="*/ 123276 w 164307"/>
                      <a:gd name="connsiteY2" fmla="*/ 195284 h 248329"/>
                      <a:gd name="connsiteX3" fmla="*/ 164308 w 164307"/>
                      <a:gd name="connsiteY3" fmla="*/ 124212 h 248329"/>
                      <a:gd name="connsiteX4" fmla="*/ 164308 w 164307"/>
                      <a:gd name="connsiteY4" fmla="*/ 29251 h 248329"/>
                      <a:gd name="connsiteX5" fmla="*/ 123276 w 164307"/>
                      <a:gd name="connsiteY5" fmla="*/ 5561 h 248329"/>
                      <a:gd name="connsiteX6" fmla="*/ 41032 w 164307"/>
                      <a:gd name="connsiteY6" fmla="*/ 53046 h 248329"/>
                      <a:gd name="connsiteX7" fmla="*/ 0 w 164307"/>
                      <a:gd name="connsiteY7" fmla="*/ 124118 h 248329"/>
                      <a:gd name="connsiteX8" fmla="*/ 0 w 164307"/>
                      <a:gd name="connsiteY8" fmla="*/ 219078 h 248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4307" h="248329">
                        <a:moveTo>
                          <a:pt x="0" y="219078"/>
                        </a:moveTo>
                        <a:cubicBezTo>
                          <a:pt x="0" y="245138"/>
                          <a:pt x="18460" y="255799"/>
                          <a:pt x="41032" y="242769"/>
                        </a:cubicBezTo>
                        <a:lnTo>
                          <a:pt x="123276" y="195284"/>
                        </a:lnTo>
                        <a:cubicBezTo>
                          <a:pt x="145848" y="182254"/>
                          <a:pt x="164308" y="150272"/>
                          <a:pt x="164308" y="124212"/>
                        </a:cubicBezTo>
                        <a:lnTo>
                          <a:pt x="164308" y="29251"/>
                        </a:lnTo>
                        <a:cubicBezTo>
                          <a:pt x="164308" y="3192"/>
                          <a:pt x="145848" y="-7469"/>
                          <a:pt x="123276" y="5561"/>
                        </a:cubicBezTo>
                        <a:lnTo>
                          <a:pt x="41032" y="53046"/>
                        </a:lnTo>
                        <a:cubicBezTo>
                          <a:pt x="18460" y="66076"/>
                          <a:pt x="0" y="98058"/>
                          <a:pt x="0" y="124118"/>
                        </a:cubicBezTo>
                        <a:lnTo>
                          <a:pt x="0" y="21907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0000"/>
                      <a:alpha val="60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15" name="Vrije vorm: vorm 414">
                    <a:extLst>
                      <a:ext uri="{FF2B5EF4-FFF2-40B4-BE49-F238E27FC236}">
                        <a16:creationId xmlns:a16="http://schemas.microsoft.com/office/drawing/2014/main" id="{60A3A8F7-4575-35A4-E5BB-88197CE0FEC4}"/>
                      </a:ext>
                    </a:extLst>
                  </p:cNvPr>
                  <p:cNvSpPr/>
                  <p:nvPr/>
                </p:nvSpPr>
                <p:spPr>
                  <a:xfrm>
                    <a:off x="8672478" y="1742673"/>
                    <a:ext cx="164307" cy="248329"/>
                  </a:xfrm>
                  <a:custGeom>
                    <a:avLst/>
                    <a:gdLst>
                      <a:gd name="connsiteX0" fmla="*/ 0 w 164307"/>
                      <a:gd name="connsiteY0" fmla="*/ 219078 h 248329"/>
                      <a:gd name="connsiteX1" fmla="*/ 41032 w 164307"/>
                      <a:gd name="connsiteY1" fmla="*/ 242769 h 248329"/>
                      <a:gd name="connsiteX2" fmla="*/ 123276 w 164307"/>
                      <a:gd name="connsiteY2" fmla="*/ 195284 h 248329"/>
                      <a:gd name="connsiteX3" fmla="*/ 164308 w 164307"/>
                      <a:gd name="connsiteY3" fmla="*/ 124212 h 248329"/>
                      <a:gd name="connsiteX4" fmla="*/ 164308 w 164307"/>
                      <a:gd name="connsiteY4" fmla="*/ 29251 h 248329"/>
                      <a:gd name="connsiteX5" fmla="*/ 123276 w 164307"/>
                      <a:gd name="connsiteY5" fmla="*/ 5561 h 248329"/>
                      <a:gd name="connsiteX6" fmla="*/ 41032 w 164307"/>
                      <a:gd name="connsiteY6" fmla="*/ 53046 h 248329"/>
                      <a:gd name="connsiteX7" fmla="*/ 0 w 164307"/>
                      <a:gd name="connsiteY7" fmla="*/ 124118 h 248329"/>
                      <a:gd name="connsiteX8" fmla="*/ 0 w 164307"/>
                      <a:gd name="connsiteY8" fmla="*/ 219078 h 248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4307" h="248329">
                        <a:moveTo>
                          <a:pt x="0" y="219078"/>
                        </a:moveTo>
                        <a:cubicBezTo>
                          <a:pt x="0" y="245138"/>
                          <a:pt x="18460" y="255799"/>
                          <a:pt x="41032" y="242769"/>
                        </a:cubicBezTo>
                        <a:lnTo>
                          <a:pt x="123276" y="195284"/>
                        </a:lnTo>
                        <a:cubicBezTo>
                          <a:pt x="145848" y="182254"/>
                          <a:pt x="164308" y="150272"/>
                          <a:pt x="164308" y="124212"/>
                        </a:cubicBezTo>
                        <a:lnTo>
                          <a:pt x="164308" y="29251"/>
                        </a:lnTo>
                        <a:cubicBezTo>
                          <a:pt x="164308" y="3192"/>
                          <a:pt x="145848" y="-7469"/>
                          <a:pt x="123276" y="5561"/>
                        </a:cubicBezTo>
                        <a:lnTo>
                          <a:pt x="41032" y="53046"/>
                        </a:lnTo>
                        <a:cubicBezTo>
                          <a:pt x="18460" y="66076"/>
                          <a:pt x="0" y="98058"/>
                          <a:pt x="0" y="124118"/>
                        </a:cubicBezTo>
                        <a:lnTo>
                          <a:pt x="0" y="219078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16" name="Vrije vorm: vorm 415">
                    <a:extLst>
                      <a:ext uri="{FF2B5EF4-FFF2-40B4-BE49-F238E27FC236}">
                        <a16:creationId xmlns:a16="http://schemas.microsoft.com/office/drawing/2014/main" id="{8A3A1F74-49AC-56E8-16A9-BDC01E3CEDF7}"/>
                      </a:ext>
                    </a:extLst>
                  </p:cNvPr>
                  <p:cNvSpPr/>
                  <p:nvPr/>
                </p:nvSpPr>
                <p:spPr>
                  <a:xfrm>
                    <a:off x="8670361" y="1742337"/>
                    <a:ext cx="154370" cy="245918"/>
                  </a:xfrm>
                  <a:custGeom>
                    <a:avLst/>
                    <a:gdLst>
                      <a:gd name="connsiteX0" fmla="*/ 154370 w 154370"/>
                      <a:gd name="connsiteY0" fmla="*/ 3082 h 245918"/>
                      <a:gd name="connsiteX1" fmla="*/ 150873 w 154370"/>
                      <a:gd name="connsiteY1" fmla="*/ 1670 h 245918"/>
                      <a:gd name="connsiteX2" fmla="*/ 140450 w 154370"/>
                      <a:gd name="connsiteY2" fmla="*/ 1035 h 245918"/>
                      <a:gd name="connsiteX3" fmla="*/ 125354 w 154370"/>
                      <a:gd name="connsiteY3" fmla="*/ 6929 h 245918"/>
                      <a:gd name="connsiteX4" fmla="*/ 106961 w 154370"/>
                      <a:gd name="connsiteY4" fmla="*/ 18073 h 245918"/>
                      <a:gd name="connsiteX5" fmla="*/ 60708 w 154370"/>
                      <a:gd name="connsiteY5" fmla="*/ 45611 h 245918"/>
                      <a:gd name="connsiteX6" fmla="*/ 47763 w 154370"/>
                      <a:gd name="connsiteY6" fmla="*/ 53173 h 245918"/>
                      <a:gd name="connsiteX7" fmla="*/ 44475 w 154370"/>
                      <a:gd name="connsiteY7" fmla="*/ 55097 h 245918"/>
                      <a:gd name="connsiteX8" fmla="*/ 41471 w 154370"/>
                      <a:gd name="connsiteY8" fmla="*/ 57182 h 245918"/>
                      <a:gd name="connsiteX9" fmla="*/ 35311 w 154370"/>
                      <a:gd name="connsiteY9" fmla="*/ 61730 h 245918"/>
                      <a:gd name="connsiteX10" fmla="*/ 16226 w 154370"/>
                      <a:gd name="connsiteY10" fmla="*/ 85212 h 245918"/>
                      <a:gd name="connsiteX11" fmla="*/ 5423 w 154370"/>
                      <a:gd name="connsiteY11" fmla="*/ 113641 h 245918"/>
                      <a:gd name="connsiteX12" fmla="*/ 4182 w 154370"/>
                      <a:gd name="connsiteY12" fmla="*/ 143547 h 245918"/>
                      <a:gd name="connsiteX13" fmla="*/ 3462 w 154370"/>
                      <a:gd name="connsiteY13" fmla="*/ 197382 h 245918"/>
                      <a:gd name="connsiteX14" fmla="*/ 3007 w 154370"/>
                      <a:gd name="connsiteY14" fmla="*/ 218883 h 245918"/>
                      <a:gd name="connsiteX15" fmla="*/ 5452 w 154370"/>
                      <a:gd name="connsiteY15" fmla="*/ 234898 h 245918"/>
                      <a:gd name="connsiteX16" fmla="*/ 11223 w 154370"/>
                      <a:gd name="connsiteY16" fmla="*/ 243607 h 245918"/>
                      <a:gd name="connsiteX17" fmla="*/ 14189 w 154370"/>
                      <a:gd name="connsiteY17" fmla="*/ 245919 h 245918"/>
                      <a:gd name="connsiteX18" fmla="*/ 11052 w 154370"/>
                      <a:gd name="connsiteY18" fmla="*/ 243796 h 245918"/>
                      <a:gd name="connsiteX19" fmla="*/ 4609 w 154370"/>
                      <a:gd name="connsiteY19" fmla="*/ 235258 h 245918"/>
                      <a:gd name="connsiteX20" fmla="*/ 1254 w 154370"/>
                      <a:gd name="connsiteY20" fmla="*/ 218874 h 245918"/>
                      <a:gd name="connsiteX21" fmla="*/ 799 w 154370"/>
                      <a:gd name="connsiteY21" fmla="*/ 197372 h 245918"/>
                      <a:gd name="connsiteX22" fmla="*/ 79 w 154370"/>
                      <a:gd name="connsiteY22" fmla="*/ 143538 h 245918"/>
                      <a:gd name="connsiteX23" fmla="*/ 1074 w 154370"/>
                      <a:gd name="connsiteY23" fmla="*/ 112854 h 245918"/>
                      <a:gd name="connsiteX24" fmla="*/ 12133 w 154370"/>
                      <a:gd name="connsiteY24" fmla="*/ 82834 h 245918"/>
                      <a:gd name="connsiteX25" fmla="*/ 32724 w 154370"/>
                      <a:gd name="connsiteY25" fmla="*/ 58148 h 245918"/>
                      <a:gd name="connsiteX26" fmla="*/ 39017 w 154370"/>
                      <a:gd name="connsiteY26" fmla="*/ 53609 h 245918"/>
                      <a:gd name="connsiteX27" fmla="*/ 42333 w 154370"/>
                      <a:gd name="connsiteY27" fmla="*/ 51363 h 245918"/>
                      <a:gd name="connsiteX28" fmla="*/ 45640 w 154370"/>
                      <a:gd name="connsiteY28" fmla="*/ 49477 h 245918"/>
                      <a:gd name="connsiteX29" fmla="*/ 58661 w 154370"/>
                      <a:gd name="connsiteY29" fmla="*/ 42048 h 245918"/>
                      <a:gd name="connsiteX30" fmla="*/ 105644 w 154370"/>
                      <a:gd name="connsiteY30" fmla="*/ 15761 h 245918"/>
                      <a:gd name="connsiteX31" fmla="*/ 124492 w 154370"/>
                      <a:gd name="connsiteY31" fmla="*/ 5404 h 245918"/>
                      <a:gd name="connsiteX32" fmla="*/ 140355 w 154370"/>
                      <a:gd name="connsiteY32" fmla="*/ 116 h 245918"/>
                      <a:gd name="connsiteX33" fmla="*/ 150978 w 154370"/>
                      <a:gd name="connsiteY33" fmla="*/ 1433 h 245918"/>
                      <a:gd name="connsiteX34" fmla="*/ 154370 w 154370"/>
                      <a:gd name="connsiteY34" fmla="*/ 3082 h 245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4370" h="245918">
                        <a:moveTo>
                          <a:pt x="154370" y="3082"/>
                        </a:moveTo>
                        <a:cubicBezTo>
                          <a:pt x="154370" y="3082"/>
                          <a:pt x="153195" y="2475"/>
                          <a:pt x="150873" y="1670"/>
                        </a:cubicBezTo>
                        <a:cubicBezTo>
                          <a:pt x="148552" y="940"/>
                          <a:pt x="144941" y="419"/>
                          <a:pt x="140450" y="1035"/>
                        </a:cubicBezTo>
                        <a:cubicBezTo>
                          <a:pt x="135958" y="1651"/>
                          <a:pt x="130727" y="3613"/>
                          <a:pt x="125354" y="6929"/>
                        </a:cubicBezTo>
                        <a:cubicBezTo>
                          <a:pt x="119877" y="10246"/>
                          <a:pt x="113698" y="13989"/>
                          <a:pt x="106961" y="18073"/>
                        </a:cubicBezTo>
                        <a:cubicBezTo>
                          <a:pt x="93419" y="26119"/>
                          <a:pt x="77717" y="35689"/>
                          <a:pt x="60708" y="45611"/>
                        </a:cubicBezTo>
                        <a:cubicBezTo>
                          <a:pt x="56453" y="48094"/>
                          <a:pt x="52132" y="50624"/>
                          <a:pt x="47763" y="53173"/>
                        </a:cubicBezTo>
                        <a:lnTo>
                          <a:pt x="44475" y="55097"/>
                        </a:lnTo>
                        <a:lnTo>
                          <a:pt x="41471" y="57182"/>
                        </a:lnTo>
                        <a:cubicBezTo>
                          <a:pt x="39443" y="58698"/>
                          <a:pt x="37112" y="60024"/>
                          <a:pt x="35311" y="61730"/>
                        </a:cubicBezTo>
                        <a:cubicBezTo>
                          <a:pt x="27854" y="68108"/>
                          <a:pt x="21542" y="76494"/>
                          <a:pt x="16226" y="85212"/>
                        </a:cubicBezTo>
                        <a:cubicBezTo>
                          <a:pt x="11346" y="94214"/>
                          <a:pt x="7243" y="103738"/>
                          <a:pt x="5423" y="113641"/>
                        </a:cubicBezTo>
                        <a:cubicBezTo>
                          <a:pt x="3850" y="123373"/>
                          <a:pt x="4324" y="133721"/>
                          <a:pt x="4182" y="143547"/>
                        </a:cubicBezTo>
                        <a:cubicBezTo>
                          <a:pt x="4106" y="163239"/>
                          <a:pt x="3651" y="181623"/>
                          <a:pt x="3462" y="197382"/>
                        </a:cubicBezTo>
                        <a:cubicBezTo>
                          <a:pt x="3301" y="205256"/>
                          <a:pt x="3149" y="212477"/>
                          <a:pt x="3007" y="218883"/>
                        </a:cubicBezTo>
                        <a:cubicBezTo>
                          <a:pt x="2827" y="225261"/>
                          <a:pt x="3737" y="230672"/>
                          <a:pt x="5452" y="234898"/>
                        </a:cubicBezTo>
                        <a:cubicBezTo>
                          <a:pt x="7167" y="239086"/>
                          <a:pt x="9422" y="241948"/>
                          <a:pt x="11223" y="243607"/>
                        </a:cubicBezTo>
                        <a:cubicBezTo>
                          <a:pt x="13071" y="245199"/>
                          <a:pt x="14189" y="245919"/>
                          <a:pt x="14189" y="245919"/>
                        </a:cubicBezTo>
                        <a:cubicBezTo>
                          <a:pt x="14189" y="245919"/>
                          <a:pt x="13033" y="245284"/>
                          <a:pt x="11052" y="243796"/>
                        </a:cubicBezTo>
                        <a:cubicBezTo>
                          <a:pt x="9138" y="242242"/>
                          <a:pt x="6570" y="239513"/>
                          <a:pt x="4609" y="235258"/>
                        </a:cubicBezTo>
                        <a:cubicBezTo>
                          <a:pt x="2628" y="231060"/>
                          <a:pt x="1377" y="225299"/>
                          <a:pt x="1254" y="218874"/>
                        </a:cubicBezTo>
                        <a:cubicBezTo>
                          <a:pt x="1121" y="212477"/>
                          <a:pt x="970" y="205256"/>
                          <a:pt x="799" y="197372"/>
                        </a:cubicBezTo>
                        <a:cubicBezTo>
                          <a:pt x="610" y="181613"/>
                          <a:pt x="155" y="163239"/>
                          <a:pt x="79" y="143538"/>
                        </a:cubicBezTo>
                        <a:cubicBezTo>
                          <a:pt x="145" y="133692"/>
                          <a:pt x="-509" y="123591"/>
                          <a:pt x="1074" y="112854"/>
                        </a:cubicBezTo>
                        <a:cubicBezTo>
                          <a:pt x="2912" y="102326"/>
                          <a:pt x="7091" y="92310"/>
                          <a:pt x="12133" y="82834"/>
                        </a:cubicBezTo>
                        <a:cubicBezTo>
                          <a:pt x="17856" y="73708"/>
                          <a:pt x="24319" y="65160"/>
                          <a:pt x="32724" y="58148"/>
                        </a:cubicBezTo>
                        <a:cubicBezTo>
                          <a:pt x="34714" y="56338"/>
                          <a:pt x="36941" y="55135"/>
                          <a:pt x="39017" y="53609"/>
                        </a:cubicBezTo>
                        <a:cubicBezTo>
                          <a:pt x="40144" y="52851"/>
                          <a:pt x="40969" y="52235"/>
                          <a:pt x="42333" y="51363"/>
                        </a:cubicBezTo>
                        <a:lnTo>
                          <a:pt x="45640" y="49477"/>
                        </a:lnTo>
                        <a:cubicBezTo>
                          <a:pt x="50037" y="46966"/>
                          <a:pt x="54387" y="44483"/>
                          <a:pt x="58661" y="42048"/>
                        </a:cubicBezTo>
                        <a:cubicBezTo>
                          <a:pt x="75765" y="32278"/>
                          <a:pt x="91903" y="23465"/>
                          <a:pt x="105644" y="15761"/>
                        </a:cubicBezTo>
                        <a:cubicBezTo>
                          <a:pt x="112552" y="11971"/>
                          <a:pt x="118882" y="8483"/>
                          <a:pt x="124492" y="5404"/>
                        </a:cubicBezTo>
                        <a:cubicBezTo>
                          <a:pt x="130177" y="2276"/>
                          <a:pt x="135702" y="514"/>
                          <a:pt x="140355" y="116"/>
                        </a:cubicBezTo>
                        <a:cubicBezTo>
                          <a:pt x="145017" y="-320"/>
                          <a:pt x="148666" y="552"/>
                          <a:pt x="150978" y="1433"/>
                        </a:cubicBezTo>
                        <a:cubicBezTo>
                          <a:pt x="153243" y="2400"/>
                          <a:pt x="154370" y="3082"/>
                          <a:pt x="154370" y="308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17" name="Vrije vorm: vorm 416">
                    <a:extLst>
                      <a:ext uri="{FF2B5EF4-FFF2-40B4-BE49-F238E27FC236}">
                        <a16:creationId xmlns:a16="http://schemas.microsoft.com/office/drawing/2014/main" id="{13641657-753B-026A-54CA-EB97A25639C8}"/>
                      </a:ext>
                    </a:extLst>
                  </p:cNvPr>
                  <p:cNvSpPr/>
                  <p:nvPr/>
                </p:nvSpPr>
                <p:spPr>
                  <a:xfrm>
                    <a:off x="8708963" y="1810402"/>
                    <a:ext cx="91337" cy="112878"/>
                  </a:xfrm>
                  <a:custGeom>
                    <a:avLst/>
                    <a:gdLst>
                      <a:gd name="connsiteX0" fmla="*/ 45673 w 91337"/>
                      <a:gd name="connsiteY0" fmla="*/ 33191 h 112878"/>
                      <a:gd name="connsiteX1" fmla="*/ 80450 w 91337"/>
                      <a:gd name="connsiteY1" fmla="*/ 271 h 112878"/>
                      <a:gd name="connsiteX2" fmla="*/ 45663 w 91337"/>
                      <a:gd name="connsiteY2" fmla="*/ 112564 h 112878"/>
                      <a:gd name="connsiteX3" fmla="*/ 10886 w 91337"/>
                      <a:gd name="connsiteY3" fmla="*/ 40440 h 112878"/>
                      <a:gd name="connsiteX4" fmla="*/ 45673 w 91337"/>
                      <a:gd name="connsiteY4" fmla="*/ 33191 h 112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337" h="112878">
                        <a:moveTo>
                          <a:pt x="45673" y="33191"/>
                        </a:moveTo>
                        <a:cubicBezTo>
                          <a:pt x="45673" y="33191"/>
                          <a:pt x="62597" y="-3491"/>
                          <a:pt x="80450" y="271"/>
                        </a:cubicBezTo>
                        <a:cubicBezTo>
                          <a:pt x="107912" y="6042"/>
                          <a:pt x="78631" y="78724"/>
                          <a:pt x="45663" y="112564"/>
                        </a:cubicBezTo>
                        <a:cubicBezTo>
                          <a:pt x="12715" y="116781"/>
                          <a:pt x="-16576" y="77928"/>
                          <a:pt x="10886" y="40440"/>
                        </a:cubicBezTo>
                        <a:cubicBezTo>
                          <a:pt x="28758" y="16049"/>
                          <a:pt x="45673" y="33191"/>
                          <a:pt x="45673" y="33191"/>
                        </a:cubicBezTo>
                        <a:close/>
                      </a:path>
                    </a:pathLst>
                  </a:custGeom>
                  <a:solidFill>
                    <a:srgbClr val="A500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  <p:grpSp>
          <p:nvGrpSpPr>
            <p:cNvPr id="382" name="Graphic 299">
              <a:extLst>
                <a:ext uri="{FF2B5EF4-FFF2-40B4-BE49-F238E27FC236}">
                  <a16:creationId xmlns:a16="http://schemas.microsoft.com/office/drawing/2014/main" id="{AA0CFFF2-F298-901E-FBDD-35EB2412C34E}"/>
                </a:ext>
              </a:extLst>
            </p:cNvPr>
            <p:cNvGrpSpPr/>
            <p:nvPr/>
          </p:nvGrpSpPr>
          <p:grpSpPr>
            <a:xfrm>
              <a:off x="9933829" y="2362911"/>
              <a:ext cx="635559" cy="1167343"/>
              <a:chOff x="9782924" y="2431159"/>
              <a:chExt cx="635559" cy="1167343"/>
            </a:xfrm>
          </p:grpSpPr>
          <p:grpSp>
            <p:nvGrpSpPr>
              <p:cNvPr id="383" name="Graphic 299">
                <a:extLst>
                  <a:ext uri="{FF2B5EF4-FFF2-40B4-BE49-F238E27FC236}">
                    <a16:creationId xmlns:a16="http://schemas.microsoft.com/office/drawing/2014/main" id="{AF8DACDE-60C7-E862-E30C-68D19AABF720}"/>
                  </a:ext>
                </a:extLst>
              </p:cNvPr>
              <p:cNvGrpSpPr/>
              <p:nvPr/>
            </p:nvGrpSpPr>
            <p:grpSpPr>
              <a:xfrm>
                <a:off x="9782924" y="3104784"/>
                <a:ext cx="595389" cy="493718"/>
                <a:chOff x="9782924" y="3104784"/>
                <a:chExt cx="595389" cy="493718"/>
              </a:xfrm>
            </p:grpSpPr>
            <p:sp>
              <p:nvSpPr>
                <p:cNvPr id="386" name="Vrije vorm: vorm 385">
                  <a:extLst>
                    <a:ext uri="{FF2B5EF4-FFF2-40B4-BE49-F238E27FC236}">
                      <a16:creationId xmlns:a16="http://schemas.microsoft.com/office/drawing/2014/main" id="{6A3DA3AA-8078-9669-1B6C-31BF12F8FF69}"/>
                    </a:ext>
                  </a:extLst>
                </p:cNvPr>
                <p:cNvSpPr/>
                <p:nvPr/>
              </p:nvSpPr>
              <p:spPr>
                <a:xfrm>
                  <a:off x="9782924" y="3459878"/>
                  <a:ext cx="176572" cy="138624"/>
                </a:xfrm>
                <a:custGeom>
                  <a:avLst/>
                  <a:gdLst>
                    <a:gd name="connsiteX0" fmla="*/ 164982 w 176572"/>
                    <a:gd name="connsiteY0" fmla="*/ 46312 h 138624"/>
                    <a:gd name="connsiteX1" fmla="*/ 168137 w 176572"/>
                    <a:gd name="connsiteY1" fmla="*/ 71576 h 138624"/>
                    <a:gd name="connsiteX2" fmla="*/ 174335 w 176572"/>
                    <a:gd name="connsiteY2" fmla="*/ 127741 h 138624"/>
                    <a:gd name="connsiteX3" fmla="*/ 102600 w 176572"/>
                    <a:gd name="connsiteY3" fmla="*/ 136336 h 138624"/>
                    <a:gd name="connsiteX4" fmla="*/ 75176 w 176572"/>
                    <a:gd name="connsiteY4" fmla="*/ 106287 h 138624"/>
                    <a:gd name="connsiteX5" fmla="*/ 22839 w 176572"/>
                    <a:gd name="connsiteY5" fmla="*/ 73945 h 138624"/>
                    <a:gd name="connsiteX6" fmla="*/ 3100 w 176572"/>
                    <a:gd name="connsiteY6" fmla="*/ 3669 h 138624"/>
                    <a:gd name="connsiteX7" fmla="*/ 88291 w 176572"/>
                    <a:gd name="connsiteY7" fmla="*/ 21826 h 138624"/>
                    <a:gd name="connsiteX8" fmla="*/ 164982 w 176572"/>
                    <a:gd name="connsiteY8" fmla="*/ 46312 h 138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572" h="138624">
                      <a:moveTo>
                        <a:pt x="164982" y="46312"/>
                      </a:moveTo>
                      <a:lnTo>
                        <a:pt x="168137" y="71576"/>
                      </a:lnTo>
                      <a:cubicBezTo>
                        <a:pt x="178732" y="77697"/>
                        <a:pt x="177500" y="120634"/>
                        <a:pt x="174335" y="127741"/>
                      </a:cubicBezTo>
                      <a:cubicBezTo>
                        <a:pt x="171179" y="134848"/>
                        <a:pt x="113403" y="142571"/>
                        <a:pt x="102600" y="136336"/>
                      </a:cubicBezTo>
                      <a:cubicBezTo>
                        <a:pt x="94280" y="131532"/>
                        <a:pt x="73489" y="119355"/>
                        <a:pt x="75176" y="106287"/>
                      </a:cubicBezTo>
                      <a:cubicBezTo>
                        <a:pt x="69244" y="103311"/>
                        <a:pt x="38939" y="95408"/>
                        <a:pt x="22839" y="73945"/>
                      </a:cubicBezTo>
                      <a:cubicBezTo>
                        <a:pt x="13363" y="61313"/>
                        <a:pt x="-7949" y="15514"/>
                        <a:pt x="3100" y="3669"/>
                      </a:cubicBezTo>
                      <a:cubicBezTo>
                        <a:pt x="14159" y="-8176"/>
                        <a:pt x="59758" y="11563"/>
                        <a:pt x="88291" y="21826"/>
                      </a:cubicBezTo>
                      <a:cubicBezTo>
                        <a:pt x="116815" y="32098"/>
                        <a:pt x="164982" y="46312"/>
                        <a:pt x="164982" y="4631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7" name="Vrije vorm: vorm 386">
                  <a:extLst>
                    <a:ext uri="{FF2B5EF4-FFF2-40B4-BE49-F238E27FC236}">
                      <a16:creationId xmlns:a16="http://schemas.microsoft.com/office/drawing/2014/main" id="{D7E14234-F829-951C-D960-EFAB881D9059}"/>
                    </a:ext>
                  </a:extLst>
                </p:cNvPr>
                <p:cNvSpPr/>
                <p:nvPr/>
              </p:nvSpPr>
              <p:spPr>
                <a:xfrm>
                  <a:off x="9871215" y="3500457"/>
                  <a:ext cx="79846" cy="38899"/>
                </a:xfrm>
                <a:custGeom>
                  <a:avLst/>
                  <a:gdLst>
                    <a:gd name="connsiteX0" fmla="*/ 0 w 79846"/>
                    <a:gd name="connsiteY0" fmla="*/ 0 h 38899"/>
                    <a:gd name="connsiteX1" fmla="*/ 0 w 79846"/>
                    <a:gd name="connsiteY1" fmla="*/ 26694 h 38899"/>
                    <a:gd name="connsiteX2" fmla="*/ 35631 w 79846"/>
                    <a:gd name="connsiteY2" fmla="*/ 38900 h 38899"/>
                    <a:gd name="connsiteX3" fmla="*/ 79846 w 79846"/>
                    <a:gd name="connsiteY3" fmla="*/ 30997 h 38899"/>
                    <a:gd name="connsiteX4" fmla="*/ 76691 w 79846"/>
                    <a:gd name="connsiteY4" fmla="*/ 5733 h 38899"/>
                    <a:gd name="connsiteX5" fmla="*/ 0 w 79846"/>
                    <a:gd name="connsiteY5" fmla="*/ 0 h 38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846" h="38899">
                      <a:moveTo>
                        <a:pt x="0" y="0"/>
                      </a:moveTo>
                      <a:lnTo>
                        <a:pt x="0" y="26694"/>
                      </a:lnTo>
                      <a:cubicBezTo>
                        <a:pt x="0" y="26694"/>
                        <a:pt x="17474" y="38900"/>
                        <a:pt x="35631" y="38900"/>
                      </a:cubicBezTo>
                      <a:cubicBezTo>
                        <a:pt x="53787" y="38900"/>
                        <a:pt x="79846" y="30997"/>
                        <a:pt x="79846" y="30997"/>
                      </a:cubicBezTo>
                      <a:lnTo>
                        <a:pt x="76691" y="57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9" name="Vrije vorm: vorm 388">
                  <a:extLst>
                    <a:ext uri="{FF2B5EF4-FFF2-40B4-BE49-F238E27FC236}">
                      <a16:creationId xmlns:a16="http://schemas.microsoft.com/office/drawing/2014/main" id="{24D708CC-0A3E-94F7-1F9F-BD247FFAD058}"/>
                    </a:ext>
                  </a:extLst>
                </p:cNvPr>
                <p:cNvSpPr/>
                <p:nvPr/>
              </p:nvSpPr>
              <p:spPr>
                <a:xfrm>
                  <a:off x="9857693" y="3104784"/>
                  <a:ext cx="520620" cy="424462"/>
                </a:xfrm>
                <a:custGeom>
                  <a:avLst/>
                  <a:gdLst>
                    <a:gd name="connsiteX0" fmla="*/ 0 w 520620"/>
                    <a:gd name="connsiteY0" fmla="*/ 65163 h 424462"/>
                    <a:gd name="connsiteX1" fmla="*/ 11532 w 520620"/>
                    <a:gd name="connsiteY1" fmla="*/ 398848 h 424462"/>
                    <a:gd name="connsiteX2" fmla="*/ 82130 w 520620"/>
                    <a:gd name="connsiteY2" fmla="*/ 417658 h 424462"/>
                    <a:gd name="connsiteX3" fmla="*/ 82177 w 520620"/>
                    <a:gd name="connsiteY3" fmla="*/ 417658 h 424462"/>
                    <a:gd name="connsiteX4" fmla="*/ 85589 w 520620"/>
                    <a:gd name="connsiteY4" fmla="*/ 415383 h 424462"/>
                    <a:gd name="connsiteX5" fmla="*/ 94023 w 520620"/>
                    <a:gd name="connsiteY5" fmla="*/ 408324 h 424462"/>
                    <a:gd name="connsiteX6" fmla="*/ 121684 w 520620"/>
                    <a:gd name="connsiteY6" fmla="*/ 154381 h 424462"/>
                    <a:gd name="connsiteX7" fmla="*/ 355035 w 520620"/>
                    <a:gd name="connsiteY7" fmla="*/ 198208 h 424462"/>
                    <a:gd name="connsiteX8" fmla="*/ 490070 w 520620"/>
                    <a:gd name="connsiteY8" fmla="*/ 141351 h 424462"/>
                    <a:gd name="connsiteX9" fmla="*/ 518594 w 520620"/>
                    <a:gd name="connsiteY9" fmla="*/ 24320 h 424462"/>
                    <a:gd name="connsiteX10" fmla="*/ 281594 w 520620"/>
                    <a:gd name="connsiteY10" fmla="*/ 1577 h 424462"/>
                    <a:gd name="connsiteX11" fmla="*/ 260794 w 520620"/>
                    <a:gd name="connsiteY11" fmla="*/ 1293 h 424462"/>
                    <a:gd name="connsiteX12" fmla="*/ 39952 w 520620"/>
                    <a:gd name="connsiteY12" fmla="*/ 1577 h 424462"/>
                    <a:gd name="connsiteX13" fmla="*/ 0 w 520620"/>
                    <a:gd name="connsiteY13" fmla="*/ 65163 h 424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20620" h="424462">
                      <a:moveTo>
                        <a:pt x="0" y="65163"/>
                      </a:moveTo>
                      <a:cubicBezTo>
                        <a:pt x="0" y="123583"/>
                        <a:pt x="11532" y="398848"/>
                        <a:pt x="11532" y="398848"/>
                      </a:cubicBezTo>
                      <a:cubicBezTo>
                        <a:pt x="11532" y="398848"/>
                        <a:pt x="45031" y="440401"/>
                        <a:pt x="82130" y="417658"/>
                      </a:cubicBezTo>
                      <a:lnTo>
                        <a:pt x="82177" y="417658"/>
                      </a:lnTo>
                      <a:cubicBezTo>
                        <a:pt x="83315" y="416947"/>
                        <a:pt x="84452" y="416189"/>
                        <a:pt x="85589" y="415383"/>
                      </a:cubicBezTo>
                      <a:cubicBezTo>
                        <a:pt x="88384" y="413394"/>
                        <a:pt x="91227" y="411025"/>
                        <a:pt x="94023" y="408324"/>
                      </a:cubicBezTo>
                      <a:cubicBezTo>
                        <a:pt x="98619" y="369898"/>
                        <a:pt x="121684" y="169732"/>
                        <a:pt x="121684" y="154381"/>
                      </a:cubicBezTo>
                      <a:cubicBezTo>
                        <a:pt x="133529" y="155565"/>
                        <a:pt x="249612" y="198208"/>
                        <a:pt x="355035" y="198208"/>
                      </a:cubicBezTo>
                      <a:cubicBezTo>
                        <a:pt x="368064" y="198208"/>
                        <a:pt x="461642" y="167411"/>
                        <a:pt x="490070" y="141351"/>
                      </a:cubicBezTo>
                      <a:cubicBezTo>
                        <a:pt x="518499" y="115292"/>
                        <a:pt x="524422" y="52512"/>
                        <a:pt x="518594" y="24320"/>
                      </a:cubicBezTo>
                      <a:lnTo>
                        <a:pt x="281594" y="1577"/>
                      </a:lnTo>
                      <a:cubicBezTo>
                        <a:pt x="281594" y="1577"/>
                        <a:pt x="273729" y="1435"/>
                        <a:pt x="260794" y="1293"/>
                      </a:cubicBezTo>
                      <a:cubicBezTo>
                        <a:pt x="203795" y="488"/>
                        <a:pt x="48622" y="-1304"/>
                        <a:pt x="39952" y="1577"/>
                      </a:cubicBezTo>
                      <a:cubicBezTo>
                        <a:pt x="20089" y="2667"/>
                        <a:pt x="0" y="42277"/>
                        <a:pt x="0" y="6516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0" name="Vrije vorm: vorm 389">
                  <a:extLst>
                    <a:ext uri="{FF2B5EF4-FFF2-40B4-BE49-F238E27FC236}">
                      <a16:creationId xmlns:a16="http://schemas.microsoft.com/office/drawing/2014/main" id="{E67A3686-35EB-E319-89EA-73DF8E703ABE}"/>
                    </a:ext>
                  </a:extLst>
                </p:cNvPr>
                <p:cNvSpPr/>
                <p:nvPr/>
              </p:nvSpPr>
              <p:spPr>
                <a:xfrm>
                  <a:off x="9857693" y="3104784"/>
                  <a:ext cx="260794" cy="424462"/>
                </a:xfrm>
                <a:custGeom>
                  <a:avLst/>
                  <a:gdLst>
                    <a:gd name="connsiteX0" fmla="*/ 0 w 260794"/>
                    <a:gd name="connsiteY0" fmla="*/ 65163 h 424462"/>
                    <a:gd name="connsiteX1" fmla="*/ 11532 w 260794"/>
                    <a:gd name="connsiteY1" fmla="*/ 398848 h 424462"/>
                    <a:gd name="connsiteX2" fmla="*/ 82130 w 260794"/>
                    <a:gd name="connsiteY2" fmla="*/ 417658 h 424462"/>
                    <a:gd name="connsiteX3" fmla="*/ 77913 w 260794"/>
                    <a:gd name="connsiteY3" fmla="*/ 416900 h 424462"/>
                    <a:gd name="connsiteX4" fmla="*/ 23093 w 260794"/>
                    <a:gd name="connsiteY4" fmla="*/ 357484 h 424462"/>
                    <a:gd name="connsiteX5" fmla="*/ 17209 w 260794"/>
                    <a:gd name="connsiteY5" fmla="*/ 110269 h 424462"/>
                    <a:gd name="connsiteX6" fmla="*/ 63500 w 260794"/>
                    <a:gd name="connsiteY6" fmla="*/ 49669 h 424462"/>
                    <a:gd name="connsiteX7" fmla="*/ 121020 w 260794"/>
                    <a:gd name="connsiteY7" fmla="*/ 49669 h 424462"/>
                    <a:gd name="connsiteX8" fmla="*/ 234119 w 260794"/>
                    <a:gd name="connsiteY8" fmla="*/ 62794 h 424462"/>
                    <a:gd name="connsiteX9" fmla="*/ 260794 w 260794"/>
                    <a:gd name="connsiteY9" fmla="*/ 1293 h 424462"/>
                    <a:gd name="connsiteX10" fmla="*/ 39952 w 260794"/>
                    <a:gd name="connsiteY10" fmla="*/ 1577 h 424462"/>
                    <a:gd name="connsiteX11" fmla="*/ 0 w 260794"/>
                    <a:gd name="connsiteY11" fmla="*/ 65163 h 424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0794" h="424462">
                      <a:moveTo>
                        <a:pt x="0" y="65163"/>
                      </a:moveTo>
                      <a:cubicBezTo>
                        <a:pt x="0" y="123583"/>
                        <a:pt x="11532" y="398848"/>
                        <a:pt x="11532" y="398848"/>
                      </a:cubicBezTo>
                      <a:cubicBezTo>
                        <a:pt x="11532" y="398848"/>
                        <a:pt x="45031" y="440401"/>
                        <a:pt x="82130" y="417658"/>
                      </a:cubicBezTo>
                      <a:cubicBezTo>
                        <a:pt x="80794" y="417326"/>
                        <a:pt x="79429" y="417080"/>
                        <a:pt x="77913" y="416900"/>
                      </a:cubicBezTo>
                      <a:cubicBezTo>
                        <a:pt x="39535" y="412683"/>
                        <a:pt x="23093" y="385249"/>
                        <a:pt x="23093" y="357484"/>
                      </a:cubicBezTo>
                      <a:cubicBezTo>
                        <a:pt x="23093" y="329719"/>
                        <a:pt x="15219" y="143436"/>
                        <a:pt x="17209" y="110269"/>
                      </a:cubicBezTo>
                      <a:cubicBezTo>
                        <a:pt x="19199" y="77102"/>
                        <a:pt x="50328" y="57250"/>
                        <a:pt x="63500" y="49669"/>
                      </a:cubicBezTo>
                      <a:cubicBezTo>
                        <a:pt x="76624" y="42088"/>
                        <a:pt x="92592" y="32849"/>
                        <a:pt x="121020" y="49669"/>
                      </a:cubicBezTo>
                      <a:cubicBezTo>
                        <a:pt x="149449" y="66489"/>
                        <a:pt x="190623" y="69190"/>
                        <a:pt x="234119" y="62794"/>
                      </a:cubicBezTo>
                      <a:cubicBezTo>
                        <a:pt x="234119" y="62794"/>
                        <a:pt x="255592" y="40439"/>
                        <a:pt x="260794" y="1293"/>
                      </a:cubicBezTo>
                      <a:cubicBezTo>
                        <a:pt x="203795" y="488"/>
                        <a:pt x="48622" y="-1304"/>
                        <a:pt x="39952" y="1577"/>
                      </a:cubicBezTo>
                      <a:cubicBezTo>
                        <a:pt x="20089" y="2667"/>
                        <a:pt x="0" y="42277"/>
                        <a:pt x="0" y="6516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91" name="Graphic 299">
                <a:extLst>
                  <a:ext uri="{FF2B5EF4-FFF2-40B4-BE49-F238E27FC236}">
                    <a16:creationId xmlns:a16="http://schemas.microsoft.com/office/drawing/2014/main" id="{3C670F04-6865-E2FE-3506-5A96A61D621D}"/>
                  </a:ext>
                </a:extLst>
              </p:cNvPr>
              <p:cNvGrpSpPr/>
              <p:nvPr/>
            </p:nvGrpSpPr>
            <p:grpSpPr>
              <a:xfrm>
                <a:off x="9907059" y="2431159"/>
                <a:ext cx="511424" cy="778508"/>
                <a:chOff x="9907059" y="2431159"/>
                <a:chExt cx="511424" cy="778508"/>
              </a:xfrm>
            </p:grpSpPr>
            <p:sp>
              <p:nvSpPr>
                <p:cNvPr id="392" name="Vrije vorm: vorm 391">
                  <a:extLst>
                    <a:ext uri="{FF2B5EF4-FFF2-40B4-BE49-F238E27FC236}">
                      <a16:creationId xmlns:a16="http://schemas.microsoft.com/office/drawing/2014/main" id="{7EAC381C-F4B9-97BD-FB36-1C80719E752F}"/>
                    </a:ext>
                  </a:extLst>
                </p:cNvPr>
                <p:cNvSpPr/>
                <p:nvPr/>
              </p:nvSpPr>
              <p:spPr>
                <a:xfrm>
                  <a:off x="9911026" y="2431159"/>
                  <a:ext cx="98096" cy="169060"/>
                </a:xfrm>
                <a:custGeom>
                  <a:avLst/>
                  <a:gdLst>
                    <a:gd name="connsiteX0" fmla="*/ 72889 w 98096"/>
                    <a:gd name="connsiteY0" fmla="*/ 150430 h 169060"/>
                    <a:gd name="connsiteX1" fmla="*/ 96570 w 98096"/>
                    <a:gd name="connsiteY1" fmla="*/ 82732 h 169060"/>
                    <a:gd name="connsiteX2" fmla="*/ 76898 w 98096"/>
                    <a:gd name="connsiteY2" fmla="*/ 100282 h 169060"/>
                    <a:gd name="connsiteX3" fmla="*/ 65545 w 98096"/>
                    <a:gd name="connsiteY3" fmla="*/ 17337 h 169060"/>
                    <a:gd name="connsiteX4" fmla="*/ 54126 w 98096"/>
                    <a:gd name="connsiteY4" fmla="*/ 87518 h 169060"/>
                    <a:gd name="connsiteX5" fmla="*/ 47332 w 98096"/>
                    <a:gd name="connsiteY5" fmla="*/ 5 h 169060"/>
                    <a:gd name="connsiteX6" fmla="*/ 34814 w 98096"/>
                    <a:gd name="connsiteY6" fmla="*/ 73076 h 169060"/>
                    <a:gd name="connsiteX7" fmla="*/ 31573 w 98096"/>
                    <a:gd name="connsiteY7" fmla="*/ 43406 h 169060"/>
                    <a:gd name="connsiteX8" fmla="*/ 22647 w 98096"/>
                    <a:gd name="connsiteY8" fmla="*/ 14210 h 169060"/>
                    <a:gd name="connsiteX9" fmla="*/ 18629 w 98096"/>
                    <a:gd name="connsiteY9" fmla="*/ 49291 h 169060"/>
                    <a:gd name="connsiteX10" fmla="*/ 17899 w 98096"/>
                    <a:gd name="connsiteY10" fmla="*/ 72289 h 169060"/>
                    <a:gd name="connsiteX11" fmla="*/ 4073 w 98096"/>
                    <a:gd name="connsiteY11" fmla="*/ 37938 h 169060"/>
                    <a:gd name="connsiteX12" fmla="*/ 1297 w 98096"/>
                    <a:gd name="connsiteY12" fmla="*/ 85499 h 169060"/>
                    <a:gd name="connsiteX13" fmla="*/ 8499 w 98096"/>
                    <a:gd name="connsiteY13" fmla="*/ 142650 h 169060"/>
                    <a:gd name="connsiteX14" fmla="*/ 17766 w 98096"/>
                    <a:gd name="connsiteY14" fmla="*/ 164607 h 169060"/>
                    <a:gd name="connsiteX15" fmla="*/ 60077 w 98096"/>
                    <a:gd name="connsiteY15" fmla="*/ 169060 h 169060"/>
                    <a:gd name="connsiteX16" fmla="*/ 72889 w 98096"/>
                    <a:gd name="connsiteY16" fmla="*/ 150430 h 169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8096" h="169060">
                      <a:moveTo>
                        <a:pt x="72889" y="150430"/>
                      </a:moveTo>
                      <a:cubicBezTo>
                        <a:pt x="85047" y="128597"/>
                        <a:pt x="103545" y="97733"/>
                        <a:pt x="96570" y="82732"/>
                      </a:cubicBezTo>
                      <a:cubicBezTo>
                        <a:pt x="89596" y="67732"/>
                        <a:pt x="76898" y="100282"/>
                        <a:pt x="76898" y="100282"/>
                      </a:cubicBezTo>
                      <a:cubicBezTo>
                        <a:pt x="76898" y="100282"/>
                        <a:pt x="73354" y="18673"/>
                        <a:pt x="65545" y="17337"/>
                      </a:cubicBezTo>
                      <a:cubicBezTo>
                        <a:pt x="57737" y="16010"/>
                        <a:pt x="54126" y="87518"/>
                        <a:pt x="54126" y="87518"/>
                      </a:cubicBezTo>
                      <a:cubicBezTo>
                        <a:pt x="54126" y="87518"/>
                        <a:pt x="55576" y="706"/>
                        <a:pt x="47332" y="5"/>
                      </a:cubicBezTo>
                      <a:cubicBezTo>
                        <a:pt x="39097" y="-706"/>
                        <a:pt x="34814" y="73076"/>
                        <a:pt x="34814" y="73076"/>
                      </a:cubicBezTo>
                      <a:cubicBezTo>
                        <a:pt x="34814" y="73076"/>
                        <a:pt x="33535" y="58322"/>
                        <a:pt x="31573" y="43406"/>
                      </a:cubicBezTo>
                      <a:cubicBezTo>
                        <a:pt x="29593" y="28197"/>
                        <a:pt x="25338" y="13727"/>
                        <a:pt x="22647" y="14210"/>
                      </a:cubicBezTo>
                      <a:cubicBezTo>
                        <a:pt x="19974" y="14703"/>
                        <a:pt x="15918" y="36384"/>
                        <a:pt x="18629" y="49291"/>
                      </a:cubicBezTo>
                      <a:cubicBezTo>
                        <a:pt x="17738" y="64197"/>
                        <a:pt x="17899" y="72289"/>
                        <a:pt x="17899" y="72289"/>
                      </a:cubicBezTo>
                      <a:cubicBezTo>
                        <a:pt x="17899" y="72289"/>
                        <a:pt x="9996" y="34716"/>
                        <a:pt x="4073" y="37938"/>
                      </a:cubicBezTo>
                      <a:cubicBezTo>
                        <a:pt x="-1859" y="41132"/>
                        <a:pt x="93" y="78667"/>
                        <a:pt x="1297" y="85499"/>
                      </a:cubicBezTo>
                      <a:cubicBezTo>
                        <a:pt x="2491" y="92313"/>
                        <a:pt x="1590" y="126010"/>
                        <a:pt x="8499" y="142650"/>
                      </a:cubicBezTo>
                      <a:cubicBezTo>
                        <a:pt x="14146" y="156078"/>
                        <a:pt x="17766" y="164607"/>
                        <a:pt x="17766" y="164607"/>
                      </a:cubicBezTo>
                      <a:lnTo>
                        <a:pt x="60077" y="169060"/>
                      </a:lnTo>
                      <a:cubicBezTo>
                        <a:pt x="60077" y="169060"/>
                        <a:pt x="64806" y="159451"/>
                        <a:pt x="72889" y="150430"/>
                      </a:cubicBezTo>
                      <a:close/>
                    </a:path>
                  </a:pathLst>
                </a:custGeom>
                <a:solidFill>
                  <a:srgbClr val="FFB59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3" name="Vrije vorm: vorm 392">
                  <a:extLst>
                    <a:ext uri="{FF2B5EF4-FFF2-40B4-BE49-F238E27FC236}">
                      <a16:creationId xmlns:a16="http://schemas.microsoft.com/office/drawing/2014/main" id="{0B3CDFB3-11DE-FC55-4D2B-A71309672A92}"/>
                    </a:ext>
                  </a:extLst>
                </p:cNvPr>
                <p:cNvSpPr/>
                <p:nvPr/>
              </p:nvSpPr>
              <p:spPr>
                <a:xfrm>
                  <a:off x="10320339" y="2713905"/>
                  <a:ext cx="98144" cy="301617"/>
                </a:xfrm>
                <a:custGeom>
                  <a:avLst/>
                  <a:gdLst>
                    <a:gd name="connsiteX0" fmla="*/ 78434 w 98144"/>
                    <a:gd name="connsiteY0" fmla="*/ 0 h 301617"/>
                    <a:gd name="connsiteX1" fmla="*/ 87314 w 98144"/>
                    <a:gd name="connsiteY1" fmla="*/ 238468 h 301617"/>
                    <a:gd name="connsiteX2" fmla="*/ 0 w 98144"/>
                    <a:gd name="connsiteY2" fmla="*/ 301618 h 301617"/>
                    <a:gd name="connsiteX3" fmla="*/ 78434 w 98144"/>
                    <a:gd name="connsiteY3" fmla="*/ 0 h 301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144" h="301617">
                      <a:moveTo>
                        <a:pt x="78434" y="0"/>
                      </a:moveTo>
                      <a:cubicBezTo>
                        <a:pt x="108768" y="57321"/>
                        <a:pt x="97671" y="213366"/>
                        <a:pt x="87314" y="238468"/>
                      </a:cubicBezTo>
                      <a:cubicBezTo>
                        <a:pt x="76956" y="263561"/>
                        <a:pt x="0" y="301618"/>
                        <a:pt x="0" y="301618"/>
                      </a:cubicBezTo>
                      <a:lnTo>
                        <a:pt x="784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4" name="Vrije vorm: vorm 393">
                  <a:extLst>
                    <a:ext uri="{FF2B5EF4-FFF2-40B4-BE49-F238E27FC236}">
                      <a16:creationId xmlns:a16="http://schemas.microsoft.com/office/drawing/2014/main" id="{C38B45DE-983E-4F01-D6D8-089407ED0855}"/>
                    </a:ext>
                  </a:extLst>
                </p:cNvPr>
                <p:cNvSpPr/>
                <p:nvPr/>
              </p:nvSpPr>
              <p:spPr>
                <a:xfrm>
                  <a:off x="10320339" y="2863752"/>
                  <a:ext cx="76415" cy="151770"/>
                </a:xfrm>
                <a:custGeom>
                  <a:avLst/>
                  <a:gdLst>
                    <a:gd name="connsiteX0" fmla="*/ 76416 w 76415"/>
                    <a:gd name="connsiteY0" fmla="*/ 0 h 151770"/>
                    <a:gd name="connsiteX1" fmla="*/ 42861 w 76415"/>
                    <a:gd name="connsiteY1" fmla="*/ 127682 h 151770"/>
                    <a:gd name="connsiteX2" fmla="*/ 0 w 76415"/>
                    <a:gd name="connsiteY2" fmla="*/ 151771 h 151770"/>
                    <a:gd name="connsiteX3" fmla="*/ 76416 w 76415"/>
                    <a:gd name="connsiteY3" fmla="*/ 0 h 151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5" h="151770">
                      <a:moveTo>
                        <a:pt x="76416" y="0"/>
                      </a:moveTo>
                      <a:lnTo>
                        <a:pt x="42861" y="127682"/>
                      </a:lnTo>
                      <a:lnTo>
                        <a:pt x="0" y="151771"/>
                      </a:lnTo>
                      <a:lnTo>
                        <a:pt x="76416" y="0"/>
                      </a:lnTo>
                      <a:close/>
                    </a:path>
                  </a:pathLst>
                </a:custGeom>
                <a:solidFill>
                  <a:srgbClr val="F5CDBD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5" name="Vrije vorm: vorm 394">
                  <a:extLst>
                    <a:ext uri="{FF2B5EF4-FFF2-40B4-BE49-F238E27FC236}">
                      <a16:creationId xmlns:a16="http://schemas.microsoft.com/office/drawing/2014/main" id="{BAEE55A7-1FBF-6EBC-0216-DD5469529CED}"/>
                    </a:ext>
                  </a:extLst>
                </p:cNvPr>
                <p:cNvSpPr/>
                <p:nvPr/>
              </p:nvSpPr>
              <p:spPr>
                <a:xfrm>
                  <a:off x="10071491" y="2686800"/>
                  <a:ext cx="343632" cy="522866"/>
                </a:xfrm>
                <a:custGeom>
                  <a:avLst/>
                  <a:gdLst>
                    <a:gd name="connsiteX0" fmla="*/ 2363 w 343632"/>
                    <a:gd name="connsiteY0" fmla="*/ 283587 h 522866"/>
                    <a:gd name="connsiteX1" fmla="*/ 5680 w 343632"/>
                    <a:gd name="connsiteY1" fmla="*/ 321814 h 522866"/>
                    <a:gd name="connsiteX2" fmla="*/ 10276 w 343632"/>
                    <a:gd name="connsiteY2" fmla="*/ 397301 h 522866"/>
                    <a:gd name="connsiteX3" fmla="*/ 7907 w 343632"/>
                    <a:gd name="connsiteY3" fmla="*/ 461265 h 522866"/>
                    <a:gd name="connsiteX4" fmla="*/ 101854 w 343632"/>
                    <a:gd name="connsiteY4" fmla="*/ 522102 h 522866"/>
                    <a:gd name="connsiteX5" fmla="*/ 147529 w 343632"/>
                    <a:gd name="connsiteY5" fmla="*/ 518122 h 522866"/>
                    <a:gd name="connsiteX6" fmla="*/ 304786 w 343632"/>
                    <a:gd name="connsiteY6" fmla="*/ 442313 h 522866"/>
                    <a:gd name="connsiteX7" fmla="*/ 311893 w 343632"/>
                    <a:gd name="connsiteY7" fmla="*/ 321492 h 522866"/>
                    <a:gd name="connsiteX8" fmla="*/ 343496 w 343632"/>
                    <a:gd name="connsiteY8" fmla="*/ 128841 h 522866"/>
                    <a:gd name="connsiteX9" fmla="*/ 311893 w 343632"/>
                    <a:gd name="connsiteY9" fmla="*/ 9583 h 522866"/>
                    <a:gd name="connsiteX10" fmla="*/ 193678 w 343632"/>
                    <a:gd name="connsiteY10" fmla="*/ 2855 h 522866"/>
                    <a:gd name="connsiteX11" fmla="*/ 101854 w 343632"/>
                    <a:gd name="connsiteY11" fmla="*/ 30904 h 522866"/>
                    <a:gd name="connsiteX12" fmla="*/ 2363 w 343632"/>
                    <a:gd name="connsiteY12" fmla="*/ 153289 h 522866"/>
                    <a:gd name="connsiteX13" fmla="*/ 2363 w 343632"/>
                    <a:gd name="connsiteY13" fmla="*/ 283587 h 522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43632" h="522866">
                      <a:moveTo>
                        <a:pt x="2363" y="283587"/>
                      </a:moveTo>
                      <a:cubicBezTo>
                        <a:pt x="3311" y="295100"/>
                        <a:pt x="4495" y="308405"/>
                        <a:pt x="5680" y="321814"/>
                      </a:cubicBezTo>
                      <a:cubicBezTo>
                        <a:pt x="8532" y="354507"/>
                        <a:pt x="11375" y="387768"/>
                        <a:pt x="10276" y="397301"/>
                      </a:cubicBezTo>
                      <a:cubicBezTo>
                        <a:pt x="8665" y="410757"/>
                        <a:pt x="6296" y="452595"/>
                        <a:pt x="7907" y="461265"/>
                      </a:cubicBezTo>
                      <a:cubicBezTo>
                        <a:pt x="9470" y="469983"/>
                        <a:pt x="58462" y="514190"/>
                        <a:pt x="101854" y="522102"/>
                      </a:cubicBezTo>
                      <a:cubicBezTo>
                        <a:pt x="112372" y="523988"/>
                        <a:pt x="128624" y="522282"/>
                        <a:pt x="147529" y="518122"/>
                      </a:cubicBezTo>
                      <a:cubicBezTo>
                        <a:pt x="206755" y="505140"/>
                        <a:pt x="291614" y="468088"/>
                        <a:pt x="304786" y="442313"/>
                      </a:cubicBezTo>
                      <a:cubicBezTo>
                        <a:pt x="308766" y="428099"/>
                        <a:pt x="307155" y="361007"/>
                        <a:pt x="311893" y="321492"/>
                      </a:cubicBezTo>
                      <a:cubicBezTo>
                        <a:pt x="316631" y="282023"/>
                        <a:pt x="345865" y="199912"/>
                        <a:pt x="343496" y="128841"/>
                      </a:cubicBezTo>
                      <a:cubicBezTo>
                        <a:pt x="341127" y="57769"/>
                        <a:pt x="334020" y="24603"/>
                        <a:pt x="311893" y="9583"/>
                      </a:cubicBezTo>
                      <a:cubicBezTo>
                        <a:pt x="289814" y="-5437"/>
                        <a:pt x="211067" y="1291"/>
                        <a:pt x="193678" y="2855"/>
                      </a:cubicBezTo>
                      <a:cubicBezTo>
                        <a:pt x="176289" y="4466"/>
                        <a:pt x="101854" y="30904"/>
                        <a:pt x="101854" y="30904"/>
                      </a:cubicBezTo>
                      <a:cubicBezTo>
                        <a:pt x="89203" y="41944"/>
                        <a:pt x="5538" y="135948"/>
                        <a:pt x="2363" y="153289"/>
                      </a:cubicBezTo>
                      <a:cubicBezTo>
                        <a:pt x="-811" y="170678"/>
                        <a:pt x="-764" y="244118"/>
                        <a:pt x="2363" y="28358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6" name="Vrije vorm: vorm 395">
                  <a:extLst>
                    <a:ext uri="{FF2B5EF4-FFF2-40B4-BE49-F238E27FC236}">
                      <a16:creationId xmlns:a16="http://schemas.microsoft.com/office/drawing/2014/main" id="{B77B78B7-99C5-21ED-5270-D42DFEC3A49D}"/>
                    </a:ext>
                  </a:extLst>
                </p:cNvPr>
                <p:cNvSpPr/>
                <p:nvPr/>
              </p:nvSpPr>
              <p:spPr>
                <a:xfrm>
                  <a:off x="10167071" y="2649044"/>
                  <a:ext cx="104001" cy="97495"/>
                </a:xfrm>
                <a:custGeom>
                  <a:avLst/>
                  <a:gdLst>
                    <a:gd name="connsiteX0" fmla="*/ 0 w 104001"/>
                    <a:gd name="connsiteY0" fmla="*/ 32224 h 97495"/>
                    <a:gd name="connsiteX1" fmla="*/ 0 w 104001"/>
                    <a:gd name="connsiteY1" fmla="*/ 83149 h 97495"/>
                    <a:gd name="connsiteX2" fmla="*/ 50925 w 104001"/>
                    <a:gd name="connsiteY2" fmla="*/ 96056 h 97495"/>
                    <a:gd name="connsiteX3" fmla="*/ 104001 w 104001"/>
                    <a:gd name="connsiteY3" fmla="*/ 64860 h 97495"/>
                    <a:gd name="connsiteX4" fmla="*/ 104001 w 104001"/>
                    <a:gd name="connsiteY4" fmla="*/ 17167 h 97495"/>
                    <a:gd name="connsiteX5" fmla="*/ 52005 w 104001"/>
                    <a:gd name="connsiteY5" fmla="*/ 1389 h 97495"/>
                    <a:gd name="connsiteX6" fmla="*/ 9 w 104001"/>
                    <a:gd name="connsiteY6" fmla="*/ 32224 h 97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001" h="97495">
                      <a:moveTo>
                        <a:pt x="0" y="32224"/>
                      </a:moveTo>
                      <a:lnTo>
                        <a:pt x="0" y="83149"/>
                      </a:lnTo>
                      <a:cubicBezTo>
                        <a:pt x="0" y="88882"/>
                        <a:pt x="25823" y="101799"/>
                        <a:pt x="50925" y="96056"/>
                      </a:cubicBezTo>
                      <a:cubicBezTo>
                        <a:pt x="76018" y="90323"/>
                        <a:pt x="104001" y="69513"/>
                        <a:pt x="104001" y="64860"/>
                      </a:cubicBezTo>
                      <a:lnTo>
                        <a:pt x="104001" y="17167"/>
                      </a:lnTo>
                      <a:cubicBezTo>
                        <a:pt x="104001" y="17167"/>
                        <a:pt x="62401" y="-5785"/>
                        <a:pt x="52005" y="1389"/>
                      </a:cubicBezTo>
                      <a:cubicBezTo>
                        <a:pt x="41600" y="8562"/>
                        <a:pt x="9" y="32224"/>
                        <a:pt x="9" y="32224"/>
                      </a:cubicBezTo>
                      <a:close/>
                    </a:path>
                  </a:pathLst>
                </a:custGeom>
                <a:solidFill>
                  <a:srgbClr val="FFB79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7" name="Vrije vorm: vorm 396">
                  <a:extLst>
                    <a:ext uri="{FF2B5EF4-FFF2-40B4-BE49-F238E27FC236}">
                      <a16:creationId xmlns:a16="http://schemas.microsoft.com/office/drawing/2014/main" id="{2B549FBD-E09F-3AE7-3757-1AB772313228}"/>
                    </a:ext>
                  </a:extLst>
                </p:cNvPr>
                <p:cNvSpPr/>
                <p:nvPr/>
              </p:nvSpPr>
              <p:spPr>
                <a:xfrm>
                  <a:off x="10167070" y="2713895"/>
                  <a:ext cx="103992" cy="37039"/>
                </a:xfrm>
                <a:custGeom>
                  <a:avLst/>
                  <a:gdLst>
                    <a:gd name="connsiteX0" fmla="*/ 1 w 103992"/>
                    <a:gd name="connsiteY0" fmla="*/ 18299 h 37039"/>
                    <a:gd name="connsiteX1" fmla="*/ 617 w 103992"/>
                    <a:gd name="connsiteY1" fmla="*/ 19493 h 37039"/>
                    <a:gd name="connsiteX2" fmla="*/ 3441 w 103992"/>
                    <a:gd name="connsiteY2" fmla="*/ 21615 h 37039"/>
                    <a:gd name="connsiteX3" fmla="*/ 8567 w 103992"/>
                    <a:gd name="connsiteY3" fmla="*/ 23899 h 37039"/>
                    <a:gd name="connsiteX4" fmla="*/ 15542 w 103992"/>
                    <a:gd name="connsiteY4" fmla="*/ 25984 h 37039"/>
                    <a:gd name="connsiteX5" fmla="*/ 23947 w 103992"/>
                    <a:gd name="connsiteY5" fmla="*/ 27576 h 37039"/>
                    <a:gd name="connsiteX6" fmla="*/ 33347 w 103992"/>
                    <a:gd name="connsiteY6" fmla="*/ 28306 h 37039"/>
                    <a:gd name="connsiteX7" fmla="*/ 43250 w 103992"/>
                    <a:gd name="connsiteY7" fmla="*/ 27756 h 37039"/>
                    <a:gd name="connsiteX8" fmla="*/ 48216 w 103992"/>
                    <a:gd name="connsiteY8" fmla="*/ 26932 h 37039"/>
                    <a:gd name="connsiteX9" fmla="*/ 49457 w 103992"/>
                    <a:gd name="connsiteY9" fmla="*/ 26695 h 37039"/>
                    <a:gd name="connsiteX10" fmla="*/ 49770 w 103992"/>
                    <a:gd name="connsiteY10" fmla="*/ 26638 h 37039"/>
                    <a:gd name="connsiteX11" fmla="*/ 49846 w 103992"/>
                    <a:gd name="connsiteY11" fmla="*/ 26619 h 37039"/>
                    <a:gd name="connsiteX12" fmla="*/ 49789 w 103992"/>
                    <a:gd name="connsiteY12" fmla="*/ 26628 h 37039"/>
                    <a:gd name="connsiteX13" fmla="*/ 49959 w 103992"/>
                    <a:gd name="connsiteY13" fmla="*/ 26590 h 37039"/>
                    <a:gd name="connsiteX14" fmla="*/ 50623 w 103992"/>
                    <a:gd name="connsiteY14" fmla="*/ 26410 h 37039"/>
                    <a:gd name="connsiteX15" fmla="*/ 53295 w 103992"/>
                    <a:gd name="connsiteY15" fmla="*/ 25681 h 37039"/>
                    <a:gd name="connsiteX16" fmla="*/ 63169 w 103992"/>
                    <a:gd name="connsiteY16" fmla="*/ 22430 h 37039"/>
                    <a:gd name="connsiteX17" fmla="*/ 72693 w 103992"/>
                    <a:gd name="connsiteY17" fmla="*/ 18517 h 37039"/>
                    <a:gd name="connsiteX18" fmla="*/ 81487 w 103992"/>
                    <a:gd name="connsiteY18" fmla="*/ 14366 h 37039"/>
                    <a:gd name="connsiteX19" fmla="*/ 89266 w 103992"/>
                    <a:gd name="connsiteY19" fmla="*/ 10320 h 37039"/>
                    <a:gd name="connsiteX20" fmla="*/ 100534 w 103992"/>
                    <a:gd name="connsiteY20" fmla="*/ 3497 h 37039"/>
                    <a:gd name="connsiteX21" fmla="*/ 103320 w 103992"/>
                    <a:gd name="connsiteY21" fmla="*/ 1118 h 37039"/>
                    <a:gd name="connsiteX22" fmla="*/ 103993 w 103992"/>
                    <a:gd name="connsiteY22" fmla="*/ 0 h 37039"/>
                    <a:gd name="connsiteX23" fmla="*/ 103775 w 103992"/>
                    <a:gd name="connsiteY23" fmla="*/ 1365 h 37039"/>
                    <a:gd name="connsiteX24" fmla="*/ 101879 w 103992"/>
                    <a:gd name="connsiteY24" fmla="*/ 4814 h 37039"/>
                    <a:gd name="connsiteX25" fmla="*/ 92375 w 103992"/>
                    <a:gd name="connsiteY25" fmla="*/ 14783 h 37039"/>
                    <a:gd name="connsiteX26" fmla="*/ 85135 w 103992"/>
                    <a:gd name="connsiteY26" fmla="*/ 20421 h 37039"/>
                    <a:gd name="connsiteX27" fmla="*/ 76493 w 103992"/>
                    <a:gd name="connsiteY27" fmla="*/ 25936 h 37039"/>
                    <a:gd name="connsiteX28" fmla="*/ 66637 w 103992"/>
                    <a:gd name="connsiteY28" fmla="*/ 30921 h 37039"/>
                    <a:gd name="connsiteX29" fmla="*/ 55702 w 103992"/>
                    <a:gd name="connsiteY29" fmla="*/ 34825 h 37039"/>
                    <a:gd name="connsiteX30" fmla="*/ 53020 w 103992"/>
                    <a:gd name="connsiteY30" fmla="*/ 35508 h 37039"/>
                    <a:gd name="connsiteX31" fmla="*/ 52357 w 103992"/>
                    <a:gd name="connsiteY31" fmla="*/ 35678 h 37039"/>
                    <a:gd name="connsiteX32" fmla="*/ 51864 w 103992"/>
                    <a:gd name="connsiteY32" fmla="*/ 35792 h 37039"/>
                    <a:gd name="connsiteX33" fmla="*/ 51494 w 103992"/>
                    <a:gd name="connsiteY33" fmla="*/ 35858 h 37039"/>
                    <a:gd name="connsiteX34" fmla="*/ 50026 w 103992"/>
                    <a:gd name="connsiteY34" fmla="*/ 36123 h 37039"/>
                    <a:gd name="connsiteX35" fmla="*/ 44150 w 103992"/>
                    <a:gd name="connsiteY35" fmla="*/ 36863 h 37039"/>
                    <a:gd name="connsiteX36" fmla="*/ 32760 w 103992"/>
                    <a:gd name="connsiteY36" fmla="*/ 36578 h 37039"/>
                    <a:gd name="connsiteX37" fmla="*/ 22450 w 103992"/>
                    <a:gd name="connsiteY37" fmla="*/ 34437 h 37039"/>
                    <a:gd name="connsiteX38" fmla="*/ 13703 w 103992"/>
                    <a:gd name="connsiteY38" fmla="*/ 31054 h 37039"/>
                    <a:gd name="connsiteX39" fmla="*/ 6871 w 103992"/>
                    <a:gd name="connsiteY39" fmla="*/ 27064 h 37039"/>
                    <a:gd name="connsiteX40" fmla="*/ 2247 w 103992"/>
                    <a:gd name="connsiteY40" fmla="*/ 23037 h 37039"/>
                    <a:gd name="connsiteX41" fmla="*/ 124 w 103992"/>
                    <a:gd name="connsiteY41" fmla="*/ 19606 h 37039"/>
                    <a:gd name="connsiteX42" fmla="*/ 1 w 103992"/>
                    <a:gd name="connsiteY42" fmla="*/ 18270 h 37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103992" h="37039">
                      <a:moveTo>
                        <a:pt x="1" y="18299"/>
                      </a:moveTo>
                      <a:cubicBezTo>
                        <a:pt x="1" y="18299"/>
                        <a:pt x="162" y="18754"/>
                        <a:pt x="617" y="19493"/>
                      </a:cubicBezTo>
                      <a:cubicBezTo>
                        <a:pt x="1176" y="20118"/>
                        <a:pt x="2086" y="20800"/>
                        <a:pt x="3441" y="21615"/>
                      </a:cubicBezTo>
                      <a:cubicBezTo>
                        <a:pt x="4805" y="22383"/>
                        <a:pt x="6530" y="23151"/>
                        <a:pt x="8567" y="23899"/>
                      </a:cubicBezTo>
                      <a:cubicBezTo>
                        <a:pt x="10605" y="24657"/>
                        <a:pt x="12964" y="25349"/>
                        <a:pt x="15542" y="25984"/>
                      </a:cubicBezTo>
                      <a:cubicBezTo>
                        <a:pt x="18119" y="26638"/>
                        <a:pt x="20972" y="27093"/>
                        <a:pt x="23947" y="27576"/>
                      </a:cubicBezTo>
                      <a:cubicBezTo>
                        <a:pt x="26942" y="27993"/>
                        <a:pt x="30107" y="28173"/>
                        <a:pt x="33347" y="28306"/>
                      </a:cubicBezTo>
                      <a:cubicBezTo>
                        <a:pt x="36588" y="28353"/>
                        <a:pt x="39934" y="28192"/>
                        <a:pt x="43250" y="27756"/>
                      </a:cubicBezTo>
                      <a:cubicBezTo>
                        <a:pt x="44927" y="27614"/>
                        <a:pt x="46576" y="27273"/>
                        <a:pt x="48216" y="26932"/>
                      </a:cubicBezTo>
                      <a:lnTo>
                        <a:pt x="49457" y="26695"/>
                      </a:lnTo>
                      <a:lnTo>
                        <a:pt x="49770" y="26638"/>
                      </a:lnTo>
                      <a:lnTo>
                        <a:pt x="49846" y="26619"/>
                      </a:lnTo>
                      <a:cubicBezTo>
                        <a:pt x="49580" y="26685"/>
                        <a:pt x="49827" y="26619"/>
                        <a:pt x="49789" y="26628"/>
                      </a:cubicBezTo>
                      <a:lnTo>
                        <a:pt x="49959" y="26590"/>
                      </a:lnTo>
                      <a:lnTo>
                        <a:pt x="50623" y="26410"/>
                      </a:lnTo>
                      <a:lnTo>
                        <a:pt x="53295" y="25681"/>
                      </a:lnTo>
                      <a:cubicBezTo>
                        <a:pt x="56725" y="24752"/>
                        <a:pt x="59805" y="23634"/>
                        <a:pt x="63169" y="22430"/>
                      </a:cubicBezTo>
                      <a:cubicBezTo>
                        <a:pt x="66410" y="21132"/>
                        <a:pt x="69641" y="19919"/>
                        <a:pt x="72693" y="18517"/>
                      </a:cubicBezTo>
                      <a:cubicBezTo>
                        <a:pt x="75744" y="17076"/>
                        <a:pt x="78691" y="15683"/>
                        <a:pt x="81487" y="14366"/>
                      </a:cubicBezTo>
                      <a:cubicBezTo>
                        <a:pt x="84244" y="12935"/>
                        <a:pt x="86850" y="11580"/>
                        <a:pt x="89266" y="10320"/>
                      </a:cubicBezTo>
                      <a:cubicBezTo>
                        <a:pt x="94024" y="7695"/>
                        <a:pt x="97956" y="5373"/>
                        <a:pt x="100534" y="3497"/>
                      </a:cubicBezTo>
                      <a:cubicBezTo>
                        <a:pt x="101785" y="2530"/>
                        <a:pt x="102770" y="1772"/>
                        <a:pt x="103320" y="1118"/>
                      </a:cubicBezTo>
                      <a:cubicBezTo>
                        <a:pt x="103812" y="483"/>
                        <a:pt x="103964" y="-9"/>
                        <a:pt x="103993" y="0"/>
                      </a:cubicBezTo>
                      <a:cubicBezTo>
                        <a:pt x="103964" y="-9"/>
                        <a:pt x="104021" y="455"/>
                        <a:pt x="103775" y="1365"/>
                      </a:cubicBezTo>
                      <a:cubicBezTo>
                        <a:pt x="103452" y="2218"/>
                        <a:pt x="102865" y="3440"/>
                        <a:pt x="101879" y="4814"/>
                      </a:cubicBezTo>
                      <a:cubicBezTo>
                        <a:pt x="99927" y="7562"/>
                        <a:pt x="96705" y="11106"/>
                        <a:pt x="92375" y="14783"/>
                      </a:cubicBezTo>
                      <a:cubicBezTo>
                        <a:pt x="90214" y="16631"/>
                        <a:pt x="87817" y="18564"/>
                        <a:pt x="85135" y="20421"/>
                      </a:cubicBezTo>
                      <a:cubicBezTo>
                        <a:pt x="82472" y="22288"/>
                        <a:pt x="79601" y="24202"/>
                        <a:pt x="76493" y="25936"/>
                      </a:cubicBezTo>
                      <a:cubicBezTo>
                        <a:pt x="73375" y="27661"/>
                        <a:pt x="70115" y="29443"/>
                        <a:pt x="66637" y="30921"/>
                      </a:cubicBezTo>
                      <a:cubicBezTo>
                        <a:pt x="63245" y="32380"/>
                        <a:pt x="59379" y="33792"/>
                        <a:pt x="55702" y="34825"/>
                      </a:cubicBezTo>
                      <a:lnTo>
                        <a:pt x="53020" y="35508"/>
                      </a:lnTo>
                      <a:lnTo>
                        <a:pt x="52357" y="35678"/>
                      </a:lnTo>
                      <a:lnTo>
                        <a:pt x="51864" y="35792"/>
                      </a:lnTo>
                      <a:lnTo>
                        <a:pt x="51494" y="35858"/>
                      </a:lnTo>
                      <a:lnTo>
                        <a:pt x="50026" y="36123"/>
                      </a:lnTo>
                      <a:cubicBezTo>
                        <a:pt x="48064" y="36512"/>
                        <a:pt x="46103" y="36758"/>
                        <a:pt x="44150" y="36863"/>
                      </a:cubicBezTo>
                      <a:cubicBezTo>
                        <a:pt x="40246" y="37251"/>
                        <a:pt x="36418" y="36929"/>
                        <a:pt x="32760" y="36578"/>
                      </a:cubicBezTo>
                      <a:cubicBezTo>
                        <a:pt x="29102" y="36199"/>
                        <a:pt x="25643" y="35375"/>
                        <a:pt x="22450" y="34437"/>
                      </a:cubicBezTo>
                      <a:cubicBezTo>
                        <a:pt x="19247" y="33489"/>
                        <a:pt x="16309" y="32342"/>
                        <a:pt x="13703" y="31054"/>
                      </a:cubicBezTo>
                      <a:cubicBezTo>
                        <a:pt x="11069" y="29850"/>
                        <a:pt x="8795" y="28438"/>
                        <a:pt x="6871" y="27064"/>
                      </a:cubicBezTo>
                      <a:cubicBezTo>
                        <a:pt x="4919" y="25737"/>
                        <a:pt x="3403" y="24288"/>
                        <a:pt x="2247" y="23037"/>
                      </a:cubicBezTo>
                      <a:cubicBezTo>
                        <a:pt x="1091" y="21795"/>
                        <a:pt x="427" y="20488"/>
                        <a:pt x="124" y="19606"/>
                      </a:cubicBezTo>
                      <a:cubicBezTo>
                        <a:pt x="-18" y="18754"/>
                        <a:pt x="1" y="18270"/>
                        <a:pt x="1" y="182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8" name="Vrije vorm: vorm 397">
                  <a:extLst>
                    <a:ext uri="{FF2B5EF4-FFF2-40B4-BE49-F238E27FC236}">
                      <a16:creationId xmlns:a16="http://schemas.microsoft.com/office/drawing/2014/main" id="{0FC90C4B-0BEC-567D-DCFE-D3DBBC426A88}"/>
                    </a:ext>
                  </a:extLst>
                </p:cNvPr>
                <p:cNvSpPr/>
                <p:nvPr/>
              </p:nvSpPr>
              <p:spPr>
                <a:xfrm>
                  <a:off x="10167071" y="2684659"/>
                  <a:ext cx="31618" cy="47525"/>
                </a:xfrm>
                <a:custGeom>
                  <a:avLst/>
                  <a:gdLst>
                    <a:gd name="connsiteX0" fmla="*/ 31613 w 31618"/>
                    <a:gd name="connsiteY0" fmla="*/ 3508 h 47525"/>
                    <a:gd name="connsiteX1" fmla="*/ 0 w 31618"/>
                    <a:gd name="connsiteY1" fmla="*/ 47525 h 47525"/>
                    <a:gd name="connsiteX2" fmla="*/ 0 w 31618"/>
                    <a:gd name="connsiteY2" fmla="*/ 3508 h 47525"/>
                    <a:gd name="connsiteX3" fmla="*/ 31613 w 31618"/>
                    <a:gd name="connsiteY3" fmla="*/ 3508 h 47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18" h="47525">
                      <a:moveTo>
                        <a:pt x="31613" y="3508"/>
                      </a:moveTo>
                      <a:cubicBezTo>
                        <a:pt x="32115" y="29246"/>
                        <a:pt x="0" y="47525"/>
                        <a:pt x="0" y="47525"/>
                      </a:cubicBezTo>
                      <a:lnTo>
                        <a:pt x="0" y="3508"/>
                      </a:lnTo>
                      <a:cubicBezTo>
                        <a:pt x="0" y="3508"/>
                        <a:pt x="31451" y="-4385"/>
                        <a:pt x="31613" y="3508"/>
                      </a:cubicBezTo>
                      <a:close/>
                    </a:path>
                  </a:pathLst>
                </a:custGeom>
                <a:solidFill>
                  <a:srgbClr val="F5CDBD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9" name="Vrije vorm: vorm 398">
                  <a:extLst>
                    <a:ext uri="{FF2B5EF4-FFF2-40B4-BE49-F238E27FC236}">
                      <a16:creationId xmlns:a16="http://schemas.microsoft.com/office/drawing/2014/main" id="{02DB87C2-7EE4-E723-BCFD-ECC2FCDD9706}"/>
                    </a:ext>
                  </a:extLst>
                </p:cNvPr>
                <p:cNvSpPr/>
                <p:nvPr/>
              </p:nvSpPr>
              <p:spPr>
                <a:xfrm>
                  <a:off x="10079254" y="2922627"/>
                  <a:ext cx="87125" cy="272772"/>
                </a:xfrm>
                <a:custGeom>
                  <a:avLst/>
                  <a:gdLst>
                    <a:gd name="connsiteX0" fmla="*/ 86 w 87125"/>
                    <a:gd name="connsiteY0" fmla="*/ 233446 h 272772"/>
                    <a:gd name="connsiteX1" fmla="*/ 76275 w 87125"/>
                    <a:gd name="connsiteY1" fmla="*/ 272772 h 272772"/>
                    <a:gd name="connsiteX2" fmla="*/ 35811 w 87125"/>
                    <a:gd name="connsiteY2" fmla="*/ 173121 h 272772"/>
                    <a:gd name="connsiteX3" fmla="*/ 87125 w 87125"/>
                    <a:gd name="connsiteY3" fmla="*/ 0 h 272772"/>
                    <a:gd name="connsiteX4" fmla="*/ 6483 w 87125"/>
                    <a:gd name="connsiteY4" fmla="*/ 110388 h 272772"/>
                    <a:gd name="connsiteX5" fmla="*/ 9657 w 87125"/>
                    <a:gd name="connsiteY5" fmla="*/ 136599 h 272772"/>
                    <a:gd name="connsiteX6" fmla="*/ 86 w 87125"/>
                    <a:gd name="connsiteY6" fmla="*/ 233446 h 27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125" h="272772">
                      <a:moveTo>
                        <a:pt x="86" y="233446"/>
                      </a:moveTo>
                      <a:cubicBezTo>
                        <a:pt x="12642" y="248703"/>
                        <a:pt x="43108" y="265286"/>
                        <a:pt x="76275" y="272772"/>
                      </a:cubicBezTo>
                      <a:cubicBezTo>
                        <a:pt x="30552" y="260169"/>
                        <a:pt x="32210" y="196811"/>
                        <a:pt x="35811" y="173121"/>
                      </a:cubicBezTo>
                      <a:cubicBezTo>
                        <a:pt x="39365" y="149809"/>
                        <a:pt x="85713" y="4539"/>
                        <a:pt x="87125" y="0"/>
                      </a:cubicBezTo>
                      <a:cubicBezTo>
                        <a:pt x="85088" y="1706"/>
                        <a:pt x="34627" y="46149"/>
                        <a:pt x="6483" y="110388"/>
                      </a:cubicBezTo>
                      <a:cubicBezTo>
                        <a:pt x="8520" y="125645"/>
                        <a:pt x="9657" y="136599"/>
                        <a:pt x="9657" y="136599"/>
                      </a:cubicBezTo>
                      <a:cubicBezTo>
                        <a:pt x="6104" y="166923"/>
                        <a:pt x="-852" y="215252"/>
                        <a:pt x="86" y="23344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0" name="Vrije vorm: vorm 399">
                  <a:extLst>
                    <a:ext uri="{FF2B5EF4-FFF2-40B4-BE49-F238E27FC236}">
                      <a16:creationId xmlns:a16="http://schemas.microsoft.com/office/drawing/2014/main" id="{3604758E-6690-AF12-4632-83D1485C6560}"/>
                    </a:ext>
                  </a:extLst>
                </p:cNvPr>
                <p:cNvSpPr/>
                <p:nvPr/>
              </p:nvSpPr>
              <p:spPr>
                <a:xfrm>
                  <a:off x="10106295" y="2510745"/>
                  <a:ext cx="139845" cy="192554"/>
                </a:xfrm>
                <a:custGeom>
                  <a:avLst/>
                  <a:gdLst>
                    <a:gd name="connsiteX0" fmla="*/ 4279 w 139845"/>
                    <a:gd name="connsiteY0" fmla="*/ 0 h 192554"/>
                    <a:gd name="connsiteX1" fmla="*/ 451 w 139845"/>
                    <a:gd name="connsiteY1" fmla="*/ 105157 h 192554"/>
                    <a:gd name="connsiteX2" fmla="*/ 22170 w 139845"/>
                    <a:gd name="connsiteY2" fmla="*/ 188586 h 192554"/>
                    <a:gd name="connsiteX3" fmla="*/ 74261 w 139845"/>
                    <a:gd name="connsiteY3" fmla="*/ 187354 h 192554"/>
                    <a:gd name="connsiteX4" fmla="*/ 139845 w 139845"/>
                    <a:gd name="connsiteY4" fmla="*/ 154794 h 192554"/>
                    <a:gd name="connsiteX5" fmla="*/ 104149 w 139845"/>
                    <a:gd name="connsiteY5" fmla="*/ 48205 h 192554"/>
                    <a:gd name="connsiteX6" fmla="*/ 4270 w 139845"/>
                    <a:gd name="connsiteY6" fmla="*/ 9 h 192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9845" h="192554">
                      <a:moveTo>
                        <a:pt x="4279" y="0"/>
                      </a:moveTo>
                      <a:cubicBezTo>
                        <a:pt x="1692" y="23757"/>
                        <a:pt x="-1113" y="72019"/>
                        <a:pt x="451" y="105157"/>
                      </a:cubicBezTo>
                      <a:cubicBezTo>
                        <a:pt x="2024" y="138296"/>
                        <a:pt x="15745" y="184208"/>
                        <a:pt x="22170" y="188586"/>
                      </a:cubicBezTo>
                      <a:cubicBezTo>
                        <a:pt x="28585" y="192954"/>
                        <a:pt x="52333" y="195191"/>
                        <a:pt x="74261" y="187354"/>
                      </a:cubicBezTo>
                      <a:cubicBezTo>
                        <a:pt x="96198" y="179517"/>
                        <a:pt x="139845" y="154794"/>
                        <a:pt x="139845" y="154794"/>
                      </a:cubicBezTo>
                      <a:cubicBezTo>
                        <a:pt x="139845" y="154794"/>
                        <a:pt x="139428" y="70275"/>
                        <a:pt x="104149" y="48205"/>
                      </a:cubicBezTo>
                      <a:cubicBezTo>
                        <a:pt x="68878" y="26135"/>
                        <a:pt x="4270" y="9"/>
                        <a:pt x="4270" y="9"/>
                      </a:cubicBezTo>
                      <a:close/>
                    </a:path>
                  </a:pathLst>
                </a:custGeom>
                <a:solidFill>
                  <a:srgbClr val="FFC19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1" name="Vrije vorm: vorm 400">
                  <a:extLst>
                    <a:ext uri="{FF2B5EF4-FFF2-40B4-BE49-F238E27FC236}">
                      <a16:creationId xmlns:a16="http://schemas.microsoft.com/office/drawing/2014/main" id="{D1E5A86E-6FE7-BF40-251F-AAB68DBA92BF}"/>
                    </a:ext>
                  </a:extLst>
                </p:cNvPr>
                <p:cNvSpPr/>
                <p:nvPr/>
              </p:nvSpPr>
              <p:spPr>
                <a:xfrm>
                  <a:off x="10091728" y="2450593"/>
                  <a:ext cx="224282" cy="247188"/>
                </a:xfrm>
                <a:custGeom>
                  <a:avLst/>
                  <a:gdLst>
                    <a:gd name="connsiteX0" fmla="*/ 358 w 224282"/>
                    <a:gd name="connsiteY0" fmla="*/ 30728 h 247188"/>
                    <a:gd name="connsiteX1" fmla="*/ 39997 w 224282"/>
                    <a:gd name="connsiteY1" fmla="*/ 85719 h 247188"/>
                    <a:gd name="connsiteX2" fmla="*/ 100389 w 224282"/>
                    <a:gd name="connsiteY2" fmla="*/ 168029 h 247188"/>
                    <a:gd name="connsiteX3" fmla="*/ 123577 w 224282"/>
                    <a:gd name="connsiteY3" fmla="*/ 246681 h 247188"/>
                    <a:gd name="connsiteX4" fmla="*/ 187854 w 224282"/>
                    <a:gd name="connsiteY4" fmla="*/ 225985 h 247188"/>
                    <a:gd name="connsiteX5" fmla="*/ 224063 w 224282"/>
                    <a:gd name="connsiteY5" fmla="*/ 120619 h 247188"/>
                    <a:gd name="connsiteX6" fmla="*/ 190195 w 224282"/>
                    <a:gd name="connsiteY6" fmla="*/ 25289 h 247188"/>
                    <a:gd name="connsiteX7" fmla="*/ 44328 w 224282"/>
                    <a:gd name="connsiteY7" fmla="*/ 1883 h 247188"/>
                    <a:gd name="connsiteX8" fmla="*/ 349 w 224282"/>
                    <a:gd name="connsiteY8" fmla="*/ 30728 h 247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4282" h="247188">
                      <a:moveTo>
                        <a:pt x="358" y="30728"/>
                      </a:moveTo>
                      <a:cubicBezTo>
                        <a:pt x="-2579" y="55907"/>
                        <a:pt x="12706" y="71353"/>
                        <a:pt x="39997" y="85719"/>
                      </a:cubicBezTo>
                      <a:cubicBezTo>
                        <a:pt x="81797" y="107722"/>
                        <a:pt x="100683" y="146688"/>
                        <a:pt x="100389" y="168029"/>
                      </a:cubicBezTo>
                      <a:cubicBezTo>
                        <a:pt x="100105" y="189360"/>
                        <a:pt x="98702" y="230107"/>
                        <a:pt x="123577" y="246681"/>
                      </a:cubicBezTo>
                      <a:cubicBezTo>
                        <a:pt x="138663" y="250064"/>
                        <a:pt x="181515" y="235765"/>
                        <a:pt x="187854" y="225985"/>
                      </a:cubicBezTo>
                      <a:cubicBezTo>
                        <a:pt x="194184" y="216225"/>
                        <a:pt x="227285" y="156875"/>
                        <a:pt x="224063" y="120619"/>
                      </a:cubicBezTo>
                      <a:cubicBezTo>
                        <a:pt x="220831" y="84354"/>
                        <a:pt x="211071" y="39816"/>
                        <a:pt x="190195" y="25289"/>
                      </a:cubicBezTo>
                      <a:cubicBezTo>
                        <a:pt x="169309" y="10771"/>
                        <a:pt x="84393" y="-5622"/>
                        <a:pt x="44328" y="1883"/>
                      </a:cubicBezTo>
                      <a:cubicBezTo>
                        <a:pt x="16875" y="7019"/>
                        <a:pt x="1979" y="16760"/>
                        <a:pt x="349" y="307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2" name="Vrije vorm: vorm 401">
                  <a:extLst>
                    <a:ext uri="{FF2B5EF4-FFF2-40B4-BE49-F238E27FC236}">
                      <a16:creationId xmlns:a16="http://schemas.microsoft.com/office/drawing/2014/main" id="{C8F76264-24FE-4A95-6F45-E1DAA5269775}"/>
                    </a:ext>
                  </a:extLst>
                </p:cNvPr>
                <p:cNvSpPr/>
                <p:nvPr/>
              </p:nvSpPr>
              <p:spPr>
                <a:xfrm>
                  <a:off x="10175673" y="2589357"/>
                  <a:ext cx="40692" cy="63699"/>
                </a:xfrm>
                <a:custGeom>
                  <a:avLst/>
                  <a:gdLst>
                    <a:gd name="connsiteX0" fmla="*/ 154 w 40692"/>
                    <a:gd name="connsiteY0" fmla="*/ 27266 h 63699"/>
                    <a:gd name="connsiteX1" fmla="*/ 33576 w 40692"/>
                    <a:gd name="connsiteY1" fmla="*/ 3566 h 63699"/>
                    <a:gd name="connsiteX2" fmla="*/ 12482 w 40692"/>
                    <a:gd name="connsiteY2" fmla="*/ 62527 h 63699"/>
                    <a:gd name="connsiteX3" fmla="*/ 154 w 40692"/>
                    <a:gd name="connsiteY3" fmla="*/ 27266 h 63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692" h="63699">
                      <a:moveTo>
                        <a:pt x="154" y="27266"/>
                      </a:moveTo>
                      <a:cubicBezTo>
                        <a:pt x="154" y="27266"/>
                        <a:pt x="13837" y="-11757"/>
                        <a:pt x="33576" y="3566"/>
                      </a:cubicBezTo>
                      <a:cubicBezTo>
                        <a:pt x="53315" y="18898"/>
                        <a:pt x="27275" y="72240"/>
                        <a:pt x="12482" y="62527"/>
                      </a:cubicBezTo>
                      <a:cubicBezTo>
                        <a:pt x="-2310" y="52794"/>
                        <a:pt x="154" y="27266"/>
                        <a:pt x="154" y="27266"/>
                      </a:cubicBezTo>
                      <a:close/>
                    </a:path>
                  </a:pathLst>
                </a:custGeom>
                <a:solidFill>
                  <a:srgbClr val="FFC19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3" name="Vrije vorm: vorm 402">
                  <a:extLst>
                    <a:ext uri="{FF2B5EF4-FFF2-40B4-BE49-F238E27FC236}">
                      <a16:creationId xmlns:a16="http://schemas.microsoft.com/office/drawing/2014/main" id="{3E227216-8D7B-4FC8-81BE-C6FE1BDA44FD}"/>
                    </a:ext>
                  </a:extLst>
                </p:cNvPr>
                <p:cNvSpPr/>
                <p:nvPr/>
              </p:nvSpPr>
              <p:spPr>
                <a:xfrm>
                  <a:off x="9907059" y="2575653"/>
                  <a:ext cx="261707" cy="405479"/>
                </a:xfrm>
                <a:custGeom>
                  <a:avLst/>
                  <a:gdLst>
                    <a:gd name="connsiteX0" fmla="*/ 228201 w 261707"/>
                    <a:gd name="connsiteY0" fmla="*/ 287606 h 405479"/>
                    <a:gd name="connsiteX1" fmla="*/ 260183 w 261707"/>
                    <a:gd name="connsiteY1" fmla="*/ 359862 h 405479"/>
                    <a:gd name="connsiteX2" fmla="*/ 190306 w 261707"/>
                    <a:gd name="connsiteY2" fmla="*/ 403689 h 405479"/>
                    <a:gd name="connsiteX3" fmla="*/ 4762 w 261707"/>
                    <a:gd name="connsiteY3" fmla="*/ 282062 h 405479"/>
                    <a:gd name="connsiteX4" fmla="*/ 8297 w 261707"/>
                    <a:gd name="connsiteY4" fmla="*/ 17705 h 405479"/>
                    <a:gd name="connsiteX5" fmla="*/ 80335 w 261707"/>
                    <a:gd name="connsiteY5" fmla="*/ 4969 h 405479"/>
                    <a:gd name="connsiteX6" fmla="*/ 78951 w 261707"/>
                    <a:gd name="connsiteY6" fmla="*/ 219756 h 405479"/>
                    <a:gd name="connsiteX7" fmla="*/ 228210 w 261707"/>
                    <a:gd name="connsiteY7" fmla="*/ 287596 h 405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1707" h="405479">
                      <a:moveTo>
                        <a:pt x="228201" y="287606"/>
                      </a:moveTo>
                      <a:cubicBezTo>
                        <a:pt x="242993" y="296144"/>
                        <a:pt x="268153" y="333992"/>
                        <a:pt x="260183" y="359862"/>
                      </a:cubicBezTo>
                      <a:cubicBezTo>
                        <a:pt x="248736" y="397046"/>
                        <a:pt x="217559" y="410758"/>
                        <a:pt x="190306" y="403689"/>
                      </a:cubicBezTo>
                      <a:cubicBezTo>
                        <a:pt x="154050" y="394289"/>
                        <a:pt x="16607" y="292723"/>
                        <a:pt x="4762" y="282062"/>
                      </a:cubicBezTo>
                      <a:cubicBezTo>
                        <a:pt x="-7083" y="271401"/>
                        <a:pt x="6705" y="28309"/>
                        <a:pt x="8297" y="17705"/>
                      </a:cubicBezTo>
                      <a:cubicBezTo>
                        <a:pt x="9889" y="7101"/>
                        <a:pt x="64140" y="-7909"/>
                        <a:pt x="80335" y="4969"/>
                      </a:cubicBezTo>
                      <a:cubicBezTo>
                        <a:pt x="86219" y="15108"/>
                        <a:pt x="75397" y="210280"/>
                        <a:pt x="78951" y="219756"/>
                      </a:cubicBezTo>
                      <a:cubicBezTo>
                        <a:pt x="82505" y="229232"/>
                        <a:pt x="209144" y="276585"/>
                        <a:pt x="228210" y="2875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4" name="Vrije vorm: vorm 403">
                  <a:extLst>
                    <a:ext uri="{FF2B5EF4-FFF2-40B4-BE49-F238E27FC236}">
                      <a16:creationId xmlns:a16="http://schemas.microsoft.com/office/drawing/2014/main" id="{B91504CF-CF6E-9A12-B909-030D9CA5AE37}"/>
                    </a:ext>
                  </a:extLst>
                </p:cNvPr>
                <p:cNvSpPr/>
                <p:nvPr/>
              </p:nvSpPr>
              <p:spPr>
                <a:xfrm>
                  <a:off x="9915336" y="2571555"/>
                  <a:ext cx="72028" cy="21812"/>
                </a:xfrm>
                <a:custGeom>
                  <a:avLst/>
                  <a:gdLst>
                    <a:gd name="connsiteX0" fmla="*/ 9 w 72028"/>
                    <a:gd name="connsiteY0" fmla="*/ 21813 h 21812"/>
                    <a:gd name="connsiteX1" fmla="*/ 9 w 72028"/>
                    <a:gd name="connsiteY1" fmla="*/ 20903 h 21812"/>
                    <a:gd name="connsiteX2" fmla="*/ 910 w 72028"/>
                    <a:gd name="connsiteY2" fmla="*/ 18297 h 21812"/>
                    <a:gd name="connsiteX3" fmla="*/ 7600 w 72028"/>
                    <a:gd name="connsiteY3" fmla="*/ 11540 h 21812"/>
                    <a:gd name="connsiteX4" fmla="*/ 19123 w 72028"/>
                    <a:gd name="connsiteY4" fmla="*/ 5390 h 21812"/>
                    <a:gd name="connsiteX5" fmla="*/ 33356 w 72028"/>
                    <a:gd name="connsiteY5" fmla="*/ 1240 h 21812"/>
                    <a:gd name="connsiteX6" fmla="*/ 48205 w 72028"/>
                    <a:gd name="connsiteY6" fmla="*/ 27 h 21812"/>
                    <a:gd name="connsiteX7" fmla="*/ 61245 w 72028"/>
                    <a:gd name="connsiteY7" fmla="*/ 2083 h 21812"/>
                    <a:gd name="connsiteX8" fmla="*/ 66191 w 72028"/>
                    <a:gd name="connsiteY8" fmla="*/ 4158 h 21812"/>
                    <a:gd name="connsiteX9" fmla="*/ 69631 w 72028"/>
                    <a:gd name="connsiteY9" fmla="*/ 6471 h 21812"/>
                    <a:gd name="connsiteX10" fmla="*/ 72029 w 72028"/>
                    <a:gd name="connsiteY10" fmla="*/ 9076 h 21812"/>
                    <a:gd name="connsiteX11" fmla="*/ 71166 w 72028"/>
                    <a:gd name="connsiteY11" fmla="*/ 8792 h 21812"/>
                    <a:gd name="connsiteX12" fmla="*/ 68778 w 72028"/>
                    <a:gd name="connsiteY12" fmla="*/ 8157 h 21812"/>
                    <a:gd name="connsiteX13" fmla="*/ 60373 w 72028"/>
                    <a:gd name="connsiteY13" fmla="*/ 7456 h 21812"/>
                    <a:gd name="connsiteX14" fmla="*/ 54791 w 72028"/>
                    <a:gd name="connsiteY14" fmla="*/ 7721 h 21812"/>
                    <a:gd name="connsiteX15" fmla="*/ 48575 w 72028"/>
                    <a:gd name="connsiteY15" fmla="*/ 8366 h 21812"/>
                    <a:gd name="connsiteX16" fmla="*/ 35090 w 72028"/>
                    <a:gd name="connsiteY16" fmla="*/ 10555 h 21812"/>
                    <a:gd name="connsiteX17" fmla="*/ 21634 w 72028"/>
                    <a:gd name="connsiteY17" fmla="*/ 13322 h 21812"/>
                    <a:gd name="connsiteX18" fmla="*/ 10045 w 72028"/>
                    <a:gd name="connsiteY18" fmla="*/ 16373 h 21812"/>
                    <a:gd name="connsiteX19" fmla="*/ 2293 w 72028"/>
                    <a:gd name="connsiteY19" fmla="*/ 19557 h 21812"/>
                    <a:gd name="connsiteX20" fmla="*/ 493 w 72028"/>
                    <a:gd name="connsiteY20" fmla="*/ 21045 h 21812"/>
                    <a:gd name="connsiteX21" fmla="*/ 0 w 72028"/>
                    <a:gd name="connsiteY21" fmla="*/ 21813 h 21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2028" h="21812">
                      <a:moveTo>
                        <a:pt x="9" y="21813"/>
                      </a:moveTo>
                      <a:cubicBezTo>
                        <a:pt x="9" y="21813"/>
                        <a:pt x="9" y="21500"/>
                        <a:pt x="9" y="20903"/>
                      </a:cubicBezTo>
                      <a:cubicBezTo>
                        <a:pt x="57" y="20344"/>
                        <a:pt x="313" y="19292"/>
                        <a:pt x="910" y="18297"/>
                      </a:cubicBezTo>
                      <a:cubicBezTo>
                        <a:pt x="2066" y="16193"/>
                        <a:pt x="4435" y="13777"/>
                        <a:pt x="7600" y="11540"/>
                      </a:cubicBezTo>
                      <a:cubicBezTo>
                        <a:pt x="10746" y="9247"/>
                        <a:pt x="14717" y="7134"/>
                        <a:pt x="19123" y="5390"/>
                      </a:cubicBezTo>
                      <a:cubicBezTo>
                        <a:pt x="23529" y="3618"/>
                        <a:pt x="28381" y="2149"/>
                        <a:pt x="33356" y="1240"/>
                      </a:cubicBezTo>
                      <a:cubicBezTo>
                        <a:pt x="38331" y="311"/>
                        <a:pt x="43401" y="-115"/>
                        <a:pt x="48205" y="27"/>
                      </a:cubicBezTo>
                      <a:cubicBezTo>
                        <a:pt x="52991" y="141"/>
                        <a:pt x="57511" y="861"/>
                        <a:pt x="61245" y="2083"/>
                      </a:cubicBezTo>
                      <a:cubicBezTo>
                        <a:pt x="63121" y="2633"/>
                        <a:pt x="64789" y="3381"/>
                        <a:pt x="66191" y="4158"/>
                      </a:cubicBezTo>
                      <a:cubicBezTo>
                        <a:pt x="67613" y="4879"/>
                        <a:pt x="68759" y="5722"/>
                        <a:pt x="69631" y="6471"/>
                      </a:cubicBezTo>
                      <a:cubicBezTo>
                        <a:pt x="71394" y="7939"/>
                        <a:pt x="71981" y="9152"/>
                        <a:pt x="72029" y="9076"/>
                      </a:cubicBezTo>
                      <a:cubicBezTo>
                        <a:pt x="72029" y="9076"/>
                        <a:pt x="71725" y="8972"/>
                        <a:pt x="71166" y="8792"/>
                      </a:cubicBezTo>
                      <a:cubicBezTo>
                        <a:pt x="70626" y="8574"/>
                        <a:pt x="69792" y="8385"/>
                        <a:pt x="68778" y="8157"/>
                      </a:cubicBezTo>
                      <a:cubicBezTo>
                        <a:pt x="66731" y="7712"/>
                        <a:pt x="63832" y="7437"/>
                        <a:pt x="60373" y="7456"/>
                      </a:cubicBezTo>
                      <a:cubicBezTo>
                        <a:pt x="58648" y="7456"/>
                        <a:pt x="56772" y="7617"/>
                        <a:pt x="54791" y="7721"/>
                      </a:cubicBezTo>
                      <a:cubicBezTo>
                        <a:pt x="52820" y="7930"/>
                        <a:pt x="50736" y="8138"/>
                        <a:pt x="48575" y="8366"/>
                      </a:cubicBezTo>
                      <a:cubicBezTo>
                        <a:pt x="44263" y="8944"/>
                        <a:pt x="39677" y="9711"/>
                        <a:pt x="35090" y="10555"/>
                      </a:cubicBezTo>
                      <a:cubicBezTo>
                        <a:pt x="30504" y="11398"/>
                        <a:pt x="25917" y="12346"/>
                        <a:pt x="21634" y="13322"/>
                      </a:cubicBezTo>
                      <a:cubicBezTo>
                        <a:pt x="17360" y="14317"/>
                        <a:pt x="13390" y="15340"/>
                        <a:pt x="10045" y="16373"/>
                      </a:cubicBezTo>
                      <a:cubicBezTo>
                        <a:pt x="6719" y="17444"/>
                        <a:pt x="3961" y="18458"/>
                        <a:pt x="2293" y="19557"/>
                      </a:cubicBezTo>
                      <a:cubicBezTo>
                        <a:pt x="1459" y="20145"/>
                        <a:pt x="872" y="20552"/>
                        <a:pt x="493" y="21045"/>
                      </a:cubicBezTo>
                      <a:cubicBezTo>
                        <a:pt x="171" y="21538"/>
                        <a:pt x="0" y="21813"/>
                        <a:pt x="0" y="218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75F5F594-1E49-7F98-4186-D963819D9E54}"/>
              </a:ext>
            </a:extLst>
          </p:cNvPr>
          <p:cNvGrpSpPr/>
          <p:nvPr/>
        </p:nvGrpSpPr>
        <p:grpSpPr>
          <a:xfrm>
            <a:off x="718665" y="3966519"/>
            <a:ext cx="3465135" cy="2034231"/>
            <a:chOff x="718665" y="3966519"/>
            <a:chExt cx="3465135" cy="2034231"/>
          </a:xfrm>
        </p:grpSpPr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56C00872-1B9F-7B79-A73E-9DB893D9D311}"/>
                </a:ext>
              </a:extLst>
            </p:cNvPr>
            <p:cNvSpPr txBox="1"/>
            <p:nvPr/>
          </p:nvSpPr>
          <p:spPr>
            <a:xfrm>
              <a:off x="718665" y="3966519"/>
              <a:ext cx="3465135" cy="203423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180000" tIns="180000" rIns="180000" bIns="18000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>
                  <a:solidFill>
                    <a:schemeClr val="tx2"/>
                  </a:solidFill>
                </a:rPr>
                <a:t>Backend Services</a:t>
              </a:r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64ED0922-023F-7D31-AECE-952455BFF1C9}"/>
                </a:ext>
              </a:extLst>
            </p:cNvPr>
            <p:cNvSpPr txBox="1"/>
            <p:nvPr/>
          </p:nvSpPr>
          <p:spPr>
            <a:xfrm>
              <a:off x="718665" y="4589688"/>
              <a:ext cx="34651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15" name="Tekstvak 14">
            <a:extLst>
              <a:ext uri="{FF2B5EF4-FFF2-40B4-BE49-F238E27FC236}">
                <a16:creationId xmlns:a16="http://schemas.microsoft.com/office/drawing/2014/main" id="{434039D3-8BC3-3FFF-5A56-5DDA8DA9DF33}"/>
              </a:ext>
            </a:extLst>
          </p:cNvPr>
          <p:cNvSpPr txBox="1"/>
          <p:nvPr/>
        </p:nvSpPr>
        <p:spPr>
          <a:xfrm>
            <a:off x="4362402" y="3963477"/>
            <a:ext cx="3465135" cy="2034231"/>
          </a:xfrm>
          <a:prstGeom prst="rect">
            <a:avLst/>
          </a:prstGeom>
          <a:solidFill>
            <a:srgbClr val="00B8C8"/>
          </a:solidFill>
        </p:spPr>
        <p:txBody>
          <a:bodyPr wrap="square" lIns="180000" tIns="180000" rIns="180000" bIns="18000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olidFill>
                  <a:schemeClr val="tx2"/>
                </a:solidFill>
              </a:rPr>
              <a:t>Associated Infrastructure</a:t>
            </a:r>
            <a:endParaRPr lang="en-US" sz="2000">
              <a:solidFill>
                <a:schemeClr val="bg1"/>
              </a:solidFill>
            </a:endParaRPr>
          </a:p>
        </p:txBody>
      </p:sp>
      <p:grpSp>
        <p:nvGrpSpPr>
          <p:cNvPr id="17" name="Groep 16">
            <a:extLst>
              <a:ext uri="{FF2B5EF4-FFF2-40B4-BE49-F238E27FC236}">
                <a16:creationId xmlns:a16="http://schemas.microsoft.com/office/drawing/2014/main" id="{C6CDAEA9-E418-3431-7357-E63F75DD427A}"/>
              </a:ext>
            </a:extLst>
          </p:cNvPr>
          <p:cNvGrpSpPr/>
          <p:nvPr/>
        </p:nvGrpSpPr>
        <p:grpSpPr>
          <a:xfrm>
            <a:off x="8004627" y="3971956"/>
            <a:ext cx="3465135" cy="2034231"/>
            <a:chOff x="718665" y="3966519"/>
            <a:chExt cx="3465135" cy="2034231"/>
          </a:xfrm>
          <a:solidFill>
            <a:srgbClr val="0076C2"/>
          </a:solidFill>
        </p:grpSpPr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1FF2E6B5-4E7F-133A-1806-1845C5A1F1C0}"/>
                </a:ext>
              </a:extLst>
            </p:cNvPr>
            <p:cNvSpPr txBox="1"/>
            <p:nvPr/>
          </p:nvSpPr>
          <p:spPr>
            <a:xfrm>
              <a:off x="718665" y="3966519"/>
              <a:ext cx="3465135" cy="2034231"/>
            </a:xfrm>
            <a:prstGeom prst="rect">
              <a:avLst/>
            </a:prstGeom>
            <a:grpFill/>
          </p:spPr>
          <p:txBody>
            <a:bodyPr wrap="square" lIns="180000" tIns="180000" rIns="180000" bIns="18000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>
                  <a:solidFill>
                    <a:schemeClr val="tx2"/>
                  </a:solidFill>
                </a:rPr>
                <a:t>Third-party</a:t>
              </a:r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20ECF208-6F0A-211E-6218-6EE6B1D8436E}"/>
                </a:ext>
              </a:extLst>
            </p:cNvPr>
            <p:cNvSpPr txBox="1"/>
            <p:nvPr/>
          </p:nvSpPr>
          <p:spPr>
            <a:xfrm>
              <a:off x="718665" y="4589688"/>
              <a:ext cx="3465135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418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123A5-8814-7826-1047-0897B7DB0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2C8E0A-F552-AE1C-A8F9-21AFFD7A5BDB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10146569" y="6405669"/>
            <a:ext cx="7662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F0BC4-CAAA-4113-A44D-B077CA6D06A0}" type="datetime1">
              <a:rPr lang="nl-NL" smtClean="0"/>
              <a:pPr/>
              <a:t>23-10-2025</a:t>
            </a:fld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99A653A-FE7C-80AC-24BD-6E03AE50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System Boundary Excluded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3AA0DA31-5859-BCC6-01D6-D2B012DEC10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nl-NL"/>
            </a:defPPr>
            <a:lvl1pPr marL="0" algn="r" defTabSz="914400" rtl="0" eaLnBrk="1" latinLnBrk="0" hangingPunct="1">
              <a:defRPr sz="1200" b="1" kern="1200">
                <a:solidFill>
                  <a:schemeClr val="tx2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843DB9-9987-4157-AB9C-CEA8D7D910BB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5C6994E-CCC1-8B28-7CB9-D3EED0ED2385}"/>
              </a:ext>
            </a:extLst>
          </p:cNvPr>
          <p:cNvSpPr/>
          <p:nvPr/>
        </p:nvSpPr>
        <p:spPr>
          <a:xfrm>
            <a:off x="718665" y="1565275"/>
            <a:ext cx="3465135" cy="240124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err="1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94256C5-1C33-BD5C-32C3-E85674FD6A33}"/>
              </a:ext>
            </a:extLst>
          </p:cNvPr>
          <p:cNvSpPr/>
          <p:nvPr/>
        </p:nvSpPr>
        <p:spPr>
          <a:xfrm>
            <a:off x="4362403" y="1565275"/>
            <a:ext cx="3465135" cy="240124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err="1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8FB94E7C-740A-F5DF-72FE-A1A3C9C613A6}"/>
              </a:ext>
            </a:extLst>
          </p:cNvPr>
          <p:cNvSpPr/>
          <p:nvPr/>
        </p:nvSpPr>
        <p:spPr>
          <a:xfrm>
            <a:off x="8007253" y="1565275"/>
            <a:ext cx="3465135" cy="240124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err="1"/>
          </a:p>
        </p:txBody>
      </p:sp>
      <p:grpSp>
        <p:nvGrpSpPr>
          <p:cNvPr id="263" name="Groep 262">
            <a:extLst>
              <a:ext uri="{FF2B5EF4-FFF2-40B4-BE49-F238E27FC236}">
                <a16:creationId xmlns:a16="http://schemas.microsoft.com/office/drawing/2014/main" id="{4F903B48-20F4-168B-61E6-31112E7DA165}"/>
              </a:ext>
            </a:extLst>
          </p:cNvPr>
          <p:cNvGrpSpPr/>
          <p:nvPr/>
        </p:nvGrpSpPr>
        <p:grpSpPr>
          <a:xfrm>
            <a:off x="1561745" y="1839311"/>
            <a:ext cx="1785474" cy="1844865"/>
            <a:chOff x="7220430" y="534265"/>
            <a:chExt cx="2511596" cy="2595140"/>
          </a:xfrm>
        </p:grpSpPr>
        <p:sp>
          <p:nvSpPr>
            <p:cNvPr id="158" name="Vrije vorm: vorm 157">
              <a:extLst>
                <a:ext uri="{FF2B5EF4-FFF2-40B4-BE49-F238E27FC236}">
                  <a16:creationId xmlns:a16="http://schemas.microsoft.com/office/drawing/2014/main" id="{F0EA14FE-5830-5581-B952-C9CF8E7D79F8}"/>
                </a:ext>
              </a:extLst>
            </p:cNvPr>
            <p:cNvSpPr/>
            <p:nvPr/>
          </p:nvSpPr>
          <p:spPr>
            <a:xfrm>
              <a:off x="8271506" y="2363432"/>
              <a:ext cx="1460520" cy="765973"/>
            </a:xfrm>
            <a:custGeom>
              <a:avLst/>
              <a:gdLst>
                <a:gd name="connsiteX0" fmla="*/ 3018 w 1460520"/>
                <a:gd name="connsiteY0" fmla="*/ 528153 h 765973"/>
                <a:gd name="connsiteX1" fmla="*/ 14285 w 1460520"/>
                <a:gd name="connsiteY1" fmla="*/ 501394 h 765973"/>
                <a:gd name="connsiteX2" fmla="*/ 46276 w 1460520"/>
                <a:gd name="connsiteY2" fmla="*/ 511856 h 765973"/>
                <a:gd name="connsiteX3" fmla="*/ 1023310 w 1460520"/>
                <a:gd name="connsiteY3" fmla="*/ 4829 h 765973"/>
                <a:gd name="connsiteX4" fmla="*/ 1043833 w 1460520"/>
                <a:gd name="connsiteY4" fmla="*/ 0 h 765973"/>
                <a:gd name="connsiteX5" fmla="*/ 1064355 w 1460520"/>
                <a:gd name="connsiteY5" fmla="*/ 4829 h 765973"/>
                <a:gd name="connsiteX6" fmla="*/ 1373602 w 1460520"/>
                <a:gd name="connsiteY6" fmla="*/ 174643 h 765973"/>
                <a:gd name="connsiteX7" fmla="*/ 1441608 w 1460520"/>
                <a:gd name="connsiteY7" fmla="*/ 174643 h 765973"/>
                <a:gd name="connsiteX8" fmla="*/ 1457704 w 1460520"/>
                <a:gd name="connsiteY8" fmla="*/ 211865 h 765973"/>
                <a:gd name="connsiteX9" fmla="*/ 1457503 w 1460520"/>
                <a:gd name="connsiteY9" fmla="*/ 211865 h 765973"/>
                <a:gd name="connsiteX10" fmla="*/ 1460521 w 1460520"/>
                <a:gd name="connsiteY10" fmla="*/ 224541 h 765973"/>
                <a:gd name="connsiteX11" fmla="*/ 1442614 w 1460520"/>
                <a:gd name="connsiteY11" fmla="*/ 253514 h 765973"/>
                <a:gd name="connsiteX12" fmla="*/ 437009 w 1460520"/>
                <a:gd name="connsiteY12" fmla="*/ 761145 h 765973"/>
                <a:gd name="connsiteX13" fmla="*/ 416487 w 1460520"/>
                <a:gd name="connsiteY13" fmla="*/ 765974 h 765973"/>
                <a:gd name="connsiteX14" fmla="*/ 395964 w 1460520"/>
                <a:gd name="connsiteY14" fmla="*/ 761145 h 765973"/>
                <a:gd name="connsiteX15" fmla="*/ 17907 w 1460520"/>
                <a:gd name="connsiteY15" fmla="*/ 570205 h 765973"/>
                <a:gd name="connsiteX16" fmla="*/ 0 w 1460520"/>
                <a:gd name="connsiteY16" fmla="*/ 541232 h 765973"/>
                <a:gd name="connsiteX17" fmla="*/ 3219 w 1460520"/>
                <a:gd name="connsiteY17" fmla="*/ 527751 h 76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60520" h="765973">
                  <a:moveTo>
                    <a:pt x="3018" y="528153"/>
                  </a:moveTo>
                  <a:cubicBezTo>
                    <a:pt x="3018" y="528153"/>
                    <a:pt x="14285" y="501193"/>
                    <a:pt x="14285" y="501394"/>
                  </a:cubicBezTo>
                  <a:lnTo>
                    <a:pt x="46276" y="511856"/>
                  </a:lnTo>
                  <a:lnTo>
                    <a:pt x="1023310" y="4829"/>
                  </a:lnTo>
                  <a:cubicBezTo>
                    <a:pt x="1029547" y="1609"/>
                    <a:pt x="1036590" y="0"/>
                    <a:pt x="1043833" y="0"/>
                  </a:cubicBezTo>
                  <a:cubicBezTo>
                    <a:pt x="1051076" y="0"/>
                    <a:pt x="1057917" y="1609"/>
                    <a:pt x="1064355" y="4829"/>
                  </a:cubicBezTo>
                  <a:lnTo>
                    <a:pt x="1373602" y="174643"/>
                  </a:lnTo>
                  <a:lnTo>
                    <a:pt x="1441608" y="174643"/>
                  </a:lnTo>
                  <a:cubicBezTo>
                    <a:pt x="1441608" y="174643"/>
                    <a:pt x="1457704" y="211865"/>
                    <a:pt x="1457704" y="211865"/>
                  </a:cubicBezTo>
                  <a:lnTo>
                    <a:pt x="1457503" y="211865"/>
                  </a:lnTo>
                  <a:cubicBezTo>
                    <a:pt x="1459314" y="215889"/>
                    <a:pt x="1460521" y="220114"/>
                    <a:pt x="1460521" y="224541"/>
                  </a:cubicBezTo>
                  <a:cubicBezTo>
                    <a:pt x="1460521" y="236814"/>
                    <a:pt x="1453680" y="248081"/>
                    <a:pt x="1442614" y="253514"/>
                  </a:cubicBezTo>
                  <a:lnTo>
                    <a:pt x="437009" y="761145"/>
                  </a:lnTo>
                  <a:cubicBezTo>
                    <a:pt x="430772" y="764364"/>
                    <a:pt x="423730" y="765974"/>
                    <a:pt x="416487" y="765974"/>
                  </a:cubicBezTo>
                  <a:cubicBezTo>
                    <a:pt x="409244" y="765974"/>
                    <a:pt x="402403" y="764364"/>
                    <a:pt x="395964" y="761145"/>
                  </a:cubicBezTo>
                  <a:lnTo>
                    <a:pt x="17907" y="570205"/>
                  </a:lnTo>
                  <a:cubicBezTo>
                    <a:pt x="6841" y="564571"/>
                    <a:pt x="0" y="553505"/>
                    <a:pt x="0" y="541232"/>
                  </a:cubicBezTo>
                  <a:cubicBezTo>
                    <a:pt x="0" y="536403"/>
                    <a:pt x="1409" y="531976"/>
                    <a:pt x="3219" y="52775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Vrije vorm: vorm 158">
              <a:extLst>
                <a:ext uri="{FF2B5EF4-FFF2-40B4-BE49-F238E27FC236}">
                  <a16:creationId xmlns:a16="http://schemas.microsoft.com/office/drawing/2014/main" id="{0F73C764-009E-D24B-F3AF-AC8B186BF64E}"/>
                </a:ext>
              </a:extLst>
            </p:cNvPr>
            <p:cNvSpPr/>
            <p:nvPr/>
          </p:nvSpPr>
          <p:spPr>
            <a:xfrm>
              <a:off x="8285339" y="2342255"/>
              <a:ext cx="1432251" cy="728248"/>
            </a:xfrm>
            <a:custGeom>
              <a:avLst/>
              <a:gdLst>
                <a:gd name="connsiteX0" fmla="*/ 4678 w 1432251"/>
                <a:gd name="connsiteY0" fmla="*/ 517339 h 728248"/>
                <a:gd name="connsiteX1" fmla="*/ 1024769 w 1432251"/>
                <a:gd name="connsiteY1" fmla="*/ 2264 h 728248"/>
                <a:gd name="connsiteX2" fmla="*/ 1044084 w 1432251"/>
                <a:gd name="connsiteY2" fmla="*/ 2264 h 728248"/>
                <a:gd name="connsiteX3" fmla="*/ 1427574 w 1432251"/>
                <a:gd name="connsiteY3" fmla="*/ 195819 h 728248"/>
                <a:gd name="connsiteX4" fmla="*/ 1427574 w 1432251"/>
                <a:gd name="connsiteY4" fmla="*/ 210909 h 728248"/>
                <a:gd name="connsiteX5" fmla="*/ 407483 w 1432251"/>
                <a:gd name="connsiteY5" fmla="*/ 725985 h 728248"/>
                <a:gd name="connsiteX6" fmla="*/ 388168 w 1432251"/>
                <a:gd name="connsiteY6" fmla="*/ 725985 h 728248"/>
                <a:gd name="connsiteX7" fmla="*/ 4678 w 1432251"/>
                <a:gd name="connsiteY7" fmla="*/ 532228 h 728248"/>
                <a:gd name="connsiteX8" fmla="*/ 4678 w 1432251"/>
                <a:gd name="connsiteY8" fmla="*/ 517138 h 72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251" h="728248">
                  <a:moveTo>
                    <a:pt x="4678" y="517339"/>
                  </a:moveTo>
                  <a:lnTo>
                    <a:pt x="1024769" y="2264"/>
                  </a:lnTo>
                  <a:cubicBezTo>
                    <a:pt x="1030805" y="-755"/>
                    <a:pt x="1038048" y="-755"/>
                    <a:pt x="1044084" y="2264"/>
                  </a:cubicBezTo>
                  <a:lnTo>
                    <a:pt x="1427574" y="195819"/>
                  </a:lnTo>
                  <a:cubicBezTo>
                    <a:pt x="1433811" y="198837"/>
                    <a:pt x="1433811" y="207690"/>
                    <a:pt x="1427574" y="210909"/>
                  </a:cubicBezTo>
                  <a:lnTo>
                    <a:pt x="407483" y="725985"/>
                  </a:lnTo>
                  <a:cubicBezTo>
                    <a:pt x="401447" y="729003"/>
                    <a:pt x="394204" y="729003"/>
                    <a:pt x="388168" y="725985"/>
                  </a:cubicBezTo>
                  <a:lnTo>
                    <a:pt x="4678" y="532228"/>
                  </a:lnTo>
                  <a:cubicBezTo>
                    <a:pt x="-1559" y="529210"/>
                    <a:pt x="-1559" y="520357"/>
                    <a:pt x="4678" y="51713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60" name="Graphic 3">
              <a:extLst>
                <a:ext uri="{FF2B5EF4-FFF2-40B4-BE49-F238E27FC236}">
                  <a16:creationId xmlns:a16="http://schemas.microsoft.com/office/drawing/2014/main" id="{5388633B-924B-42EB-0A40-46AA3BE22D8A}"/>
                </a:ext>
              </a:extLst>
            </p:cNvPr>
            <p:cNvGrpSpPr/>
            <p:nvPr/>
          </p:nvGrpSpPr>
          <p:grpSpPr>
            <a:xfrm>
              <a:off x="8294795" y="2346531"/>
              <a:ext cx="1420230" cy="717316"/>
              <a:chOff x="8167761" y="2907813"/>
              <a:chExt cx="1420230" cy="717316"/>
            </a:xfrm>
            <a:solidFill>
              <a:schemeClr val="bg1"/>
            </a:solidFill>
          </p:grpSpPr>
          <p:grpSp>
            <p:nvGrpSpPr>
              <p:cNvPr id="161" name="Graphic 3">
                <a:extLst>
                  <a:ext uri="{FF2B5EF4-FFF2-40B4-BE49-F238E27FC236}">
                    <a16:creationId xmlns:a16="http://schemas.microsoft.com/office/drawing/2014/main" id="{71933B5F-62B3-2540-F4F4-613E3BEE8943}"/>
                  </a:ext>
                </a:extLst>
              </p:cNvPr>
              <p:cNvGrpSpPr/>
              <p:nvPr/>
            </p:nvGrpSpPr>
            <p:grpSpPr>
              <a:xfrm>
                <a:off x="8224069" y="2936219"/>
                <a:ext cx="1080609" cy="545786"/>
                <a:chOff x="8224069" y="2936219"/>
                <a:chExt cx="1080609" cy="545786"/>
              </a:xfrm>
              <a:grpFill/>
            </p:grpSpPr>
            <p:sp>
              <p:nvSpPr>
                <p:cNvPr id="217" name="Vrije vorm: vorm 216">
                  <a:extLst>
                    <a:ext uri="{FF2B5EF4-FFF2-40B4-BE49-F238E27FC236}">
                      <a16:creationId xmlns:a16="http://schemas.microsoft.com/office/drawing/2014/main" id="{4511868C-2F99-762D-3807-12A3D802D65A}"/>
                    </a:ext>
                  </a:extLst>
                </p:cNvPr>
                <p:cNvSpPr/>
                <p:nvPr/>
              </p:nvSpPr>
              <p:spPr>
                <a:xfrm>
                  <a:off x="8224069" y="3424333"/>
                  <a:ext cx="114037" cy="57671"/>
                </a:xfrm>
                <a:custGeom>
                  <a:avLst/>
                  <a:gdLst>
                    <a:gd name="connsiteX0" fmla="*/ 111343 w 114037"/>
                    <a:gd name="connsiteY0" fmla="*/ 32357 h 57671"/>
                    <a:gd name="connsiteX1" fmla="*/ 64061 w 114037"/>
                    <a:gd name="connsiteY1" fmla="*/ 56300 h 57671"/>
                    <a:gd name="connsiteX2" fmla="*/ 48770 w 114037"/>
                    <a:gd name="connsiteY2" fmla="*/ 55696 h 57671"/>
                    <a:gd name="connsiteX3" fmla="*/ 3701 w 114037"/>
                    <a:gd name="connsiteY3" fmla="*/ 32960 h 57671"/>
                    <a:gd name="connsiteX4" fmla="*/ 2695 w 114037"/>
                    <a:gd name="connsiteY4" fmla="*/ 25315 h 57671"/>
                    <a:gd name="connsiteX5" fmla="*/ 49977 w 114037"/>
                    <a:gd name="connsiteY5" fmla="*/ 1372 h 57671"/>
                    <a:gd name="connsiteX6" fmla="*/ 65268 w 114037"/>
                    <a:gd name="connsiteY6" fmla="*/ 1975 h 57671"/>
                    <a:gd name="connsiteX7" fmla="*/ 110337 w 114037"/>
                    <a:gd name="connsiteY7" fmla="*/ 24711 h 57671"/>
                    <a:gd name="connsiteX8" fmla="*/ 111343 w 114037"/>
                    <a:gd name="connsiteY8" fmla="*/ 32357 h 57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037" h="57671">
                      <a:moveTo>
                        <a:pt x="111343" y="32357"/>
                      </a:moveTo>
                      <a:lnTo>
                        <a:pt x="64061" y="56300"/>
                      </a:lnTo>
                      <a:cubicBezTo>
                        <a:pt x="60238" y="58312"/>
                        <a:pt x="53397" y="58110"/>
                        <a:pt x="48770" y="55696"/>
                      </a:cubicBezTo>
                      <a:lnTo>
                        <a:pt x="3701" y="32960"/>
                      </a:lnTo>
                      <a:cubicBezTo>
                        <a:pt x="-726" y="30747"/>
                        <a:pt x="-1329" y="27327"/>
                        <a:pt x="2695" y="25315"/>
                      </a:cubicBezTo>
                      <a:lnTo>
                        <a:pt x="49977" y="1372"/>
                      </a:lnTo>
                      <a:cubicBezTo>
                        <a:pt x="53800" y="-640"/>
                        <a:pt x="60641" y="-439"/>
                        <a:pt x="65268" y="1975"/>
                      </a:cubicBezTo>
                      <a:lnTo>
                        <a:pt x="110337" y="24711"/>
                      </a:lnTo>
                      <a:cubicBezTo>
                        <a:pt x="114764" y="26924"/>
                        <a:pt x="115367" y="30345"/>
                        <a:pt x="111343" y="32357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8" name="Vrije vorm: vorm 217">
                  <a:extLst>
                    <a:ext uri="{FF2B5EF4-FFF2-40B4-BE49-F238E27FC236}">
                      <a16:creationId xmlns:a16="http://schemas.microsoft.com/office/drawing/2014/main" id="{0F8AB53B-DAB0-9EF8-4EA6-FC6010693C3A}"/>
                    </a:ext>
                  </a:extLst>
                </p:cNvPr>
                <p:cNvSpPr/>
                <p:nvPr/>
              </p:nvSpPr>
              <p:spPr>
                <a:xfrm>
                  <a:off x="8295424" y="3388433"/>
                  <a:ext cx="113578" cy="57493"/>
                </a:xfrm>
                <a:custGeom>
                  <a:avLst/>
                  <a:gdLst>
                    <a:gd name="connsiteX0" fmla="*/ 110409 w 113578"/>
                    <a:gd name="connsiteY0" fmla="*/ 32645 h 57493"/>
                    <a:gd name="connsiteX1" fmla="*/ 64334 w 113578"/>
                    <a:gd name="connsiteY1" fmla="*/ 55984 h 57493"/>
                    <a:gd name="connsiteX2" fmla="*/ 49244 w 113578"/>
                    <a:gd name="connsiteY2" fmla="*/ 55984 h 57493"/>
                    <a:gd name="connsiteX3" fmla="*/ 3169 w 113578"/>
                    <a:gd name="connsiteY3" fmla="*/ 32645 h 57493"/>
                    <a:gd name="connsiteX4" fmla="*/ 3169 w 113578"/>
                    <a:gd name="connsiteY4" fmla="*/ 24999 h 57493"/>
                    <a:gd name="connsiteX5" fmla="*/ 49244 w 113578"/>
                    <a:gd name="connsiteY5" fmla="*/ 1660 h 57493"/>
                    <a:gd name="connsiteX6" fmla="*/ 64334 w 113578"/>
                    <a:gd name="connsiteY6" fmla="*/ 1660 h 57493"/>
                    <a:gd name="connsiteX7" fmla="*/ 110409 w 113578"/>
                    <a:gd name="connsiteY7" fmla="*/ 24999 h 57493"/>
                    <a:gd name="connsiteX8" fmla="*/ 110409 w 113578"/>
                    <a:gd name="connsiteY8" fmla="*/ 32645 h 57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493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7996"/>
                        <a:pt x="53268" y="57996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4" y="27213"/>
                        <a:pt x="114634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9" name="Vrije vorm: vorm 218">
                  <a:extLst>
                    <a:ext uri="{FF2B5EF4-FFF2-40B4-BE49-F238E27FC236}">
                      <a16:creationId xmlns:a16="http://schemas.microsoft.com/office/drawing/2014/main" id="{BF61B216-B095-FB50-2A83-D4EC865A4548}"/>
                    </a:ext>
                  </a:extLst>
                </p:cNvPr>
                <p:cNvSpPr/>
                <p:nvPr/>
              </p:nvSpPr>
              <p:spPr>
                <a:xfrm>
                  <a:off x="8366247" y="3352619"/>
                  <a:ext cx="113578" cy="57644"/>
                </a:xfrm>
                <a:custGeom>
                  <a:avLst/>
                  <a:gdLst>
                    <a:gd name="connsiteX0" fmla="*/ 110409 w 113578"/>
                    <a:gd name="connsiteY0" fmla="*/ 32645 h 57644"/>
                    <a:gd name="connsiteX1" fmla="*/ 64334 w 113578"/>
                    <a:gd name="connsiteY1" fmla="*/ 55984 h 57644"/>
                    <a:gd name="connsiteX2" fmla="*/ 49244 w 113578"/>
                    <a:gd name="connsiteY2" fmla="*/ 55984 h 57644"/>
                    <a:gd name="connsiteX3" fmla="*/ 3169 w 113578"/>
                    <a:gd name="connsiteY3" fmla="*/ 32645 h 57644"/>
                    <a:gd name="connsiteX4" fmla="*/ 3169 w 113578"/>
                    <a:gd name="connsiteY4" fmla="*/ 24999 h 57644"/>
                    <a:gd name="connsiteX5" fmla="*/ 49244 w 113578"/>
                    <a:gd name="connsiteY5" fmla="*/ 1660 h 57644"/>
                    <a:gd name="connsiteX6" fmla="*/ 64334 w 113578"/>
                    <a:gd name="connsiteY6" fmla="*/ 1660 h 57644"/>
                    <a:gd name="connsiteX7" fmla="*/ 110409 w 113578"/>
                    <a:gd name="connsiteY7" fmla="*/ 24999 h 57644"/>
                    <a:gd name="connsiteX8" fmla="*/ 110409 w 113578"/>
                    <a:gd name="connsiteY8" fmla="*/ 32645 h 5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644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8197"/>
                        <a:pt x="53268" y="58197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4" y="27213"/>
                        <a:pt x="114634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0" name="Vrije vorm: vorm 219">
                  <a:extLst>
                    <a:ext uri="{FF2B5EF4-FFF2-40B4-BE49-F238E27FC236}">
                      <a16:creationId xmlns:a16="http://schemas.microsoft.com/office/drawing/2014/main" id="{CE49AAFC-A045-F5DD-A68C-20B2A63385AA}"/>
                    </a:ext>
                  </a:extLst>
                </p:cNvPr>
                <p:cNvSpPr/>
                <p:nvPr/>
              </p:nvSpPr>
              <p:spPr>
                <a:xfrm>
                  <a:off x="8437271" y="3316956"/>
                  <a:ext cx="113578" cy="57493"/>
                </a:xfrm>
                <a:custGeom>
                  <a:avLst/>
                  <a:gdLst>
                    <a:gd name="connsiteX0" fmla="*/ 110409 w 113578"/>
                    <a:gd name="connsiteY0" fmla="*/ 32494 h 57493"/>
                    <a:gd name="connsiteX1" fmla="*/ 64334 w 113578"/>
                    <a:gd name="connsiteY1" fmla="*/ 55833 h 57493"/>
                    <a:gd name="connsiteX2" fmla="*/ 49244 w 113578"/>
                    <a:gd name="connsiteY2" fmla="*/ 55833 h 57493"/>
                    <a:gd name="connsiteX3" fmla="*/ 3169 w 113578"/>
                    <a:gd name="connsiteY3" fmla="*/ 32494 h 57493"/>
                    <a:gd name="connsiteX4" fmla="*/ 3169 w 113578"/>
                    <a:gd name="connsiteY4" fmla="*/ 24849 h 57493"/>
                    <a:gd name="connsiteX5" fmla="*/ 49244 w 113578"/>
                    <a:gd name="connsiteY5" fmla="*/ 1509 h 57493"/>
                    <a:gd name="connsiteX6" fmla="*/ 64334 w 113578"/>
                    <a:gd name="connsiteY6" fmla="*/ 1509 h 57493"/>
                    <a:gd name="connsiteX7" fmla="*/ 110409 w 113578"/>
                    <a:gd name="connsiteY7" fmla="*/ 24849 h 57493"/>
                    <a:gd name="connsiteX8" fmla="*/ 110409 w 113578"/>
                    <a:gd name="connsiteY8" fmla="*/ 32494 h 57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493">
                      <a:moveTo>
                        <a:pt x="110409" y="32494"/>
                      </a:moveTo>
                      <a:lnTo>
                        <a:pt x="64334" y="55833"/>
                      </a:lnTo>
                      <a:cubicBezTo>
                        <a:pt x="60109" y="58047"/>
                        <a:pt x="53268" y="58047"/>
                        <a:pt x="49244" y="55833"/>
                      </a:cubicBezTo>
                      <a:lnTo>
                        <a:pt x="3169" y="32494"/>
                      </a:lnTo>
                      <a:cubicBezTo>
                        <a:pt x="-1056" y="30281"/>
                        <a:pt x="-1056" y="26860"/>
                        <a:pt x="3169" y="24849"/>
                      </a:cubicBezTo>
                      <a:lnTo>
                        <a:pt x="49244" y="1509"/>
                      </a:lnTo>
                      <a:cubicBezTo>
                        <a:pt x="53469" y="-503"/>
                        <a:pt x="60310" y="-503"/>
                        <a:pt x="64334" y="1509"/>
                      </a:cubicBezTo>
                      <a:lnTo>
                        <a:pt x="110409" y="24849"/>
                      </a:lnTo>
                      <a:cubicBezTo>
                        <a:pt x="114634" y="27062"/>
                        <a:pt x="114634" y="30482"/>
                        <a:pt x="110409" y="32494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1" name="Vrije vorm: vorm 220">
                  <a:extLst>
                    <a:ext uri="{FF2B5EF4-FFF2-40B4-BE49-F238E27FC236}">
                      <a16:creationId xmlns:a16="http://schemas.microsoft.com/office/drawing/2014/main" id="{9A35A0C7-B8F6-851B-1580-FF56D5BF48A0}"/>
                    </a:ext>
                  </a:extLst>
                </p:cNvPr>
                <p:cNvSpPr/>
                <p:nvPr/>
              </p:nvSpPr>
              <p:spPr>
                <a:xfrm>
                  <a:off x="8508295" y="3281142"/>
                  <a:ext cx="113578" cy="57342"/>
                </a:xfrm>
                <a:custGeom>
                  <a:avLst/>
                  <a:gdLst>
                    <a:gd name="connsiteX0" fmla="*/ 110409 w 113578"/>
                    <a:gd name="connsiteY0" fmla="*/ 32494 h 57342"/>
                    <a:gd name="connsiteX1" fmla="*/ 64334 w 113578"/>
                    <a:gd name="connsiteY1" fmla="*/ 55833 h 57342"/>
                    <a:gd name="connsiteX2" fmla="*/ 49244 w 113578"/>
                    <a:gd name="connsiteY2" fmla="*/ 55833 h 57342"/>
                    <a:gd name="connsiteX3" fmla="*/ 3169 w 113578"/>
                    <a:gd name="connsiteY3" fmla="*/ 32494 h 57342"/>
                    <a:gd name="connsiteX4" fmla="*/ 3169 w 113578"/>
                    <a:gd name="connsiteY4" fmla="*/ 24849 h 57342"/>
                    <a:gd name="connsiteX5" fmla="*/ 49244 w 113578"/>
                    <a:gd name="connsiteY5" fmla="*/ 1509 h 57342"/>
                    <a:gd name="connsiteX6" fmla="*/ 64334 w 113578"/>
                    <a:gd name="connsiteY6" fmla="*/ 1509 h 57342"/>
                    <a:gd name="connsiteX7" fmla="*/ 110409 w 113578"/>
                    <a:gd name="connsiteY7" fmla="*/ 24849 h 57342"/>
                    <a:gd name="connsiteX8" fmla="*/ 110409 w 113578"/>
                    <a:gd name="connsiteY8" fmla="*/ 32494 h 57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342">
                      <a:moveTo>
                        <a:pt x="110409" y="32494"/>
                      </a:moveTo>
                      <a:lnTo>
                        <a:pt x="64334" y="55833"/>
                      </a:lnTo>
                      <a:cubicBezTo>
                        <a:pt x="60109" y="57846"/>
                        <a:pt x="53268" y="57846"/>
                        <a:pt x="49244" y="55833"/>
                      </a:cubicBezTo>
                      <a:lnTo>
                        <a:pt x="3169" y="32494"/>
                      </a:lnTo>
                      <a:cubicBezTo>
                        <a:pt x="-1056" y="30281"/>
                        <a:pt x="-1056" y="26860"/>
                        <a:pt x="3169" y="24849"/>
                      </a:cubicBezTo>
                      <a:lnTo>
                        <a:pt x="49244" y="1509"/>
                      </a:lnTo>
                      <a:cubicBezTo>
                        <a:pt x="53469" y="-503"/>
                        <a:pt x="60310" y="-503"/>
                        <a:pt x="64334" y="1509"/>
                      </a:cubicBezTo>
                      <a:lnTo>
                        <a:pt x="110409" y="24849"/>
                      </a:lnTo>
                      <a:cubicBezTo>
                        <a:pt x="114634" y="27062"/>
                        <a:pt x="114634" y="30482"/>
                        <a:pt x="110409" y="32494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2" name="Vrije vorm: vorm 221">
                  <a:extLst>
                    <a:ext uri="{FF2B5EF4-FFF2-40B4-BE49-F238E27FC236}">
                      <a16:creationId xmlns:a16="http://schemas.microsoft.com/office/drawing/2014/main" id="{B0D2E8BC-7A71-FA97-745E-98BEFF5F565C}"/>
                    </a:ext>
                  </a:extLst>
                </p:cNvPr>
                <p:cNvSpPr/>
                <p:nvPr/>
              </p:nvSpPr>
              <p:spPr>
                <a:xfrm>
                  <a:off x="8579118" y="3245177"/>
                  <a:ext cx="113578" cy="57644"/>
                </a:xfrm>
                <a:custGeom>
                  <a:avLst/>
                  <a:gdLst>
                    <a:gd name="connsiteX0" fmla="*/ 110409 w 113578"/>
                    <a:gd name="connsiteY0" fmla="*/ 32645 h 57644"/>
                    <a:gd name="connsiteX1" fmla="*/ 64334 w 113578"/>
                    <a:gd name="connsiteY1" fmla="*/ 55984 h 57644"/>
                    <a:gd name="connsiteX2" fmla="*/ 49244 w 113578"/>
                    <a:gd name="connsiteY2" fmla="*/ 55984 h 57644"/>
                    <a:gd name="connsiteX3" fmla="*/ 3169 w 113578"/>
                    <a:gd name="connsiteY3" fmla="*/ 32645 h 57644"/>
                    <a:gd name="connsiteX4" fmla="*/ 3169 w 113578"/>
                    <a:gd name="connsiteY4" fmla="*/ 24999 h 57644"/>
                    <a:gd name="connsiteX5" fmla="*/ 49244 w 113578"/>
                    <a:gd name="connsiteY5" fmla="*/ 1660 h 57644"/>
                    <a:gd name="connsiteX6" fmla="*/ 64334 w 113578"/>
                    <a:gd name="connsiteY6" fmla="*/ 1660 h 57644"/>
                    <a:gd name="connsiteX7" fmla="*/ 110409 w 113578"/>
                    <a:gd name="connsiteY7" fmla="*/ 24999 h 57644"/>
                    <a:gd name="connsiteX8" fmla="*/ 110409 w 113578"/>
                    <a:gd name="connsiteY8" fmla="*/ 32645 h 5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644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8197"/>
                        <a:pt x="53268" y="58197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5" y="27212"/>
                        <a:pt x="114635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3" name="Vrije vorm: vorm 222">
                  <a:extLst>
                    <a:ext uri="{FF2B5EF4-FFF2-40B4-BE49-F238E27FC236}">
                      <a16:creationId xmlns:a16="http://schemas.microsoft.com/office/drawing/2014/main" id="{B29553C4-95F2-987F-C519-0142AC55723B}"/>
                    </a:ext>
                  </a:extLst>
                </p:cNvPr>
                <p:cNvSpPr/>
                <p:nvPr/>
              </p:nvSpPr>
              <p:spPr>
                <a:xfrm>
                  <a:off x="8650142" y="3209514"/>
                  <a:ext cx="113578" cy="57493"/>
                </a:xfrm>
                <a:custGeom>
                  <a:avLst/>
                  <a:gdLst>
                    <a:gd name="connsiteX0" fmla="*/ 110409 w 113578"/>
                    <a:gd name="connsiteY0" fmla="*/ 32494 h 57493"/>
                    <a:gd name="connsiteX1" fmla="*/ 64334 w 113578"/>
                    <a:gd name="connsiteY1" fmla="*/ 55833 h 57493"/>
                    <a:gd name="connsiteX2" fmla="*/ 49244 w 113578"/>
                    <a:gd name="connsiteY2" fmla="*/ 55833 h 57493"/>
                    <a:gd name="connsiteX3" fmla="*/ 3169 w 113578"/>
                    <a:gd name="connsiteY3" fmla="*/ 32494 h 57493"/>
                    <a:gd name="connsiteX4" fmla="*/ 3169 w 113578"/>
                    <a:gd name="connsiteY4" fmla="*/ 24848 h 57493"/>
                    <a:gd name="connsiteX5" fmla="*/ 49244 w 113578"/>
                    <a:gd name="connsiteY5" fmla="*/ 1509 h 57493"/>
                    <a:gd name="connsiteX6" fmla="*/ 64334 w 113578"/>
                    <a:gd name="connsiteY6" fmla="*/ 1509 h 57493"/>
                    <a:gd name="connsiteX7" fmla="*/ 110409 w 113578"/>
                    <a:gd name="connsiteY7" fmla="*/ 24848 h 57493"/>
                    <a:gd name="connsiteX8" fmla="*/ 110409 w 113578"/>
                    <a:gd name="connsiteY8" fmla="*/ 32494 h 57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493">
                      <a:moveTo>
                        <a:pt x="110409" y="32494"/>
                      </a:moveTo>
                      <a:lnTo>
                        <a:pt x="64334" y="55833"/>
                      </a:lnTo>
                      <a:cubicBezTo>
                        <a:pt x="60109" y="58047"/>
                        <a:pt x="53268" y="58047"/>
                        <a:pt x="49244" y="55833"/>
                      </a:cubicBezTo>
                      <a:lnTo>
                        <a:pt x="3169" y="32494"/>
                      </a:lnTo>
                      <a:cubicBezTo>
                        <a:pt x="-1056" y="30281"/>
                        <a:pt x="-1056" y="26860"/>
                        <a:pt x="3169" y="24848"/>
                      </a:cubicBezTo>
                      <a:lnTo>
                        <a:pt x="49244" y="1509"/>
                      </a:lnTo>
                      <a:cubicBezTo>
                        <a:pt x="53469" y="-503"/>
                        <a:pt x="60310" y="-503"/>
                        <a:pt x="64334" y="1509"/>
                      </a:cubicBezTo>
                      <a:lnTo>
                        <a:pt x="110409" y="24848"/>
                      </a:lnTo>
                      <a:cubicBezTo>
                        <a:pt x="114635" y="27061"/>
                        <a:pt x="114635" y="30482"/>
                        <a:pt x="110409" y="32494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4" name="Vrije vorm: vorm 223">
                  <a:extLst>
                    <a:ext uri="{FF2B5EF4-FFF2-40B4-BE49-F238E27FC236}">
                      <a16:creationId xmlns:a16="http://schemas.microsoft.com/office/drawing/2014/main" id="{F4A60BD1-04F0-A592-9B33-CCC63E495A1B}"/>
                    </a:ext>
                  </a:extLst>
                </p:cNvPr>
                <p:cNvSpPr/>
                <p:nvPr/>
              </p:nvSpPr>
              <p:spPr>
                <a:xfrm>
                  <a:off x="8720965" y="3173550"/>
                  <a:ext cx="113578" cy="57644"/>
                </a:xfrm>
                <a:custGeom>
                  <a:avLst/>
                  <a:gdLst>
                    <a:gd name="connsiteX0" fmla="*/ 110409 w 113578"/>
                    <a:gd name="connsiteY0" fmla="*/ 32645 h 57644"/>
                    <a:gd name="connsiteX1" fmla="*/ 64334 w 113578"/>
                    <a:gd name="connsiteY1" fmla="*/ 55984 h 57644"/>
                    <a:gd name="connsiteX2" fmla="*/ 49244 w 113578"/>
                    <a:gd name="connsiteY2" fmla="*/ 55984 h 57644"/>
                    <a:gd name="connsiteX3" fmla="*/ 3169 w 113578"/>
                    <a:gd name="connsiteY3" fmla="*/ 32645 h 57644"/>
                    <a:gd name="connsiteX4" fmla="*/ 3169 w 113578"/>
                    <a:gd name="connsiteY4" fmla="*/ 24999 h 57644"/>
                    <a:gd name="connsiteX5" fmla="*/ 49244 w 113578"/>
                    <a:gd name="connsiteY5" fmla="*/ 1660 h 57644"/>
                    <a:gd name="connsiteX6" fmla="*/ 64334 w 113578"/>
                    <a:gd name="connsiteY6" fmla="*/ 1660 h 57644"/>
                    <a:gd name="connsiteX7" fmla="*/ 110409 w 113578"/>
                    <a:gd name="connsiteY7" fmla="*/ 24999 h 57644"/>
                    <a:gd name="connsiteX8" fmla="*/ 110409 w 113578"/>
                    <a:gd name="connsiteY8" fmla="*/ 32645 h 5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644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8197"/>
                        <a:pt x="53268" y="58197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5" y="27212"/>
                        <a:pt x="114635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5" name="Vrije vorm: vorm 224">
                  <a:extLst>
                    <a:ext uri="{FF2B5EF4-FFF2-40B4-BE49-F238E27FC236}">
                      <a16:creationId xmlns:a16="http://schemas.microsoft.com/office/drawing/2014/main" id="{D173E9FA-6377-E7B7-A9F2-E44C4AA81870}"/>
                    </a:ext>
                  </a:extLst>
                </p:cNvPr>
                <p:cNvSpPr/>
                <p:nvPr/>
              </p:nvSpPr>
              <p:spPr>
                <a:xfrm>
                  <a:off x="8791989" y="3137736"/>
                  <a:ext cx="113578" cy="57644"/>
                </a:xfrm>
                <a:custGeom>
                  <a:avLst/>
                  <a:gdLst>
                    <a:gd name="connsiteX0" fmla="*/ 110409 w 113578"/>
                    <a:gd name="connsiteY0" fmla="*/ 32645 h 57644"/>
                    <a:gd name="connsiteX1" fmla="*/ 64334 w 113578"/>
                    <a:gd name="connsiteY1" fmla="*/ 55984 h 57644"/>
                    <a:gd name="connsiteX2" fmla="*/ 49244 w 113578"/>
                    <a:gd name="connsiteY2" fmla="*/ 55984 h 57644"/>
                    <a:gd name="connsiteX3" fmla="*/ 3169 w 113578"/>
                    <a:gd name="connsiteY3" fmla="*/ 32645 h 57644"/>
                    <a:gd name="connsiteX4" fmla="*/ 3169 w 113578"/>
                    <a:gd name="connsiteY4" fmla="*/ 24999 h 57644"/>
                    <a:gd name="connsiteX5" fmla="*/ 49244 w 113578"/>
                    <a:gd name="connsiteY5" fmla="*/ 1660 h 57644"/>
                    <a:gd name="connsiteX6" fmla="*/ 64334 w 113578"/>
                    <a:gd name="connsiteY6" fmla="*/ 1660 h 57644"/>
                    <a:gd name="connsiteX7" fmla="*/ 110409 w 113578"/>
                    <a:gd name="connsiteY7" fmla="*/ 24999 h 57644"/>
                    <a:gd name="connsiteX8" fmla="*/ 110409 w 113578"/>
                    <a:gd name="connsiteY8" fmla="*/ 32645 h 5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644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8198"/>
                        <a:pt x="53268" y="58198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5" y="27011"/>
                        <a:pt x="114635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6" name="Vrije vorm: vorm 225">
                  <a:extLst>
                    <a:ext uri="{FF2B5EF4-FFF2-40B4-BE49-F238E27FC236}">
                      <a16:creationId xmlns:a16="http://schemas.microsoft.com/office/drawing/2014/main" id="{BFDA3706-8134-EDCD-DE72-55EE4EABB141}"/>
                    </a:ext>
                  </a:extLst>
                </p:cNvPr>
                <p:cNvSpPr/>
                <p:nvPr/>
              </p:nvSpPr>
              <p:spPr>
                <a:xfrm>
                  <a:off x="8862811" y="3101922"/>
                  <a:ext cx="113578" cy="57644"/>
                </a:xfrm>
                <a:custGeom>
                  <a:avLst/>
                  <a:gdLst>
                    <a:gd name="connsiteX0" fmla="*/ 110409 w 113578"/>
                    <a:gd name="connsiteY0" fmla="*/ 32645 h 57644"/>
                    <a:gd name="connsiteX1" fmla="*/ 64334 w 113578"/>
                    <a:gd name="connsiteY1" fmla="*/ 55984 h 57644"/>
                    <a:gd name="connsiteX2" fmla="*/ 49244 w 113578"/>
                    <a:gd name="connsiteY2" fmla="*/ 55984 h 57644"/>
                    <a:gd name="connsiteX3" fmla="*/ 3169 w 113578"/>
                    <a:gd name="connsiteY3" fmla="*/ 32645 h 57644"/>
                    <a:gd name="connsiteX4" fmla="*/ 3169 w 113578"/>
                    <a:gd name="connsiteY4" fmla="*/ 24999 h 57644"/>
                    <a:gd name="connsiteX5" fmla="*/ 49244 w 113578"/>
                    <a:gd name="connsiteY5" fmla="*/ 1660 h 57644"/>
                    <a:gd name="connsiteX6" fmla="*/ 64334 w 113578"/>
                    <a:gd name="connsiteY6" fmla="*/ 1660 h 57644"/>
                    <a:gd name="connsiteX7" fmla="*/ 110409 w 113578"/>
                    <a:gd name="connsiteY7" fmla="*/ 24999 h 57644"/>
                    <a:gd name="connsiteX8" fmla="*/ 110409 w 113578"/>
                    <a:gd name="connsiteY8" fmla="*/ 32645 h 5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644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8198"/>
                        <a:pt x="53268" y="58198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4" y="27212"/>
                        <a:pt x="114634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7" name="Vrije vorm: vorm 226">
                  <a:extLst>
                    <a:ext uri="{FF2B5EF4-FFF2-40B4-BE49-F238E27FC236}">
                      <a16:creationId xmlns:a16="http://schemas.microsoft.com/office/drawing/2014/main" id="{238F43AC-D32F-E40A-DFAF-543331A59B51}"/>
                    </a:ext>
                  </a:extLst>
                </p:cNvPr>
                <p:cNvSpPr/>
                <p:nvPr/>
              </p:nvSpPr>
              <p:spPr>
                <a:xfrm>
                  <a:off x="8933836" y="3066108"/>
                  <a:ext cx="113578" cy="57644"/>
                </a:xfrm>
                <a:custGeom>
                  <a:avLst/>
                  <a:gdLst>
                    <a:gd name="connsiteX0" fmla="*/ 110409 w 113578"/>
                    <a:gd name="connsiteY0" fmla="*/ 32645 h 57644"/>
                    <a:gd name="connsiteX1" fmla="*/ 64334 w 113578"/>
                    <a:gd name="connsiteY1" fmla="*/ 55984 h 57644"/>
                    <a:gd name="connsiteX2" fmla="*/ 49244 w 113578"/>
                    <a:gd name="connsiteY2" fmla="*/ 55984 h 57644"/>
                    <a:gd name="connsiteX3" fmla="*/ 3169 w 113578"/>
                    <a:gd name="connsiteY3" fmla="*/ 32645 h 57644"/>
                    <a:gd name="connsiteX4" fmla="*/ 3169 w 113578"/>
                    <a:gd name="connsiteY4" fmla="*/ 24999 h 57644"/>
                    <a:gd name="connsiteX5" fmla="*/ 49244 w 113578"/>
                    <a:gd name="connsiteY5" fmla="*/ 1660 h 57644"/>
                    <a:gd name="connsiteX6" fmla="*/ 64334 w 113578"/>
                    <a:gd name="connsiteY6" fmla="*/ 1660 h 57644"/>
                    <a:gd name="connsiteX7" fmla="*/ 110409 w 113578"/>
                    <a:gd name="connsiteY7" fmla="*/ 24999 h 57644"/>
                    <a:gd name="connsiteX8" fmla="*/ 110409 w 113578"/>
                    <a:gd name="connsiteY8" fmla="*/ 32645 h 5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644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8197"/>
                        <a:pt x="53268" y="58197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5" y="27011"/>
                        <a:pt x="114635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8" name="Vrije vorm: vorm 227">
                  <a:extLst>
                    <a:ext uri="{FF2B5EF4-FFF2-40B4-BE49-F238E27FC236}">
                      <a16:creationId xmlns:a16="http://schemas.microsoft.com/office/drawing/2014/main" id="{C40FA101-7E17-6117-2BF5-C5B442662323}"/>
                    </a:ext>
                  </a:extLst>
                </p:cNvPr>
                <p:cNvSpPr/>
                <p:nvPr/>
              </p:nvSpPr>
              <p:spPr>
                <a:xfrm>
                  <a:off x="9004860" y="3030294"/>
                  <a:ext cx="113578" cy="57644"/>
                </a:xfrm>
                <a:custGeom>
                  <a:avLst/>
                  <a:gdLst>
                    <a:gd name="connsiteX0" fmla="*/ 110409 w 113578"/>
                    <a:gd name="connsiteY0" fmla="*/ 32645 h 57644"/>
                    <a:gd name="connsiteX1" fmla="*/ 64334 w 113578"/>
                    <a:gd name="connsiteY1" fmla="*/ 55984 h 57644"/>
                    <a:gd name="connsiteX2" fmla="*/ 49244 w 113578"/>
                    <a:gd name="connsiteY2" fmla="*/ 55984 h 57644"/>
                    <a:gd name="connsiteX3" fmla="*/ 3169 w 113578"/>
                    <a:gd name="connsiteY3" fmla="*/ 32645 h 57644"/>
                    <a:gd name="connsiteX4" fmla="*/ 3169 w 113578"/>
                    <a:gd name="connsiteY4" fmla="*/ 24999 h 57644"/>
                    <a:gd name="connsiteX5" fmla="*/ 49244 w 113578"/>
                    <a:gd name="connsiteY5" fmla="*/ 1660 h 57644"/>
                    <a:gd name="connsiteX6" fmla="*/ 64334 w 113578"/>
                    <a:gd name="connsiteY6" fmla="*/ 1660 h 57644"/>
                    <a:gd name="connsiteX7" fmla="*/ 110409 w 113578"/>
                    <a:gd name="connsiteY7" fmla="*/ 24999 h 57644"/>
                    <a:gd name="connsiteX8" fmla="*/ 110409 w 113578"/>
                    <a:gd name="connsiteY8" fmla="*/ 32645 h 5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578" h="57644">
                      <a:moveTo>
                        <a:pt x="110409" y="32645"/>
                      </a:moveTo>
                      <a:lnTo>
                        <a:pt x="64334" y="55984"/>
                      </a:lnTo>
                      <a:cubicBezTo>
                        <a:pt x="60109" y="58197"/>
                        <a:pt x="53268" y="58197"/>
                        <a:pt x="49244" y="55984"/>
                      </a:cubicBezTo>
                      <a:lnTo>
                        <a:pt x="3169" y="32645"/>
                      </a:lnTo>
                      <a:cubicBezTo>
                        <a:pt x="-1056" y="30432"/>
                        <a:pt x="-1056" y="27011"/>
                        <a:pt x="3169" y="24999"/>
                      </a:cubicBezTo>
                      <a:lnTo>
                        <a:pt x="49244" y="1660"/>
                      </a:lnTo>
                      <a:cubicBezTo>
                        <a:pt x="53469" y="-553"/>
                        <a:pt x="60310" y="-553"/>
                        <a:pt x="64334" y="1660"/>
                      </a:cubicBezTo>
                      <a:lnTo>
                        <a:pt x="110409" y="24999"/>
                      </a:lnTo>
                      <a:cubicBezTo>
                        <a:pt x="114635" y="27011"/>
                        <a:pt x="114635" y="30633"/>
                        <a:pt x="110409" y="326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9" name="Vrije vorm: vorm 228">
                  <a:extLst>
                    <a:ext uri="{FF2B5EF4-FFF2-40B4-BE49-F238E27FC236}">
                      <a16:creationId xmlns:a16="http://schemas.microsoft.com/office/drawing/2014/main" id="{1F039914-CBBF-0968-236B-CD7F29874B54}"/>
                    </a:ext>
                  </a:extLst>
                </p:cNvPr>
                <p:cNvSpPr/>
                <p:nvPr/>
              </p:nvSpPr>
              <p:spPr>
                <a:xfrm>
                  <a:off x="9075352" y="2994567"/>
                  <a:ext cx="114037" cy="57671"/>
                </a:xfrm>
                <a:custGeom>
                  <a:avLst/>
                  <a:gdLst>
                    <a:gd name="connsiteX0" fmla="*/ 111343 w 114037"/>
                    <a:gd name="connsiteY0" fmla="*/ 32357 h 57671"/>
                    <a:gd name="connsiteX1" fmla="*/ 64061 w 114037"/>
                    <a:gd name="connsiteY1" fmla="*/ 56300 h 57671"/>
                    <a:gd name="connsiteX2" fmla="*/ 48770 w 114037"/>
                    <a:gd name="connsiteY2" fmla="*/ 55696 h 57671"/>
                    <a:gd name="connsiteX3" fmla="*/ 3701 w 114037"/>
                    <a:gd name="connsiteY3" fmla="*/ 32961 h 57671"/>
                    <a:gd name="connsiteX4" fmla="*/ 2695 w 114037"/>
                    <a:gd name="connsiteY4" fmla="*/ 25315 h 57671"/>
                    <a:gd name="connsiteX5" fmla="*/ 49977 w 114037"/>
                    <a:gd name="connsiteY5" fmla="*/ 1372 h 57671"/>
                    <a:gd name="connsiteX6" fmla="*/ 65268 w 114037"/>
                    <a:gd name="connsiteY6" fmla="*/ 1975 h 57671"/>
                    <a:gd name="connsiteX7" fmla="*/ 110337 w 114037"/>
                    <a:gd name="connsiteY7" fmla="*/ 24711 h 57671"/>
                    <a:gd name="connsiteX8" fmla="*/ 111343 w 114037"/>
                    <a:gd name="connsiteY8" fmla="*/ 32357 h 57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037" h="57671">
                      <a:moveTo>
                        <a:pt x="111343" y="32357"/>
                      </a:moveTo>
                      <a:lnTo>
                        <a:pt x="64061" y="56300"/>
                      </a:lnTo>
                      <a:cubicBezTo>
                        <a:pt x="60238" y="58312"/>
                        <a:pt x="53397" y="58111"/>
                        <a:pt x="48770" y="55696"/>
                      </a:cubicBezTo>
                      <a:lnTo>
                        <a:pt x="3701" y="32961"/>
                      </a:lnTo>
                      <a:cubicBezTo>
                        <a:pt x="-726" y="30747"/>
                        <a:pt x="-1329" y="27327"/>
                        <a:pt x="2695" y="25315"/>
                      </a:cubicBezTo>
                      <a:lnTo>
                        <a:pt x="49977" y="1372"/>
                      </a:lnTo>
                      <a:cubicBezTo>
                        <a:pt x="53800" y="-640"/>
                        <a:pt x="60641" y="-439"/>
                        <a:pt x="65268" y="1975"/>
                      </a:cubicBezTo>
                      <a:lnTo>
                        <a:pt x="110337" y="24711"/>
                      </a:lnTo>
                      <a:cubicBezTo>
                        <a:pt x="114764" y="26924"/>
                        <a:pt x="115367" y="30345"/>
                        <a:pt x="111343" y="32357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0" name="Vrije vorm: vorm 229">
                  <a:extLst>
                    <a:ext uri="{FF2B5EF4-FFF2-40B4-BE49-F238E27FC236}">
                      <a16:creationId xmlns:a16="http://schemas.microsoft.com/office/drawing/2014/main" id="{554BCAB1-A8BD-E9B8-C410-1AE8B47B8432}"/>
                    </a:ext>
                  </a:extLst>
                </p:cNvPr>
                <p:cNvSpPr/>
                <p:nvPr/>
              </p:nvSpPr>
              <p:spPr>
                <a:xfrm>
                  <a:off x="9146376" y="2936219"/>
                  <a:ext cx="158302" cy="80004"/>
                </a:xfrm>
                <a:custGeom>
                  <a:avLst/>
                  <a:gdLst>
                    <a:gd name="connsiteX0" fmla="*/ 155608 w 158302"/>
                    <a:gd name="connsiteY0" fmla="*/ 32357 h 80004"/>
                    <a:gd name="connsiteX1" fmla="*/ 64061 w 158302"/>
                    <a:gd name="connsiteY1" fmla="*/ 78633 h 80004"/>
                    <a:gd name="connsiteX2" fmla="*/ 48770 w 158302"/>
                    <a:gd name="connsiteY2" fmla="*/ 78030 h 80004"/>
                    <a:gd name="connsiteX3" fmla="*/ 3701 w 158302"/>
                    <a:gd name="connsiteY3" fmla="*/ 55294 h 80004"/>
                    <a:gd name="connsiteX4" fmla="*/ 2695 w 158302"/>
                    <a:gd name="connsiteY4" fmla="*/ 47648 h 80004"/>
                    <a:gd name="connsiteX5" fmla="*/ 94241 w 158302"/>
                    <a:gd name="connsiteY5" fmla="*/ 1372 h 80004"/>
                    <a:gd name="connsiteX6" fmla="*/ 109533 w 158302"/>
                    <a:gd name="connsiteY6" fmla="*/ 1975 h 80004"/>
                    <a:gd name="connsiteX7" fmla="*/ 154602 w 158302"/>
                    <a:gd name="connsiteY7" fmla="*/ 24711 h 80004"/>
                    <a:gd name="connsiteX8" fmla="*/ 155608 w 158302"/>
                    <a:gd name="connsiteY8" fmla="*/ 32357 h 80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302" h="80004">
                      <a:moveTo>
                        <a:pt x="155608" y="32357"/>
                      </a:moveTo>
                      <a:lnTo>
                        <a:pt x="64061" y="78633"/>
                      </a:lnTo>
                      <a:cubicBezTo>
                        <a:pt x="60238" y="80645"/>
                        <a:pt x="53397" y="80444"/>
                        <a:pt x="48770" y="78030"/>
                      </a:cubicBezTo>
                      <a:lnTo>
                        <a:pt x="3701" y="55294"/>
                      </a:lnTo>
                      <a:cubicBezTo>
                        <a:pt x="-726" y="53081"/>
                        <a:pt x="-1329" y="49660"/>
                        <a:pt x="2695" y="47648"/>
                      </a:cubicBezTo>
                      <a:lnTo>
                        <a:pt x="94241" y="1372"/>
                      </a:lnTo>
                      <a:cubicBezTo>
                        <a:pt x="98064" y="-640"/>
                        <a:pt x="104905" y="-439"/>
                        <a:pt x="109533" y="1975"/>
                      </a:cubicBezTo>
                      <a:lnTo>
                        <a:pt x="154602" y="24711"/>
                      </a:lnTo>
                      <a:cubicBezTo>
                        <a:pt x="159028" y="26924"/>
                        <a:pt x="159632" y="30345"/>
                        <a:pt x="155608" y="32357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62" name="Graphic 3">
                <a:extLst>
                  <a:ext uri="{FF2B5EF4-FFF2-40B4-BE49-F238E27FC236}">
                    <a16:creationId xmlns:a16="http://schemas.microsoft.com/office/drawing/2014/main" id="{D5FAC25B-1BB8-0676-0D50-17BB529143EA}"/>
                  </a:ext>
                </a:extLst>
              </p:cNvPr>
              <p:cNvGrpSpPr/>
              <p:nvPr/>
            </p:nvGrpSpPr>
            <p:grpSpPr>
              <a:xfrm>
                <a:off x="8294569" y="3007709"/>
                <a:ext cx="1009879" cy="510045"/>
                <a:chOff x="8294569" y="3007709"/>
                <a:chExt cx="1009879" cy="510045"/>
              </a:xfrm>
              <a:grpFill/>
            </p:grpSpPr>
            <p:sp>
              <p:nvSpPr>
                <p:cNvPr id="204" name="Vrije vorm: vorm 203">
                  <a:extLst>
                    <a:ext uri="{FF2B5EF4-FFF2-40B4-BE49-F238E27FC236}">
                      <a16:creationId xmlns:a16="http://schemas.microsoft.com/office/drawing/2014/main" id="{7A9E3744-3589-6A6D-BDB1-8C317EB5BE3C}"/>
                    </a:ext>
                  </a:extLst>
                </p:cNvPr>
                <p:cNvSpPr/>
                <p:nvPr/>
              </p:nvSpPr>
              <p:spPr>
                <a:xfrm>
                  <a:off x="9190267" y="3007709"/>
                  <a:ext cx="114181" cy="57744"/>
                </a:xfrm>
                <a:custGeom>
                  <a:avLst/>
                  <a:gdLst>
                    <a:gd name="connsiteX0" fmla="*/ 64233 w 114181"/>
                    <a:gd name="connsiteY0" fmla="*/ 56236 h 57744"/>
                    <a:gd name="connsiteX1" fmla="*/ 111314 w 114181"/>
                    <a:gd name="connsiteY1" fmla="*/ 32494 h 57744"/>
                    <a:gd name="connsiteX2" fmla="*/ 111314 w 114181"/>
                    <a:gd name="connsiteY2" fmla="*/ 25251 h 57744"/>
                    <a:gd name="connsiteX3" fmla="*/ 64233 w 114181"/>
                    <a:gd name="connsiteY3" fmla="*/ 1509 h 57744"/>
                    <a:gd name="connsiteX4" fmla="*/ 49948 w 114181"/>
                    <a:gd name="connsiteY4" fmla="*/ 1509 h 57744"/>
                    <a:gd name="connsiteX5" fmla="*/ 2867 w 114181"/>
                    <a:gd name="connsiteY5" fmla="*/ 25251 h 57744"/>
                    <a:gd name="connsiteX6" fmla="*/ 2867 w 114181"/>
                    <a:gd name="connsiteY6" fmla="*/ 32494 h 57744"/>
                    <a:gd name="connsiteX7" fmla="*/ 49948 w 114181"/>
                    <a:gd name="connsiteY7" fmla="*/ 56236 h 57744"/>
                    <a:gd name="connsiteX8" fmla="*/ 64233 w 114181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181" h="57744">
                      <a:moveTo>
                        <a:pt x="64233" y="56236"/>
                      </a:moveTo>
                      <a:lnTo>
                        <a:pt x="111314" y="32494"/>
                      </a:lnTo>
                      <a:cubicBezTo>
                        <a:pt x="115137" y="30482"/>
                        <a:pt x="115137" y="27263"/>
                        <a:pt x="111314" y="25251"/>
                      </a:cubicBezTo>
                      <a:lnTo>
                        <a:pt x="64233" y="1509"/>
                      </a:lnTo>
                      <a:cubicBezTo>
                        <a:pt x="60209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09" y="58248"/>
                        <a:pt x="64233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5" name="Vrije vorm: vorm 204">
                  <a:extLst>
                    <a:ext uri="{FF2B5EF4-FFF2-40B4-BE49-F238E27FC236}">
                      <a16:creationId xmlns:a16="http://schemas.microsoft.com/office/drawing/2014/main" id="{D6802AEA-3EFB-3BD2-0F21-1D739C394ADF}"/>
                    </a:ext>
                  </a:extLst>
                </p:cNvPr>
                <p:cNvSpPr/>
                <p:nvPr/>
              </p:nvSpPr>
              <p:spPr>
                <a:xfrm>
                  <a:off x="9119444" y="3043523"/>
                  <a:ext cx="114257" cy="57744"/>
                </a:xfrm>
                <a:custGeom>
                  <a:avLst/>
                  <a:gdLst>
                    <a:gd name="connsiteX0" fmla="*/ 64233 w 114257"/>
                    <a:gd name="connsiteY0" fmla="*/ 56236 h 57744"/>
                    <a:gd name="connsiteX1" fmla="*/ 111315 w 114257"/>
                    <a:gd name="connsiteY1" fmla="*/ 32494 h 57744"/>
                    <a:gd name="connsiteX2" fmla="*/ 111315 w 114257"/>
                    <a:gd name="connsiteY2" fmla="*/ 25251 h 57744"/>
                    <a:gd name="connsiteX3" fmla="*/ 64233 w 114257"/>
                    <a:gd name="connsiteY3" fmla="*/ 1509 h 57744"/>
                    <a:gd name="connsiteX4" fmla="*/ 49948 w 114257"/>
                    <a:gd name="connsiteY4" fmla="*/ 1509 h 57744"/>
                    <a:gd name="connsiteX5" fmla="*/ 2867 w 114257"/>
                    <a:gd name="connsiteY5" fmla="*/ 25251 h 57744"/>
                    <a:gd name="connsiteX6" fmla="*/ 2867 w 114257"/>
                    <a:gd name="connsiteY6" fmla="*/ 32494 h 57744"/>
                    <a:gd name="connsiteX7" fmla="*/ 49948 w 114257"/>
                    <a:gd name="connsiteY7" fmla="*/ 56236 h 57744"/>
                    <a:gd name="connsiteX8" fmla="*/ 64233 w 114257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257" h="57744">
                      <a:moveTo>
                        <a:pt x="64233" y="56236"/>
                      </a:moveTo>
                      <a:lnTo>
                        <a:pt x="111315" y="32494"/>
                      </a:lnTo>
                      <a:cubicBezTo>
                        <a:pt x="115138" y="30482"/>
                        <a:pt x="115339" y="27263"/>
                        <a:pt x="111315" y="25251"/>
                      </a:cubicBezTo>
                      <a:lnTo>
                        <a:pt x="64233" y="1509"/>
                      </a:lnTo>
                      <a:cubicBezTo>
                        <a:pt x="60411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972" y="58248"/>
                        <a:pt x="60209" y="58248"/>
                        <a:pt x="64233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6" name="Vrije vorm: vorm 205">
                  <a:extLst>
                    <a:ext uri="{FF2B5EF4-FFF2-40B4-BE49-F238E27FC236}">
                      <a16:creationId xmlns:a16="http://schemas.microsoft.com/office/drawing/2014/main" id="{1424E3DF-DD8C-777C-839F-8B142FDBDEB7}"/>
                    </a:ext>
                  </a:extLst>
                </p:cNvPr>
                <p:cNvSpPr/>
                <p:nvPr/>
              </p:nvSpPr>
              <p:spPr>
                <a:xfrm>
                  <a:off x="9048269" y="3079337"/>
                  <a:ext cx="114483" cy="57744"/>
                </a:xfrm>
                <a:custGeom>
                  <a:avLst/>
                  <a:gdLst>
                    <a:gd name="connsiteX0" fmla="*/ 64384 w 114483"/>
                    <a:gd name="connsiteY0" fmla="*/ 56236 h 57744"/>
                    <a:gd name="connsiteX1" fmla="*/ 111466 w 114483"/>
                    <a:gd name="connsiteY1" fmla="*/ 32494 h 57744"/>
                    <a:gd name="connsiteX2" fmla="*/ 111466 w 114483"/>
                    <a:gd name="connsiteY2" fmla="*/ 25251 h 57744"/>
                    <a:gd name="connsiteX3" fmla="*/ 64384 w 114483"/>
                    <a:gd name="connsiteY3" fmla="*/ 1509 h 57744"/>
                    <a:gd name="connsiteX4" fmla="*/ 50099 w 114483"/>
                    <a:gd name="connsiteY4" fmla="*/ 1509 h 57744"/>
                    <a:gd name="connsiteX5" fmla="*/ 3018 w 114483"/>
                    <a:gd name="connsiteY5" fmla="*/ 25251 h 57744"/>
                    <a:gd name="connsiteX6" fmla="*/ 3018 w 114483"/>
                    <a:gd name="connsiteY6" fmla="*/ 32494 h 57744"/>
                    <a:gd name="connsiteX7" fmla="*/ 50099 w 114483"/>
                    <a:gd name="connsiteY7" fmla="*/ 56236 h 57744"/>
                    <a:gd name="connsiteX8" fmla="*/ 64384 w 114483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744">
                      <a:moveTo>
                        <a:pt x="64384" y="56236"/>
                      </a:moveTo>
                      <a:lnTo>
                        <a:pt x="111466" y="32494"/>
                      </a:lnTo>
                      <a:cubicBezTo>
                        <a:pt x="115490" y="30482"/>
                        <a:pt x="115490" y="27263"/>
                        <a:pt x="111466" y="25251"/>
                      </a:cubicBezTo>
                      <a:lnTo>
                        <a:pt x="64384" y="1509"/>
                      </a:lnTo>
                      <a:cubicBezTo>
                        <a:pt x="60562" y="-503"/>
                        <a:pt x="54123" y="-503"/>
                        <a:pt x="50099" y="1509"/>
                      </a:cubicBezTo>
                      <a:lnTo>
                        <a:pt x="3018" y="25251"/>
                      </a:lnTo>
                      <a:cubicBezTo>
                        <a:pt x="-1006" y="27263"/>
                        <a:pt x="-1006" y="30482"/>
                        <a:pt x="3018" y="32494"/>
                      </a:cubicBezTo>
                      <a:lnTo>
                        <a:pt x="50099" y="56236"/>
                      </a:lnTo>
                      <a:cubicBezTo>
                        <a:pt x="53922" y="58248"/>
                        <a:pt x="60360" y="58248"/>
                        <a:pt x="6438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7" name="Vrije vorm: vorm 206">
                  <a:extLst>
                    <a:ext uri="{FF2B5EF4-FFF2-40B4-BE49-F238E27FC236}">
                      <a16:creationId xmlns:a16="http://schemas.microsoft.com/office/drawing/2014/main" id="{910D4B0D-79AE-08D6-2426-6288151FEE48}"/>
                    </a:ext>
                  </a:extLst>
                </p:cNvPr>
                <p:cNvSpPr/>
                <p:nvPr/>
              </p:nvSpPr>
              <p:spPr>
                <a:xfrm>
                  <a:off x="8977597" y="3115352"/>
                  <a:ext cx="114181" cy="57744"/>
                </a:xfrm>
                <a:custGeom>
                  <a:avLst/>
                  <a:gdLst>
                    <a:gd name="connsiteX0" fmla="*/ 64234 w 114181"/>
                    <a:gd name="connsiteY0" fmla="*/ 56236 h 57744"/>
                    <a:gd name="connsiteX1" fmla="*/ 111315 w 114181"/>
                    <a:gd name="connsiteY1" fmla="*/ 32494 h 57744"/>
                    <a:gd name="connsiteX2" fmla="*/ 111315 w 114181"/>
                    <a:gd name="connsiteY2" fmla="*/ 25251 h 57744"/>
                    <a:gd name="connsiteX3" fmla="*/ 64234 w 114181"/>
                    <a:gd name="connsiteY3" fmla="*/ 1509 h 57744"/>
                    <a:gd name="connsiteX4" fmla="*/ 49948 w 114181"/>
                    <a:gd name="connsiteY4" fmla="*/ 1509 h 57744"/>
                    <a:gd name="connsiteX5" fmla="*/ 2867 w 114181"/>
                    <a:gd name="connsiteY5" fmla="*/ 25251 h 57744"/>
                    <a:gd name="connsiteX6" fmla="*/ 2867 w 114181"/>
                    <a:gd name="connsiteY6" fmla="*/ 32494 h 57744"/>
                    <a:gd name="connsiteX7" fmla="*/ 49948 w 114181"/>
                    <a:gd name="connsiteY7" fmla="*/ 56236 h 57744"/>
                    <a:gd name="connsiteX8" fmla="*/ 64234 w 114181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181" h="57744">
                      <a:moveTo>
                        <a:pt x="64234" y="56236"/>
                      </a:moveTo>
                      <a:lnTo>
                        <a:pt x="111315" y="32494"/>
                      </a:lnTo>
                      <a:cubicBezTo>
                        <a:pt x="115138" y="30482"/>
                        <a:pt x="115138" y="27263"/>
                        <a:pt x="111315" y="25251"/>
                      </a:cubicBezTo>
                      <a:lnTo>
                        <a:pt x="64234" y="1509"/>
                      </a:lnTo>
                      <a:cubicBezTo>
                        <a:pt x="60209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972" y="58248"/>
                        <a:pt x="60209" y="58248"/>
                        <a:pt x="6423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8" name="Vrije vorm: vorm 207">
                  <a:extLst>
                    <a:ext uri="{FF2B5EF4-FFF2-40B4-BE49-F238E27FC236}">
                      <a16:creationId xmlns:a16="http://schemas.microsoft.com/office/drawing/2014/main" id="{EB96805A-F285-7E51-1E6C-C203C19696A5}"/>
                    </a:ext>
                  </a:extLst>
                </p:cNvPr>
                <p:cNvSpPr/>
                <p:nvPr/>
              </p:nvSpPr>
              <p:spPr>
                <a:xfrm>
                  <a:off x="8906573" y="3151166"/>
                  <a:ext cx="114257" cy="57744"/>
                </a:xfrm>
                <a:custGeom>
                  <a:avLst/>
                  <a:gdLst>
                    <a:gd name="connsiteX0" fmla="*/ 64234 w 114257"/>
                    <a:gd name="connsiteY0" fmla="*/ 56236 h 57744"/>
                    <a:gd name="connsiteX1" fmla="*/ 111315 w 114257"/>
                    <a:gd name="connsiteY1" fmla="*/ 32494 h 57744"/>
                    <a:gd name="connsiteX2" fmla="*/ 111315 w 114257"/>
                    <a:gd name="connsiteY2" fmla="*/ 25251 h 57744"/>
                    <a:gd name="connsiteX3" fmla="*/ 64234 w 114257"/>
                    <a:gd name="connsiteY3" fmla="*/ 1509 h 57744"/>
                    <a:gd name="connsiteX4" fmla="*/ 49948 w 114257"/>
                    <a:gd name="connsiteY4" fmla="*/ 1509 h 57744"/>
                    <a:gd name="connsiteX5" fmla="*/ 2867 w 114257"/>
                    <a:gd name="connsiteY5" fmla="*/ 25251 h 57744"/>
                    <a:gd name="connsiteX6" fmla="*/ 2867 w 114257"/>
                    <a:gd name="connsiteY6" fmla="*/ 32494 h 57744"/>
                    <a:gd name="connsiteX7" fmla="*/ 49948 w 114257"/>
                    <a:gd name="connsiteY7" fmla="*/ 56236 h 57744"/>
                    <a:gd name="connsiteX8" fmla="*/ 64234 w 114257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257" h="57744">
                      <a:moveTo>
                        <a:pt x="64234" y="56236"/>
                      </a:moveTo>
                      <a:lnTo>
                        <a:pt x="111315" y="32494"/>
                      </a:lnTo>
                      <a:cubicBezTo>
                        <a:pt x="115138" y="30482"/>
                        <a:pt x="115339" y="27263"/>
                        <a:pt x="111315" y="25251"/>
                      </a:cubicBezTo>
                      <a:lnTo>
                        <a:pt x="64234" y="1509"/>
                      </a:lnTo>
                      <a:cubicBezTo>
                        <a:pt x="60411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972" y="58248"/>
                        <a:pt x="60209" y="58248"/>
                        <a:pt x="6423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9" name="Vrije vorm: vorm 208">
                  <a:extLst>
                    <a:ext uri="{FF2B5EF4-FFF2-40B4-BE49-F238E27FC236}">
                      <a16:creationId xmlns:a16="http://schemas.microsoft.com/office/drawing/2014/main" id="{F1E23547-0D4D-79DB-B87B-6EC5B73852B2}"/>
                    </a:ext>
                  </a:extLst>
                </p:cNvPr>
                <p:cNvSpPr/>
                <p:nvPr/>
              </p:nvSpPr>
              <p:spPr>
                <a:xfrm>
                  <a:off x="8835398" y="3186980"/>
                  <a:ext cx="114483" cy="57744"/>
                </a:xfrm>
                <a:custGeom>
                  <a:avLst/>
                  <a:gdLst>
                    <a:gd name="connsiteX0" fmla="*/ 64384 w 114483"/>
                    <a:gd name="connsiteY0" fmla="*/ 56236 h 57744"/>
                    <a:gd name="connsiteX1" fmla="*/ 111466 w 114483"/>
                    <a:gd name="connsiteY1" fmla="*/ 32494 h 57744"/>
                    <a:gd name="connsiteX2" fmla="*/ 111466 w 114483"/>
                    <a:gd name="connsiteY2" fmla="*/ 25251 h 57744"/>
                    <a:gd name="connsiteX3" fmla="*/ 64384 w 114483"/>
                    <a:gd name="connsiteY3" fmla="*/ 1509 h 57744"/>
                    <a:gd name="connsiteX4" fmla="*/ 50099 w 114483"/>
                    <a:gd name="connsiteY4" fmla="*/ 1509 h 57744"/>
                    <a:gd name="connsiteX5" fmla="*/ 3018 w 114483"/>
                    <a:gd name="connsiteY5" fmla="*/ 25251 h 57744"/>
                    <a:gd name="connsiteX6" fmla="*/ 3018 w 114483"/>
                    <a:gd name="connsiteY6" fmla="*/ 32494 h 57744"/>
                    <a:gd name="connsiteX7" fmla="*/ 50099 w 114483"/>
                    <a:gd name="connsiteY7" fmla="*/ 56236 h 57744"/>
                    <a:gd name="connsiteX8" fmla="*/ 64384 w 114483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744">
                      <a:moveTo>
                        <a:pt x="64384" y="56236"/>
                      </a:moveTo>
                      <a:lnTo>
                        <a:pt x="111466" y="32494"/>
                      </a:lnTo>
                      <a:cubicBezTo>
                        <a:pt x="115490" y="30482"/>
                        <a:pt x="115490" y="27263"/>
                        <a:pt x="111466" y="25251"/>
                      </a:cubicBezTo>
                      <a:lnTo>
                        <a:pt x="64384" y="1509"/>
                      </a:lnTo>
                      <a:cubicBezTo>
                        <a:pt x="60562" y="-503"/>
                        <a:pt x="54123" y="-503"/>
                        <a:pt x="50099" y="1509"/>
                      </a:cubicBezTo>
                      <a:lnTo>
                        <a:pt x="3018" y="25251"/>
                      </a:lnTo>
                      <a:cubicBezTo>
                        <a:pt x="-1006" y="27263"/>
                        <a:pt x="-1006" y="30482"/>
                        <a:pt x="3018" y="32494"/>
                      </a:cubicBezTo>
                      <a:lnTo>
                        <a:pt x="50099" y="56236"/>
                      </a:lnTo>
                      <a:cubicBezTo>
                        <a:pt x="53922" y="58248"/>
                        <a:pt x="60360" y="58248"/>
                        <a:pt x="6438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0" name="Vrije vorm: vorm 209">
                  <a:extLst>
                    <a:ext uri="{FF2B5EF4-FFF2-40B4-BE49-F238E27FC236}">
                      <a16:creationId xmlns:a16="http://schemas.microsoft.com/office/drawing/2014/main" id="{E474CB16-1946-30C4-45DC-F7713B0445A0}"/>
                    </a:ext>
                  </a:extLst>
                </p:cNvPr>
                <p:cNvSpPr/>
                <p:nvPr/>
              </p:nvSpPr>
              <p:spPr>
                <a:xfrm>
                  <a:off x="8764726" y="3222794"/>
                  <a:ext cx="114181" cy="57744"/>
                </a:xfrm>
                <a:custGeom>
                  <a:avLst/>
                  <a:gdLst>
                    <a:gd name="connsiteX0" fmla="*/ 64234 w 114181"/>
                    <a:gd name="connsiteY0" fmla="*/ 56236 h 57744"/>
                    <a:gd name="connsiteX1" fmla="*/ 111315 w 114181"/>
                    <a:gd name="connsiteY1" fmla="*/ 32494 h 57744"/>
                    <a:gd name="connsiteX2" fmla="*/ 111315 w 114181"/>
                    <a:gd name="connsiteY2" fmla="*/ 25251 h 57744"/>
                    <a:gd name="connsiteX3" fmla="*/ 64234 w 114181"/>
                    <a:gd name="connsiteY3" fmla="*/ 1509 h 57744"/>
                    <a:gd name="connsiteX4" fmla="*/ 49948 w 114181"/>
                    <a:gd name="connsiteY4" fmla="*/ 1509 h 57744"/>
                    <a:gd name="connsiteX5" fmla="*/ 2867 w 114181"/>
                    <a:gd name="connsiteY5" fmla="*/ 25251 h 57744"/>
                    <a:gd name="connsiteX6" fmla="*/ 2867 w 114181"/>
                    <a:gd name="connsiteY6" fmla="*/ 32494 h 57744"/>
                    <a:gd name="connsiteX7" fmla="*/ 49948 w 114181"/>
                    <a:gd name="connsiteY7" fmla="*/ 56236 h 57744"/>
                    <a:gd name="connsiteX8" fmla="*/ 64234 w 114181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181" h="57744">
                      <a:moveTo>
                        <a:pt x="64234" y="56236"/>
                      </a:moveTo>
                      <a:lnTo>
                        <a:pt x="111315" y="32494"/>
                      </a:lnTo>
                      <a:cubicBezTo>
                        <a:pt x="115138" y="30482"/>
                        <a:pt x="115138" y="27263"/>
                        <a:pt x="111315" y="25251"/>
                      </a:cubicBezTo>
                      <a:lnTo>
                        <a:pt x="64234" y="1509"/>
                      </a:lnTo>
                      <a:cubicBezTo>
                        <a:pt x="60210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10" y="58248"/>
                        <a:pt x="6423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1" name="Vrije vorm: vorm 210">
                  <a:extLst>
                    <a:ext uri="{FF2B5EF4-FFF2-40B4-BE49-F238E27FC236}">
                      <a16:creationId xmlns:a16="http://schemas.microsoft.com/office/drawing/2014/main" id="{E491D294-947A-DDD2-E2F3-4768A4D73405}"/>
                    </a:ext>
                  </a:extLst>
                </p:cNvPr>
                <p:cNvSpPr/>
                <p:nvPr/>
              </p:nvSpPr>
              <p:spPr>
                <a:xfrm>
                  <a:off x="8693702" y="3258607"/>
                  <a:ext cx="114181" cy="57744"/>
                </a:xfrm>
                <a:custGeom>
                  <a:avLst/>
                  <a:gdLst>
                    <a:gd name="connsiteX0" fmla="*/ 64234 w 114181"/>
                    <a:gd name="connsiteY0" fmla="*/ 56236 h 57744"/>
                    <a:gd name="connsiteX1" fmla="*/ 111315 w 114181"/>
                    <a:gd name="connsiteY1" fmla="*/ 32494 h 57744"/>
                    <a:gd name="connsiteX2" fmla="*/ 111315 w 114181"/>
                    <a:gd name="connsiteY2" fmla="*/ 25251 h 57744"/>
                    <a:gd name="connsiteX3" fmla="*/ 64234 w 114181"/>
                    <a:gd name="connsiteY3" fmla="*/ 1509 h 57744"/>
                    <a:gd name="connsiteX4" fmla="*/ 49948 w 114181"/>
                    <a:gd name="connsiteY4" fmla="*/ 1509 h 57744"/>
                    <a:gd name="connsiteX5" fmla="*/ 2867 w 114181"/>
                    <a:gd name="connsiteY5" fmla="*/ 25251 h 57744"/>
                    <a:gd name="connsiteX6" fmla="*/ 2867 w 114181"/>
                    <a:gd name="connsiteY6" fmla="*/ 32494 h 57744"/>
                    <a:gd name="connsiteX7" fmla="*/ 49948 w 114181"/>
                    <a:gd name="connsiteY7" fmla="*/ 56236 h 57744"/>
                    <a:gd name="connsiteX8" fmla="*/ 64234 w 114181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181" h="57744">
                      <a:moveTo>
                        <a:pt x="64234" y="56236"/>
                      </a:moveTo>
                      <a:lnTo>
                        <a:pt x="111315" y="32494"/>
                      </a:lnTo>
                      <a:cubicBezTo>
                        <a:pt x="115138" y="30482"/>
                        <a:pt x="115138" y="27263"/>
                        <a:pt x="111315" y="25251"/>
                      </a:cubicBezTo>
                      <a:lnTo>
                        <a:pt x="64234" y="1509"/>
                      </a:lnTo>
                      <a:cubicBezTo>
                        <a:pt x="60411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972" y="58248"/>
                        <a:pt x="60209" y="58248"/>
                        <a:pt x="6423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2" name="Vrije vorm: vorm 211">
                  <a:extLst>
                    <a:ext uri="{FF2B5EF4-FFF2-40B4-BE49-F238E27FC236}">
                      <a16:creationId xmlns:a16="http://schemas.microsoft.com/office/drawing/2014/main" id="{1E764684-BBD5-6407-FC9B-A70A14E0F6AC}"/>
                    </a:ext>
                  </a:extLst>
                </p:cNvPr>
                <p:cNvSpPr/>
                <p:nvPr/>
              </p:nvSpPr>
              <p:spPr>
                <a:xfrm>
                  <a:off x="8622728" y="3294421"/>
                  <a:ext cx="114483" cy="57744"/>
                </a:xfrm>
                <a:custGeom>
                  <a:avLst/>
                  <a:gdLst>
                    <a:gd name="connsiteX0" fmla="*/ 64384 w 114483"/>
                    <a:gd name="connsiteY0" fmla="*/ 56236 h 57744"/>
                    <a:gd name="connsiteX1" fmla="*/ 111466 w 114483"/>
                    <a:gd name="connsiteY1" fmla="*/ 32494 h 57744"/>
                    <a:gd name="connsiteX2" fmla="*/ 111466 w 114483"/>
                    <a:gd name="connsiteY2" fmla="*/ 25251 h 57744"/>
                    <a:gd name="connsiteX3" fmla="*/ 64384 w 114483"/>
                    <a:gd name="connsiteY3" fmla="*/ 1509 h 57744"/>
                    <a:gd name="connsiteX4" fmla="*/ 50099 w 114483"/>
                    <a:gd name="connsiteY4" fmla="*/ 1509 h 57744"/>
                    <a:gd name="connsiteX5" fmla="*/ 3018 w 114483"/>
                    <a:gd name="connsiteY5" fmla="*/ 25251 h 57744"/>
                    <a:gd name="connsiteX6" fmla="*/ 3018 w 114483"/>
                    <a:gd name="connsiteY6" fmla="*/ 32494 h 57744"/>
                    <a:gd name="connsiteX7" fmla="*/ 50099 w 114483"/>
                    <a:gd name="connsiteY7" fmla="*/ 56236 h 57744"/>
                    <a:gd name="connsiteX8" fmla="*/ 64384 w 114483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744">
                      <a:moveTo>
                        <a:pt x="64384" y="56236"/>
                      </a:moveTo>
                      <a:lnTo>
                        <a:pt x="111466" y="32494"/>
                      </a:lnTo>
                      <a:cubicBezTo>
                        <a:pt x="115489" y="30482"/>
                        <a:pt x="115489" y="27263"/>
                        <a:pt x="111466" y="25251"/>
                      </a:cubicBezTo>
                      <a:lnTo>
                        <a:pt x="64384" y="1509"/>
                      </a:lnTo>
                      <a:cubicBezTo>
                        <a:pt x="60562" y="-503"/>
                        <a:pt x="54123" y="-503"/>
                        <a:pt x="50099" y="1509"/>
                      </a:cubicBezTo>
                      <a:lnTo>
                        <a:pt x="3018" y="25251"/>
                      </a:lnTo>
                      <a:cubicBezTo>
                        <a:pt x="-1006" y="27263"/>
                        <a:pt x="-1006" y="30482"/>
                        <a:pt x="3018" y="32494"/>
                      </a:cubicBezTo>
                      <a:lnTo>
                        <a:pt x="50099" y="56236"/>
                      </a:lnTo>
                      <a:cubicBezTo>
                        <a:pt x="53922" y="58248"/>
                        <a:pt x="60360" y="58248"/>
                        <a:pt x="6438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3" name="Vrije vorm: vorm 212">
                  <a:extLst>
                    <a:ext uri="{FF2B5EF4-FFF2-40B4-BE49-F238E27FC236}">
                      <a16:creationId xmlns:a16="http://schemas.microsoft.com/office/drawing/2014/main" id="{75185192-5A64-4A3F-8E1D-DC012753E175}"/>
                    </a:ext>
                  </a:extLst>
                </p:cNvPr>
                <p:cNvSpPr/>
                <p:nvPr/>
              </p:nvSpPr>
              <p:spPr>
                <a:xfrm>
                  <a:off x="8551855" y="3330235"/>
                  <a:ext cx="114181" cy="57744"/>
                </a:xfrm>
                <a:custGeom>
                  <a:avLst/>
                  <a:gdLst>
                    <a:gd name="connsiteX0" fmla="*/ 64234 w 114181"/>
                    <a:gd name="connsiteY0" fmla="*/ 56236 h 57744"/>
                    <a:gd name="connsiteX1" fmla="*/ 111315 w 114181"/>
                    <a:gd name="connsiteY1" fmla="*/ 32494 h 57744"/>
                    <a:gd name="connsiteX2" fmla="*/ 111315 w 114181"/>
                    <a:gd name="connsiteY2" fmla="*/ 25251 h 57744"/>
                    <a:gd name="connsiteX3" fmla="*/ 64234 w 114181"/>
                    <a:gd name="connsiteY3" fmla="*/ 1509 h 57744"/>
                    <a:gd name="connsiteX4" fmla="*/ 49948 w 114181"/>
                    <a:gd name="connsiteY4" fmla="*/ 1509 h 57744"/>
                    <a:gd name="connsiteX5" fmla="*/ 2867 w 114181"/>
                    <a:gd name="connsiteY5" fmla="*/ 25251 h 57744"/>
                    <a:gd name="connsiteX6" fmla="*/ 2867 w 114181"/>
                    <a:gd name="connsiteY6" fmla="*/ 32494 h 57744"/>
                    <a:gd name="connsiteX7" fmla="*/ 49948 w 114181"/>
                    <a:gd name="connsiteY7" fmla="*/ 56236 h 57744"/>
                    <a:gd name="connsiteX8" fmla="*/ 64234 w 114181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181" h="57744">
                      <a:moveTo>
                        <a:pt x="64234" y="56236"/>
                      </a:moveTo>
                      <a:lnTo>
                        <a:pt x="111315" y="32494"/>
                      </a:lnTo>
                      <a:cubicBezTo>
                        <a:pt x="115138" y="30482"/>
                        <a:pt x="115138" y="27263"/>
                        <a:pt x="111315" y="25251"/>
                      </a:cubicBezTo>
                      <a:lnTo>
                        <a:pt x="64234" y="1509"/>
                      </a:lnTo>
                      <a:cubicBezTo>
                        <a:pt x="60210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10" y="58248"/>
                        <a:pt x="6423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4" name="Vrije vorm: vorm 213">
                  <a:extLst>
                    <a:ext uri="{FF2B5EF4-FFF2-40B4-BE49-F238E27FC236}">
                      <a16:creationId xmlns:a16="http://schemas.microsoft.com/office/drawing/2014/main" id="{AD48CE1F-931E-7674-013E-46001920EB57}"/>
                    </a:ext>
                  </a:extLst>
                </p:cNvPr>
                <p:cNvSpPr/>
                <p:nvPr/>
              </p:nvSpPr>
              <p:spPr>
                <a:xfrm>
                  <a:off x="8481032" y="3366049"/>
                  <a:ext cx="114181" cy="57744"/>
                </a:xfrm>
                <a:custGeom>
                  <a:avLst/>
                  <a:gdLst>
                    <a:gd name="connsiteX0" fmla="*/ 64233 w 114181"/>
                    <a:gd name="connsiteY0" fmla="*/ 56236 h 57744"/>
                    <a:gd name="connsiteX1" fmla="*/ 111314 w 114181"/>
                    <a:gd name="connsiteY1" fmla="*/ 32494 h 57744"/>
                    <a:gd name="connsiteX2" fmla="*/ 111314 w 114181"/>
                    <a:gd name="connsiteY2" fmla="*/ 25251 h 57744"/>
                    <a:gd name="connsiteX3" fmla="*/ 64233 w 114181"/>
                    <a:gd name="connsiteY3" fmla="*/ 1509 h 57744"/>
                    <a:gd name="connsiteX4" fmla="*/ 49948 w 114181"/>
                    <a:gd name="connsiteY4" fmla="*/ 1509 h 57744"/>
                    <a:gd name="connsiteX5" fmla="*/ 2867 w 114181"/>
                    <a:gd name="connsiteY5" fmla="*/ 25251 h 57744"/>
                    <a:gd name="connsiteX6" fmla="*/ 2867 w 114181"/>
                    <a:gd name="connsiteY6" fmla="*/ 32494 h 57744"/>
                    <a:gd name="connsiteX7" fmla="*/ 49948 w 114181"/>
                    <a:gd name="connsiteY7" fmla="*/ 56236 h 57744"/>
                    <a:gd name="connsiteX8" fmla="*/ 64233 w 114181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181" h="57744">
                      <a:moveTo>
                        <a:pt x="64233" y="56236"/>
                      </a:moveTo>
                      <a:lnTo>
                        <a:pt x="111314" y="32494"/>
                      </a:lnTo>
                      <a:cubicBezTo>
                        <a:pt x="115137" y="30482"/>
                        <a:pt x="115137" y="27263"/>
                        <a:pt x="111314" y="25251"/>
                      </a:cubicBezTo>
                      <a:lnTo>
                        <a:pt x="64233" y="1509"/>
                      </a:lnTo>
                      <a:cubicBezTo>
                        <a:pt x="60411" y="-503"/>
                        <a:pt x="53972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972" y="58248"/>
                        <a:pt x="60209" y="58248"/>
                        <a:pt x="64233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5" name="Vrije vorm: vorm 214">
                  <a:extLst>
                    <a:ext uri="{FF2B5EF4-FFF2-40B4-BE49-F238E27FC236}">
                      <a16:creationId xmlns:a16="http://schemas.microsoft.com/office/drawing/2014/main" id="{394549D1-16E8-9AE5-0018-D70E0D3F20F6}"/>
                    </a:ext>
                  </a:extLst>
                </p:cNvPr>
                <p:cNvSpPr/>
                <p:nvPr/>
              </p:nvSpPr>
              <p:spPr>
                <a:xfrm>
                  <a:off x="8409857" y="3401863"/>
                  <a:ext cx="114483" cy="57744"/>
                </a:xfrm>
                <a:custGeom>
                  <a:avLst/>
                  <a:gdLst>
                    <a:gd name="connsiteX0" fmla="*/ 64384 w 114483"/>
                    <a:gd name="connsiteY0" fmla="*/ 56236 h 57744"/>
                    <a:gd name="connsiteX1" fmla="*/ 111466 w 114483"/>
                    <a:gd name="connsiteY1" fmla="*/ 32494 h 57744"/>
                    <a:gd name="connsiteX2" fmla="*/ 111466 w 114483"/>
                    <a:gd name="connsiteY2" fmla="*/ 25251 h 57744"/>
                    <a:gd name="connsiteX3" fmla="*/ 64384 w 114483"/>
                    <a:gd name="connsiteY3" fmla="*/ 1509 h 57744"/>
                    <a:gd name="connsiteX4" fmla="*/ 50099 w 114483"/>
                    <a:gd name="connsiteY4" fmla="*/ 1509 h 57744"/>
                    <a:gd name="connsiteX5" fmla="*/ 3018 w 114483"/>
                    <a:gd name="connsiteY5" fmla="*/ 25251 h 57744"/>
                    <a:gd name="connsiteX6" fmla="*/ 3018 w 114483"/>
                    <a:gd name="connsiteY6" fmla="*/ 32494 h 57744"/>
                    <a:gd name="connsiteX7" fmla="*/ 50099 w 114483"/>
                    <a:gd name="connsiteY7" fmla="*/ 56236 h 57744"/>
                    <a:gd name="connsiteX8" fmla="*/ 64384 w 114483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744">
                      <a:moveTo>
                        <a:pt x="64384" y="56236"/>
                      </a:moveTo>
                      <a:lnTo>
                        <a:pt x="111466" y="32494"/>
                      </a:lnTo>
                      <a:cubicBezTo>
                        <a:pt x="115490" y="30482"/>
                        <a:pt x="115490" y="27263"/>
                        <a:pt x="111466" y="25251"/>
                      </a:cubicBezTo>
                      <a:lnTo>
                        <a:pt x="64384" y="1509"/>
                      </a:lnTo>
                      <a:cubicBezTo>
                        <a:pt x="60562" y="-503"/>
                        <a:pt x="54123" y="-503"/>
                        <a:pt x="50099" y="1509"/>
                      </a:cubicBezTo>
                      <a:lnTo>
                        <a:pt x="3018" y="25251"/>
                      </a:lnTo>
                      <a:cubicBezTo>
                        <a:pt x="-1006" y="27263"/>
                        <a:pt x="-1006" y="30482"/>
                        <a:pt x="3018" y="32494"/>
                      </a:cubicBezTo>
                      <a:lnTo>
                        <a:pt x="50099" y="56236"/>
                      </a:lnTo>
                      <a:cubicBezTo>
                        <a:pt x="53922" y="58248"/>
                        <a:pt x="60360" y="58248"/>
                        <a:pt x="64384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6" name="Vrije vorm: vorm 215">
                  <a:extLst>
                    <a:ext uri="{FF2B5EF4-FFF2-40B4-BE49-F238E27FC236}">
                      <a16:creationId xmlns:a16="http://schemas.microsoft.com/office/drawing/2014/main" id="{82C55518-C421-3268-BBDB-CCE6A7875BDB}"/>
                    </a:ext>
                  </a:extLst>
                </p:cNvPr>
                <p:cNvSpPr/>
                <p:nvPr/>
              </p:nvSpPr>
              <p:spPr>
                <a:xfrm>
                  <a:off x="8294569" y="3437677"/>
                  <a:ext cx="158596" cy="80078"/>
                </a:xfrm>
                <a:custGeom>
                  <a:avLst/>
                  <a:gdLst>
                    <a:gd name="connsiteX0" fmla="*/ 64384 w 158596"/>
                    <a:gd name="connsiteY0" fmla="*/ 78569 h 80078"/>
                    <a:gd name="connsiteX1" fmla="*/ 155730 w 158596"/>
                    <a:gd name="connsiteY1" fmla="*/ 32494 h 80078"/>
                    <a:gd name="connsiteX2" fmla="*/ 155730 w 158596"/>
                    <a:gd name="connsiteY2" fmla="*/ 25251 h 80078"/>
                    <a:gd name="connsiteX3" fmla="*/ 108649 w 158596"/>
                    <a:gd name="connsiteY3" fmla="*/ 1509 h 80078"/>
                    <a:gd name="connsiteX4" fmla="*/ 94363 w 158596"/>
                    <a:gd name="connsiteY4" fmla="*/ 1509 h 80078"/>
                    <a:gd name="connsiteX5" fmla="*/ 3018 w 158596"/>
                    <a:gd name="connsiteY5" fmla="*/ 47584 h 80078"/>
                    <a:gd name="connsiteX6" fmla="*/ 3018 w 158596"/>
                    <a:gd name="connsiteY6" fmla="*/ 54827 h 80078"/>
                    <a:gd name="connsiteX7" fmla="*/ 50099 w 158596"/>
                    <a:gd name="connsiteY7" fmla="*/ 78569 h 80078"/>
                    <a:gd name="connsiteX8" fmla="*/ 64384 w 158596"/>
                    <a:gd name="connsiteY8" fmla="*/ 78569 h 8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596" h="80078">
                      <a:moveTo>
                        <a:pt x="64384" y="78569"/>
                      </a:moveTo>
                      <a:lnTo>
                        <a:pt x="155730" y="32494"/>
                      </a:lnTo>
                      <a:cubicBezTo>
                        <a:pt x="159553" y="30482"/>
                        <a:pt x="159553" y="27263"/>
                        <a:pt x="155730" y="25251"/>
                      </a:cubicBezTo>
                      <a:lnTo>
                        <a:pt x="108649" y="1509"/>
                      </a:lnTo>
                      <a:cubicBezTo>
                        <a:pt x="104625" y="-503"/>
                        <a:pt x="98388" y="-503"/>
                        <a:pt x="94363" y="1509"/>
                      </a:cubicBezTo>
                      <a:lnTo>
                        <a:pt x="3018" y="47584"/>
                      </a:lnTo>
                      <a:cubicBezTo>
                        <a:pt x="-1006" y="49596"/>
                        <a:pt x="-1006" y="52816"/>
                        <a:pt x="3018" y="54827"/>
                      </a:cubicBezTo>
                      <a:lnTo>
                        <a:pt x="50099" y="78569"/>
                      </a:lnTo>
                      <a:cubicBezTo>
                        <a:pt x="53922" y="80581"/>
                        <a:pt x="60360" y="80581"/>
                        <a:pt x="64384" y="78569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63" name="Graphic 3">
                <a:extLst>
                  <a:ext uri="{FF2B5EF4-FFF2-40B4-BE49-F238E27FC236}">
                    <a16:creationId xmlns:a16="http://schemas.microsoft.com/office/drawing/2014/main" id="{9DD3AFF0-F6B9-ACC4-A3C7-0FEF58CBE5EB}"/>
                  </a:ext>
                </a:extLst>
              </p:cNvPr>
              <p:cNvGrpSpPr/>
              <p:nvPr/>
            </p:nvGrpSpPr>
            <p:grpSpPr>
              <a:xfrm>
                <a:off x="8365743" y="2971694"/>
                <a:ext cx="1080149" cy="581874"/>
                <a:chOff x="8365743" y="2971694"/>
                <a:chExt cx="1080149" cy="581874"/>
              </a:xfrm>
              <a:grpFill/>
            </p:grpSpPr>
            <p:sp>
              <p:nvSpPr>
                <p:cNvPr id="190" name="Vrije vorm: vorm 189">
                  <a:extLst>
                    <a:ext uri="{FF2B5EF4-FFF2-40B4-BE49-F238E27FC236}">
                      <a16:creationId xmlns:a16="http://schemas.microsoft.com/office/drawing/2014/main" id="{EB9E9564-C121-4BC6-DEBE-0F127EF6AEEE}"/>
                    </a:ext>
                  </a:extLst>
                </p:cNvPr>
                <p:cNvSpPr/>
                <p:nvPr/>
              </p:nvSpPr>
              <p:spPr>
                <a:xfrm>
                  <a:off x="9261090" y="2971694"/>
                  <a:ext cx="184803" cy="85510"/>
                </a:xfrm>
                <a:custGeom>
                  <a:avLst/>
                  <a:gdLst>
                    <a:gd name="connsiteX0" fmla="*/ 3068 w 184803"/>
                    <a:gd name="connsiteY0" fmla="*/ 32695 h 85510"/>
                    <a:gd name="connsiteX1" fmla="*/ 50150 w 184803"/>
                    <a:gd name="connsiteY1" fmla="*/ 56437 h 85510"/>
                    <a:gd name="connsiteX2" fmla="*/ 64234 w 184803"/>
                    <a:gd name="connsiteY2" fmla="*/ 56437 h 85510"/>
                    <a:gd name="connsiteX3" fmla="*/ 66245 w 184803"/>
                    <a:gd name="connsiteY3" fmla="*/ 55431 h 85510"/>
                    <a:gd name="connsiteX4" fmla="*/ 80330 w 184803"/>
                    <a:gd name="connsiteY4" fmla="*/ 55431 h 85510"/>
                    <a:gd name="connsiteX5" fmla="*/ 136867 w 184803"/>
                    <a:gd name="connsiteY5" fmla="*/ 84002 h 85510"/>
                    <a:gd name="connsiteX6" fmla="*/ 150951 w 184803"/>
                    <a:gd name="connsiteY6" fmla="*/ 84002 h 85510"/>
                    <a:gd name="connsiteX7" fmla="*/ 181936 w 184803"/>
                    <a:gd name="connsiteY7" fmla="*/ 68308 h 85510"/>
                    <a:gd name="connsiteX8" fmla="*/ 181936 w 184803"/>
                    <a:gd name="connsiteY8" fmla="*/ 61065 h 85510"/>
                    <a:gd name="connsiteX9" fmla="*/ 64033 w 184803"/>
                    <a:gd name="connsiteY9" fmla="*/ 1509 h 85510"/>
                    <a:gd name="connsiteX10" fmla="*/ 49948 w 184803"/>
                    <a:gd name="connsiteY10" fmla="*/ 1509 h 85510"/>
                    <a:gd name="connsiteX11" fmla="*/ 2867 w 184803"/>
                    <a:gd name="connsiteY11" fmla="*/ 25251 h 85510"/>
                    <a:gd name="connsiteX12" fmla="*/ 2867 w 184803"/>
                    <a:gd name="connsiteY12" fmla="*/ 32494 h 85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4803" h="85510">
                      <a:moveTo>
                        <a:pt x="3068" y="32695"/>
                      </a:moveTo>
                      <a:lnTo>
                        <a:pt x="50150" y="56437"/>
                      </a:lnTo>
                      <a:cubicBezTo>
                        <a:pt x="53972" y="58449"/>
                        <a:pt x="60411" y="58449"/>
                        <a:pt x="64234" y="56437"/>
                      </a:cubicBezTo>
                      <a:lnTo>
                        <a:pt x="66245" y="55431"/>
                      </a:lnTo>
                      <a:cubicBezTo>
                        <a:pt x="70068" y="53419"/>
                        <a:pt x="76507" y="53419"/>
                        <a:pt x="80330" y="55431"/>
                      </a:cubicBezTo>
                      <a:lnTo>
                        <a:pt x="136867" y="84002"/>
                      </a:lnTo>
                      <a:cubicBezTo>
                        <a:pt x="140690" y="86014"/>
                        <a:pt x="147129" y="86014"/>
                        <a:pt x="150951" y="84002"/>
                      </a:cubicBezTo>
                      <a:lnTo>
                        <a:pt x="181936" y="68308"/>
                      </a:lnTo>
                      <a:cubicBezTo>
                        <a:pt x="185759" y="66296"/>
                        <a:pt x="185759" y="63077"/>
                        <a:pt x="181936" y="61065"/>
                      </a:cubicBezTo>
                      <a:lnTo>
                        <a:pt x="64033" y="1509"/>
                      </a:lnTo>
                      <a:cubicBezTo>
                        <a:pt x="60210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1" name="Vrije vorm: vorm 190">
                  <a:extLst>
                    <a:ext uri="{FF2B5EF4-FFF2-40B4-BE49-F238E27FC236}">
                      <a16:creationId xmlns:a16="http://schemas.microsoft.com/office/drawing/2014/main" id="{6C9534BA-47C0-AFB2-441D-6239BB856217}"/>
                    </a:ext>
                  </a:extLst>
                </p:cNvPr>
                <p:cNvSpPr/>
                <p:nvPr/>
              </p:nvSpPr>
              <p:spPr>
                <a:xfrm>
                  <a:off x="9277588" y="3035274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3 w 113980"/>
                    <a:gd name="connsiteY1" fmla="*/ 32494 h 57744"/>
                    <a:gd name="connsiteX2" fmla="*/ 111113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3" y="32494"/>
                      </a:lnTo>
                      <a:cubicBezTo>
                        <a:pt x="114936" y="30482"/>
                        <a:pt x="114936" y="27263"/>
                        <a:pt x="111113" y="25251"/>
                      </a:cubicBezTo>
                      <a:lnTo>
                        <a:pt x="64032" y="1509"/>
                      </a:lnTo>
                      <a:cubicBezTo>
                        <a:pt x="60209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09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2" name="Vrije vorm: vorm 191">
                  <a:extLst>
                    <a:ext uri="{FF2B5EF4-FFF2-40B4-BE49-F238E27FC236}">
                      <a16:creationId xmlns:a16="http://schemas.microsoft.com/office/drawing/2014/main" id="{4B953000-9F6F-8584-9E33-0D53B19B8612}"/>
                    </a:ext>
                  </a:extLst>
                </p:cNvPr>
                <p:cNvSpPr/>
                <p:nvPr/>
              </p:nvSpPr>
              <p:spPr>
                <a:xfrm>
                  <a:off x="9206564" y="3071088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3 w 113980"/>
                    <a:gd name="connsiteY1" fmla="*/ 32494 h 57744"/>
                    <a:gd name="connsiteX2" fmla="*/ 111113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3" y="32494"/>
                      </a:lnTo>
                      <a:cubicBezTo>
                        <a:pt x="114936" y="30482"/>
                        <a:pt x="114936" y="27263"/>
                        <a:pt x="111113" y="25251"/>
                      </a:cubicBezTo>
                      <a:lnTo>
                        <a:pt x="64032" y="1509"/>
                      </a:lnTo>
                      <a:cubicBezTo>
                        <a:pt x="60209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09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3" name="Vrije vorm: vorm 192">
                  <a:extLst>
                    <a:ext uri="{FF2B5EF4-FFF2-40B4-BE49-F238E27FC236}">
                      <a16:creationId xmlns:a16="http://schemas.microsoft.com/office/drawing/2014/main" id="{5B024DB4-29A2-9656-837E-56188256F993}"/>
                    </a:ext>
                  </a:extLst>
                </p:cNvPr>
                <p:cNvSpPr/>
                <p:nvPr/>
              </p:nvSpPr>
              <p:spPr>
                <a:xfrm>
                  <a:off x="9135741" y="3106902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3 w 113980"/>
                    <a:gd name="connsiteY1" fmla="*/ 32494 h 57744"/>
                    <a:gd name="connsiteX2" fmla="*/ 111113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3" y="32494"/>
                      </a:lnTo>
                      <a:cubicBezTo>
                        <a:pt x="114936" y="30482"/>
                        <a:pt x="114936" y="27263"/>
                        <a:pt x="111113" y="25251"/>
                      </a:cubicBezTo>
                      <a:lnTo>
                        <a:pt x="64032" y="1509"/>
                      </a:lnTo>
                      <a:cubicBezTo>
                        <a:pt x="60209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09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4" name="Vrije vorm: vorm 193">
                  <a:extLst>
                    <a:ext uri="{FF2B5EF4-FFF2-40B4-BE49-F238E27FC236}">
                      <a16:creationId xmlns:a16="http://schemas.microsoft.com/office/drawing/2014/main" id="{735EB602-55CB-CD74-B479-0AF5591F1546}"/>
                    </a:ext>
                  </a:extLst>
                </p:cNvPr>
                <p:cNvSpPr/>
                <p:nvPr/>
              </p:nvSpPr>
              <p:spPr>
                <a:xfrm>
                  <a:off x="9064717" y="3142715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3 w 113980"/>
                    <a:gd name="connsiteY1" fmla="*/ 32494 h 57744"/>
                    <a:gd name="connsiteX2" fmla="*/ 111113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3" y="32494"/>
                      </a:lnTo>
                      <a:cubicBezTo>
                        <a:pt x="114936" y="30482"/>
                        <a:pt x="114936" y="27263"/>
                        <a:pt x="111113" y="25251"/>
                      </a:cubicBezTo>
                      <a:lnTo>
                        <a:pt x="64032" y="1509"/>
                      </a:lnTo>
                      <a:cubicBezTo>
                        <a:pt x="60209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09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5" name="Vrije vorm: vorm 194">
                  <a:extLst>
                    <a:ext uri="{FF2B5EF4-FFF2-40B4-BE49-F238E27FC236}">
                      <a16:creationId xmlns:a16="http://schemas.microsoft.com/office/drawing/2014/main" id="{064A7A7C-D028-24AF-B0D9-7B77156E3D70}"/>
                    </a:ext>
                  </a:extLst>
                </p:cNvPr>
                <p:cNvSpPr/>
                <p:nvPr/>
              </p:nvSpPr>
              <p:spPr>
                <a:xfrm>
                  <a:off x="8993894" y="3178529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4 w 113980"/>
                    <a:gd name="connsiteY1" fmla="*/ 32494 h 57744"/>
                    <a:gd name="connsiteX2" fmla="*/ 111114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4" y="32494"/>
                      </a:lnTo>
                      <a:cubicBezTo>
                        <a:pt x="114936" y="30482"/>
                        <a:pt x="114936" y="27263"/>
                        <a:pt x="111114" y="25251"/>
                      </a:cubicBezTo>
                      <a:lnTo>
                        <a:pt x="64032" y="1509"/>
                      </a:lnTo>
                      <a:cubicBezTo>
                        <a:pt x="60210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10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6" name="Vrije vorm: vorm 195">
                  <a:extLst>
                    <a:ext uri="{FF2B5EF4-FFF2-40B4-BE49-F238E27FC236}">
                      <a16:creationId xmlns:a16="http://schemas.microsoft.com/office/drawing/2014/main" id="{879B11E5-AA88-9928-6912-74863BF7AE4B}"/>
                    </a:ext>
                  </a:extLst>
                </p:cNvPr>
                <p:cNvSpPr/>
                <p:nvPr/>
              </p:nvSpPr>
              <p:spPr>
                <a:xfrm>
                  <a:off x="8922870" y="3214343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4 w 113980"/>
                    <a:gd name="connsiteY1" fmla="*/ 32494 h 57744"/>
                    <a:gd name="connsiteX2" fmla="*/ 111114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4" y="32494"/>
                      </a:lnTo>
                      <a:cubicBezTo>
                        <a:pt x="114936" y="30482"/>
                        <a:pt x="114936" y="27263"/>
                        <a:pt x="111114" y="25251"/>
                      </a:cubicBezTo>
                      <a:lnTo>
                        <a:pt x="64032" y="1509"/>
                      </a:lnTo>
                      <a:cubicBezTo>
                        <a:pt x="60210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10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7" name="Vrije vorm: vorm 196">
                  <a:extLst>
                    <a:ext uri="{FF2B5EF4-FFF2-40B4-BE49-F238E27FC236}">
                      <a16:creationId xmlns:a16="http://schemas.microsoft.com/office/drawing/2014/main" id="{02ED2501-B3C5-4E28-C035-E49834B84D98}"/>
                    </a:ext>
                  </a:extLst>
                </p:cNvPr>
                <p:cNvSpPr/>
                <p:nvPr/>
              </p:nvSpPr>
              <p:spPr>
                <a:xfrm>
                  <a:off x="8851846" y="3250358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4 w 113980"/>
                    <a:gd name="connsiteY1" fmla="*/ 32494 h 57744"/>
                    <a:gd name="connsiteX2" fmla="*/ 111114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4" y="32494"/>
                      </a:lnTo>
                      <a:cubicBezTo>
                        <a:pt x="114936" y="30482"/>
                        <a:pt x="114936" y="27263"/>
                        <a:pt x="111114" y="25251"/>
                      </a:cubicBezTo>
                      <a:lnTo>
                        <a:pt x="64032" y="1509"/>
                      </a:lnTo>
                      <a:cubicBezTo>
                        <a:pt x="60209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09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8" name="Vrije vorm: vorm 197">
                  <a:extLst>
                    <a:ext uri="{FF2B5EF4-FFF2-40B4-BE49-F238E27FC236}">
                      <a16:creationId xmlns:a16="http://schemas.microsoft.com/office/drawing/2014/main" id="{494B812E-A81E-B3CC-DB6C-73A2D24924D6}"/>
                    </a:ext>
                  </a:extLst>
                </p:cNvPr>
                <p:cNvSpPr/>
                <p:nvPr/>
              </p:nvSpPr>
              <p:spPr>
                <a:xfrm>
                  <a:off x="8781023" y="3286172"/>
                  <a:ext cx="113980" cy="57744"/>
                </a:xfrm>
                <a:custGeom>
                  <a:avLst/>
                  <a:gdLst>
                    <a:gd name="connsiteX0" fmla="*/ 64033 w 113980"/>
                    <a:gd name="connsiteY0" fmla="*/ 56236 h 57744"/>
                    <a:gd name="connsiteX1" fmla="*/ 111114 w 113980"/>
                    <a:gd name="connsiteY1" fmla="*/ 32494 h 57744"/>
                    <a:gd name="connsiteX2" fmla="*/ 111114 w 113980"/>
                    <a:gd name="connsiteY2" fmla="*/ 25251 h 57744"/>
                    <a:gd name="connsiteX3" fmla="*/ 64033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3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3" y="56236"/>
                      </a:moveTo>
                      <a:lnTo>
                        <a:pt x="111114" y="32494"/>
                      </a:lnTo>
                      <a:cubicBezTo>
                        <a:pt x="114936" y="30482"/>
                        <a:pt x="114936" y="27263"/>
                        <a:pt x="111114" y="25251"/>
                      </a:cubicBezTo>
                      <a:lnTo>
                        <a:pt x="64033" y="1509"/>
                      </a:lnTo>
                      <a:cubicBezTo>
                        <a:pt x="60210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10" y="58248"/>
                        <a:pt x="64033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9" name="Vrije vorm: vorm 198">
                  <a:extLst>
                    <a:ext uri="{FF2B5EF4-FFF2-40B4-BE49-F238E27FC236}">
                      <a16:creationId xmlns:a16="http://schemas.microsoft.com/office/drawing/2014/main" id="{163A9DE9-CAE1-E0C7-E757-2E7262A45B1E}"/>
                    </a:ext>
                  </a:extLst>
                </p:cNvPr>
                <p:cNvSpPr/>
                <p:nvPr/>
              </p:nvSpPr>
              <p:spPr>
                <a:xfrm>
                  <a:off x="8709999" y="3321986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4 w 113980"/>
                    <a:gd name="connsiteY1" fmla="*/ 32494 h 57744"/>
                    <a:gd name="connsiteX2" fmla="*/ 111114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4" y="32494"/>
                      </a:lnTo>
                      <a:cubicBezTo>
                        <a:pt x="114936" y="30482"/>
                        <a:pt x="114936" y="27263"/>
                        <a:pt x="111114" y="25251"/>
                      </a:cubicBezTo>
                      <a:lnTo>
                        <a:pt x="64032" y="1509"/>
                      </a:lnTo>
                      <a:cubicBezTo>
                        <a:pt x="60210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10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0" name="Vrije vorm: vorm 199">
                  <a:extLst>
                    <a:ext uri="{FF2B5EF4-FFF2-40B4-BE49-F238E27FC236}">
                      <a16:creationId xmlns:a16="http://schemas.microsoft.com/office/drawing/2014/main" id="{1242761E-C64B-B7CD-5D17-43C0DF80E209}"/>
                    </a:ext>
                  </a:extLst>
                </p:cNvPr>
                <p:cNvSpPr/>
                <p:nvPr/>
              </p:nvSpPr>
              <p:spPr>
                <a:xfrm>
                  <a:off x="8639176" y="3357800"/>
                  <a:ext cx="113980" cy="57744"/>
                </a:xfrm>
                <a:custGeom>
                  <a:avLst/>
                  <a:gdLst>
                    <a:gd name="connsiteX0" fmla="*/ 64033 w 113980"/>
                    <a:gd name="connsiteY0" fmla="*/ 56236 h 57744"/>
                    <a:gd name="connsiteX1" fmla="*/ 111114 w 113980"/>
                    <a:gd name="connsiteY1" fmla="*/ 32494 h 57744"/>
                    <a:gd name="connsiteX2" fmla="*/ 111114 w 113980"/>
                    <a:gd name="connsiteY2" fmla="*/ 25251 h 57744"/>
                    <a:gd name="connsiteX3" fmla="*/ 64033 w 113980"/>
                    <a:gd name="connsiteY3" fmla="*/ 1509 h 57744"/>
                    <a:gd name="connsiteX4" fmla="*/ 49949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9 w 113980"/>
                    <a:gd name="connsiteY7" fmla="*/ 56236 h 57744"/>
                    <a:gd name="connsiteX8" fmla="*/ 64033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3" y="56236"/>
                      </a:moveTo>
                      <a:lnTo>
                        <a:pt x="111114" y="32494"/>
                      </a:lnTo>
                      <a:cubicBezTo>
                        <a:pt x="114936" y="30482"/>
                        <a:pt x="114936" y="27263"/>
                        <a:pt x="111114" y="25251"/>
                      </a:cubicBezTo>
                      <a:lnTo>
                        <a:pt x="64033" y="1509"/>
                      </a:lnTo>
                      <a:cubicBezTo>
                        <a:pt x="60210" y="-503"/>
                        <a:pt x="53771" y="-503"/>
                        <a:pt x="49949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9" y="56236"/>
                      </a:lnTo>
                      <a:cubicBezTo>
                        <a:pt x="53771" y="58248"/>
                        <a:pt x="60210" y="58248"/>
                        <a:pt x="64033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1" name="Vrije vorm: vorm 200">
                  <a:extLst>
                    <a:ext uri="{FF2B5EF4-FFF2-40B4-BE49-F238E27FC236}">
                      <a16:creationId xmlns:a16="http://schemas.microsoft.com/office/drawing/2014/main" id="{01928A22-505D-60F4-5278-05A888CAFE0D}"/>
                    </a:ext>
                  </a:extLst>
                </p:cNvPr>
                <p:cNvSpPr/>
                <p:nvPr/>
              </p:nvSpPr>
              <p:spPr>
                <a:xfrm>
                  <a:off x="8568152" y="3393613"/>
                  <a:ext cx="113980" cy="57745"/>
                </a:xfrm>
                <a:custGeom>
                  <a:avLst/>
                  <a:gdLst>
                    <a:gd name="connsiteX0" fmla="*/ 64033 w 113980"/>
                    <a:gd name="connsiteY0" fmla="*/ 56236 h 57745"/>
                    <a:gd name="connsiteX1" fmla="*/ 111114 w 113980"/>
                    <a:gd name="connsiteY1" fmla="*/ 32494 h 57745"/>
                    <a:gd name="connsiteX2" fmla="*/ 111114 w 113980"/>
                    <a:gd name="connsiteY2" fmla="*/ 25251 h 57745"/>
                    <a:gd name="connsiteX3" fmla="*/ 64033 w 113980"/>
                    <a:gd name="connsiteY3" fmla="*/ 1509 h 57745"/>
                    <a:gd name="connsiteX4" fmla="*/ 49948 w 113980"/>
                    <a:gd name="connsiteY4" fmla="*/ 1509 h 57745"/>
                    <a:gd name="connsiteX5" fmla="*/ 2867 w 113980"/>
                    <a:gd name="connsiteY5" fmla="*/ 25251 h 57745"/>
                    <a:gd name="connsiteX6" fmla="*/ 2867 w 113980"/>
                    <a:gd name="connsiteY6" fmla="*/ 32494 h 57745"/>
                    <a:gd name="connsiteX7" fmla="*/ 49948 w 113980"/>
                    <a:gd name="connsiteY7" fmla="*/ 56236 h 57745"/>
                    <a:gd name="connsiteX8" fmla="*/ 64033 w 113980"/>
                    <a:gd name="connsiteY8" fmla="*/ 56236 h 57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5">
                      <a:moveTo>
                        <a:pt x="64033" y="56236"/>
                      </a:moveTo>
                      <a:lnTo>
                        <a:pt x="111114" y="32494"/>
                      </a:lnTo>
                      <a:cubicBezTo>
                        <a:pt x="114936" y="30482"/>
                        <a:pt x="114936" y="27263"/>
                        <a:pt x="111114" y="25251"/>
                      </a:cubicBezTo>
                      <a:lnTo>
                        <a:pt x="64033" y="1509"/>
                      </a:lnTo>
                      <a:cubicBezTo>
                        <a:pt x="60210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10" y="58248"/>
                        <a:pt x="64033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2" name="Vrije vorm: vorm 201">
                  <a:extLst>
                    <a:ext uri="{FF2B5EF4-FFF2-40B4-BE49-F238E27FC236}">
                      <a16:creationId xmlns:a16="http://schemas.microsoft.com/office/drawing/2014/main" id="{97819358-3969-19AA-D17C-A73E7EEAC15F}"/>
                    </a:ext>
                  </a:extLst>
                </p:cNvPr>
                <p:cNvSpPr/>
                <p:nvPr/>
              </p:nvSpPr>
              <p:spPr>
                <a:xfrm>
                  <a:off x="8497329" y="3429428"/>
                  <a:ext cx="113980" cy="57744"/>
                </a:xfrm>
                <a:custGeom>
                  <a:avLst/>
                  <a:gdLst>
                    <a:gd name="connsiteX0" fmla="*/ 64032 w 113980"/>
                    <a:gd name="connsiteY0" fmla="*/ 56236 h 57744"/>
                    <a:gd name="connsiteX1" fmla="*/ 111113 w 113980"/>
                    <a:gd name="connsiteY1" fmla="*/ 32494 h 57744"/>
                    <a:gd name="connsiteX2" fmla="*/ 111113 w 113980"/>
                    <a:gd name="connsiteY2" fmla="*/ 25251 h 57744"/>
                    <a:gd name="connsiteX3" fmla="*/ 64032 w 113980"/>
                    <a:gd name="connsiteY3" fmla="*/ 1509 h 57744"/>
                    <a:gd name="connsiteX4" fmla="*/ 49948 w 113980"/>
                    <a:gd name="connsiteY4" fmla="*/ 1509 h 57744"/>
                    <a:gd name="connsiteX5" fmla="*/ 2867 w 113980"/>
                    <a:gd name="connsiteY5" fmla="*/ 25251 h 57744"/>
                    <a:gd name="connsiteX6" fmla="*/ 2867 w 113980"/>
                    <a:gd name="connsiteY6" fmla="*/ 32494 h 57744"/>
                    <a:gd name="connsiteX7" fmla="*/ 49948 w 113980"/>
                    <a:gd name="connsiteY7" fmla="*/ 56236 h 57744"/>
                    <a:gd name="connsiteX8" fmla="*/ 64032 w 113980"/>
                    <a:gd name="connsiteY8" fmla="*/ 56236 h 5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980" h="57744">
                      <a:moveTo>
                        <a:pt x="64032" y="56236"/>
                      </a:moveTo>
                      <a:lnTo>
                        <a:pt x="111113" y="32494"/>
                      </a:lnTo>
                      <a:cubicBezTo>
                        <a:pt x="114936" y="30482"/>
                        <a:pt x="114936" y="27263"/>
                        <a:pt x="111113" y="25251"/>
                      </a:cubicBezTo>
                      <a:lnTo>
                        <a:pt x="64032" y="1509"/>
                      </a:lnTo>
                      <a:cubicBezTo>
                        <a:pt x="60209" y="-503"/>
                        <a:pt x="53771" y="-503"/>
                        <a:pt x="49948" y="1509"/>
                      </a:cubicBezTo>
                      <a:lnTo>
                        <a:pt x="2867" y="25251"/>
                      </a:lnTo>
                      <a:cubicBezTo>
                        <a:pt x="-956" y="27263"/>
                        <a:pt x="-956" y="30482"/>
                        <a:pt x="2867" y="32494"/>
                      </a:cubicBezTo>
                      <a:lnTo>
                        <a:pt x="49948" y="56236"/>
                      </a:lnTo>
                      <a:cubicBezTo>
                        <a:pt x="53771" y="58248"/>
                        <a:pt x="60209" y="58248"/>
                        <a:pt x="64032" y="5623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3" name="Vrije vorm: vorm 202">
                  <a:extLst>
                    <a:ext uri="{FF2B5EF4-FFF2-40B4-BE49-F238E27FC236}">
                      <a16:creationId xmlns:a16="http://schemas.microsoft.com/office/drawing/2014/main" id="{E90DE9A0-94DD-CE74-29D7-53B4C1754A19}"/>
                    </a:ext>
                  </a:extLst>
                </p:cNvPr>
                <p:cNvSpPr/>
                <p:nvPr/>
              </p:nvSpPr>
              <p:spPr>
                <a:xfrm>
                  <a:off x="8365743" y="3465241"/>
                  <a:ext cx="174542" cy="88327"/>
                </a:xfrm>
                <a:custGeom>
                  <a:avLst/>
                  <a:gdLst>
                    <a:gd name="connsiteX0" fmla="*/ 64033 w 174542"/>
                    <a:gd name="connsiteY0" fmla="*/ 86818 h 88327"/>
                    <a:gd name="connsiteX1" fmla="*/ 171675 w 174542"/>
                    <a:gd name="connsiteY1" fmla="*/ 32494 h 88327"/>
                    <a:gd name="connsiteX2" fmla="*/ 171675 w 174542"/>
                    <a:gd name="connsiteY2" fmla="*/ 25251 h 88327"/>
                    <a:gd name="connsiteX3" fmla="*/ 124594 w 174542"/>
                    <a:gd name="connsiteY3" fmla="*/ 1509 h 88327"/>
                    <a:gd name="connsiteX4" fmla="*/ 110510 w 174542"/>
                    <a:gd name="connsiteY4" fmla="*/ 1509 h 88327"/>
                    <a:gd name="connsiteX5" fmla="*/ 2867 w 174542"/>
                    <a:gd name="connsiteY5" fmla="*/ 55833 h 88327"/>
                    <a:gd name="connsiteX6" fmla="*/ 2867 w 174542"/>
                    <a:gd name="connsiteY6" fmla="*/ 63076 h 88327"/>
                    <a:gd name="connsiteX7" fmla="*/ 49948 w 174542"/>
                    <a:gd name="connsiteY7" fmla="*/ 86818 h 88327"/>
                    <a:gd name="connsiteX8" fmla="*/ 64033 w 174542"/>
                    <a:gd name="connsiteY8" fmla="*/ 86818 h 88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4542" h="88327">
                      <a:moveTo>
                        <a:pt x="64033" y="86818"/>
                      </a:moveTo>
                      <a:lnTo>
                        <a:pt x="171675" y="32494"/>
                      </a:lnTo>
                      <a:cubicBezTo>
                        <a:pt x="175498" y="30482"/>
                        <a:pt x="175498" y="27263"/>
                        <a:pt x="171675" y="25251"/>
                      </a:cubicBezTo>
                      <a:lnTo>
                        <a:pt x="124594" y="1509"/>
                      </a:lnTo>
                      <a:cubicBezTo>
                        <a:pt x="120771" y="-503"/>
                        <a:pt x="114333" y="-503"/>
                        <a:pt x="110510" y="1509"/>
                      </a:cubicBezTo>
                      <a:lnTo>
                        <a:pt x="2867" y="55833"/>
                      </a:lnTo>
                      <a:cubicBezTo>
                        <a:pt x="-956" y="57845"/>
                        <a:pt x="-956" y="61065"/>
                        <a:pt x="2867" y="63076"/>
                      </a:cubicBezTo>
                      <a:lnTo>
                        <a:pt x="49948" y="86818"/>
                      </a:lnTo>
                      <a:cubicBezTo>
                        <a:pt x="53771" y="88830"/>
                        <a:pt x="60210" y="88830"/>
                        <a:pt x="64033" y="86818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64" name="Graphic 3">
                <a:extLst>
                  <a:ext uri="{FF2B5EF4-FFF2-40B4-BE49-F238E27FC236}">
                    <a16:creationId xmlns:a16="http://schemas.microsoft.com/office/drawing/2014/main" id="{57482CCA-1239-8CE5-2A60-E95A02F8A04B}"/>
                  </a:ext>
                </a:extLst>
              </p:cNvPr>
              <p:cNvGrpSpPr/>
              <p:nvPr/>
            </p:nvGrpSpPr>
            <p:grpSpPr>
              <a:xfrm>
                <a:off x="8436315" y="3043473"/>
                <a:ext cx="1080853" cy="545758"/>
                <a:chOff x="8436315" y="3043473"/>
                <a:chExt cx="1080853" cy="545758"/>
              </a:xfrm>
              <a:grpFill/>
            </p:grpSpPr>
            <p:sp>
              <p:nvSpPr>
                <p:cNvPr id="177" name="Vrije vorm: vorm 176">
                  <a:extLst>
                    <a:ext uri="{FF2B5EF4-FFF2-40B4-BE49-F238E27FC236}">
                      <a16:creationId xmlns:a16="http://schemas.microsoft.com/office/drawing/2014/main" id="{134D2B0B-9FBF-23E5-187A-35FBB7AB2AEC}"/>
                    </a:ext>
                  </a:extLst>
                </p:cNvPr>
                <p:cNvSpPr/>
                <p:nvPr/>
              </p:nvSpPr>
              <p:spPr>
                <a:xfrm>
                  <a:off x="8436315" y="3520119"/>
                  <a:ext cx="136816" cy="69112"/>
                </a:xfrm>
                <a:custGeom>
                  <a:avLst/>
                  <a:gdLst>
                    <a:gd name="connsiteX0" fmla="*/ 134101 w 136816"/>
                    <a:gd name="connsiteY0" fmla="*/ 32343 h 69112"/>
                    <a:gd name="connsiteX1" fmla="*/ 63882 w 136816"/>
                    <a:gd name="connsiteY1" fmla="*/ 67755 h 69112"/>
                    <a:gd name="connsiteX2" fmla="*/ 50602 w 136816"/>
                    <a:gd name="connsiteY2" fmla="*/ 67755 h 69112"/>
                    <a:gd name="connsiteX3" fmla="*/ 2716 w 136816"/>
                    <a:gd name="connsiteY3" fmla="*/ 43610 h 69112"/>
                    <a:gd name="connsiteX4" fmla="*/ 2716 w 136816"/>
                    <a:gd name="connsiteY4" fmla="*/ 36769 h 69112"/>
                    <a:gd name="connsiteX5" fmla="*/ 72936 w 136816"/>
                    <a:gd name="connsiteY5" fmla="*/ 1358 h 69112"/>
                    <a:gd name="connsiteX6" fmla="*/ 86215 w 136816"/>
                    <a:gd name="connsiteY6" fmla="*/ 1358 h 69112"/>
                    <a:gd name="connsiteX7" fmla="*/ 134101 w 136816"/>
                    <a:gd name="connsiteY7" fmla="*/ 25502 h 69112"/>
                    <a:gd name="connsiteX8" fmla="*/ 134101 w 136816"/>
                    <a:gd name="connsiteY8" fmla="*/ 32343 h 6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816" h="69112">
                      <a:moveTo>
                        <a:pt x="134101" y="32343"/>
                      </a:moveTo>
                      <a:lnTo>
                        <a:pt x="63882" y="67755"/>
                      </a:lnTo>
                      <a:cubicBezTo>
                        <a:pt x="60260" y="69565"/>
                        <a:pt x="54224" y="69565"/>
                        <a:pt x="50602" y="67755"/>
                      </a:cubicBezTo>
                      <a:lnTo>
                        <a:pt x="2716" y="43610"/>
                      </a:lnTo>
                      <a:cubicBezTo>
                        <a:pt x="-905" y="41799"/>
                        <a:pt x="-905" y="38782"/>
                        <a:pt x="2716" y="36769"/>
                      </a:cubicBezTo>
                      <a:lnTo>
                        <a:pt x="72936" y="1358"/>
                      </a:lnTo>
                      <a:cubicBezTo>
                        <a:pt x="76557" y="-453"/>
                        <a:pt x="82593" y="-453"/>
                        <a:pt x="86215" y="1358"/>
                      </a:cubicBezTo>
                      <a:lnTo>
                        <a:pt x="134101" y="25502"/>
                      </a:lnTo>
                      <a:cubicBezTo>
                        <a:pt x="137722" y="27313"/>
                        <a:pt x="137722" y="30331"/>
                        <a:pt x="134101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8" name="Vrije vorm: vorm 177">
                  <a:extLst>
                    <a:ext uri="{FF2B5EF4-FFF2-40B4-BE49-F238E27FC236}">
                      <a16:creationId xmlns:a16="http://schemas.microsoft.com/office/drawing/2014/main" id="{72D756C1-407F-4483-A574-B1C3DF9BCE0B}"/>
                    </a:ext>
                  </a:extLst>
                </p:cNvPr>
                <p:cNvSpPr/>
                <p:nvPr/>
              </p:nvSpPr>
              <p:spPr>
                <a:xfrm>
                  <a:off x="8529471" y="3484305"/>
                  <a:ext cx="114684" cy="57845"/>
                </a:xfrm>
                <a:custGeom>
                  <a:avLst/>
                  <a:gdLst>
                    <a:gd name="connsiteX0" fmla="*/ 111969 w 114684"/>
                    <a:gd name="connsiteY0" fmla="*/ 32343 h 57845"/>
                    <a:gd name="connsiteX1" fmla="*/ 64083 w 114684"/>
                    <a:gd name="connsiteY1" fmla="*/ 56487 h 57845"/>
                    <a:gd name="connsiteX2" fmla="*/ 50602 w 114684"/>
                    <a:gd name="connsiteY2" fmla="*/ 56487 h 57845"/>
                    <a:gd name="connsiteX3" fmla="*/ 2716 w 114684"/>
                    <a:gd name="connsiteY3" fmla="*/ 32343 h 57845"/>
                    <a:gd name="connsiteX4" fmla="*/ 2716 w 114684"/>
                    <a:gd name="connsiteY4" fmla="*/ 25502 h 57845"/>
                    <a:gd name="connsiteX5" fmla="*/ 50602 w 114684"/>
                    <a:gd name="connsiteY5" fmla="*/ 1358 h 57845"/>
                    <a:gd name="connsiteX6" fmla="*/ 64083 w 114684"/>
                    <a:gd name="connsiteY6" fmla="*/ 1358 h 57845"/>
                    <a:gd name="connsiteX7" fmla="*/ 111969 w 114684"/>
                    <a:gd name="connsiteY7" fmla="*/ 25502 h 57845"/>
                    <a:gd name="connsiteX8" fmla="*/ 111969 w 114684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684" h="57845">
                      <a:moveTo>
                        <a:pt x="111969" y="32343"/>
                      </a:moveTo>
                      <a:lnTo>
                        <a:pt x="64083" y="56487"/>
                      </a:lnTo>
                      <a:cubicBezTo>
                        <a:pt x="60461" y="58298"/>
                        <a:pt x="54425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4083" y="1358"/>
                      </a:cubicBezTo>
                      <a:lnTo>
                        <a:pt x="111969" y="25502"/>
                      </a:lnTo>
                      <a:cubicBezTo>
                        <a:pt x="115590" y="27313"/>
                        <a:pt x="115590" y="30331"/>
                        <a:pt x="111969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9" name="Vrije vorm: vorm 178">
                  <a:extLst>
                    <a:ext uri="{FF2B5EF4-FFF2-40B4-BE49-F238E27FC236}">
                      <a16:creationId xmlns:a16="http://schemas.microsoft.com/office/drawing/2014/main" id="{9911DE3A-7C42-F2FF-5F56-9466007C3E98}"/>
                    </a:ext>
                  </a:extLst>
                </p:cNvPr>
                <p:cNvSpPr/>
                <p:nvPr/>
              </p:nvSpPr>
              <p:spPr>
                <a:xfrm>
                  <a:off x="8600495" y="3448491"/>
                  <a:ext cx="114684" cy="57845"/>
                </a:xfrm>
                <a:custGeom>
                  <a:avLst/>
                  <a:gdLst>
                    <a:gd name="connsiteX0" fmla="*/ 111767 w 114684"/>
                    <a:gd name="connsiteY0" fmla="*/ 32343 h 57845"/>
                    <a:gd name="connsiteX1" fmla="*/ 63881 w 114684"/>
                    <a:gd name="connsiteY1" fmla="*/ 56487 h 57845"/>
                    <a:gd name="connsiteX2" fmla="*/ 50602 w 114684"/>
                    <a:gd name="connsiteY2" fmla="*/ 56487 h 57845"/>
                    <a:gd name="connsiteX3" fmla="*/ 2716 w 114684"/>
                    <a:gd name="connsiteY3" fmla="*/ 32343 h 57845"/>
                    <a:gd name="connsiteX4" fmla="*/ 2716 w 114684"/>
                    <a:gd name="connsiteY4" fmla="*/ 25502 h 57845"/>
                    <a:gd name="connsiteX5" fmla="*/ 50602 w 114684"/>
                    <a:gd name="connsiteY5" fmla="*/ 1358 h 57845"/>
                    <a:gd name="connsiteX6" fmla="*/ 64083 w 114684"/>
                    <a:gd name="connsiteY6" fmla="*/ 1358 h 57845"/>
                    <a:gd name="connsiteX7" fmla="*/ 111969 w 114684"/>
                    <a:gd name="connsiteY7" fmla="*/ 25502 h 57845"/>
                    <a:gd name="connsiteX8" fmla="*/ 111969 w 114684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684" h="57845">
                      <a:moveTo>
                        <a:pt x="111767" y="32343"/>
                      </a:moveTo>
                      <a:lnTo>
                        <a:pt x="63881" y="56487"/>
                      </a:lnTo>
                      <a:cubicBezTo>
                        <a:pt x="60260" y="58298"/>
                        <a:pt x="54224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4083" y="1358"/>
                      </a:cubicBezTo>
                      <a:lnTo>
                        <a:pt x="111969" y="25502"/>
                      </a:lnTo>
                      <a:cubicBezTo>
                        <a:pt x="115590" y="27313"/>
                        <a:pt x="115590" y="30331"/>
                        <a:pt x="111969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0" name="Vrije vorm: vorm 179">
                  <a:extLst>
                    <a:ext uri="{FF2B5EF4-FFF2-40B4-BE49-F238E27FC236}">
                      <a16:creationId xmlns:a16="http://schemas.microsoft.com/office/drawing/2014/main" id="{BE9203D0-F2BA-D1FF-ECC5-77FE795B4315}"/>
                    </a:ext>
                  </a:extLst>
                </p:cNvPr>
                <p:cNvSpPr/>
                <p:nvPr/>
              </p:nvSpPr>
              <p:spPr>
                <a:xfrm>
                  <a:off x="8671519" y="3412677"/>
                  <a:ext cx="114483" cy="57845"/>
                </a:xfrm>
                <a:custGeom>
                  <a:avLst/>
                  <a:gdLst>
                    <a:gd name="connsiteX0" fmla="*/ 111767 w 114483"/>
                    <a:gd name="connsiteY0" fmla="*/ 32343 h 57845"/>
                    <a:gd name="connsiteX1" fmla="*/ 63881 w 114483"/>
                    <a:gd name="connsiteY1" fmla="*/ 56487 h 57845"/>
                    <a:gd name="connsiteX2" fmla="*/ 50602 w 114483"/>
                    <a:gd name="connsiteY2" fmla="*/ 56487 h 57845"/>
                    <a:gd name="connsiteX3" fmla="*/ 2716 w 114483"/>
                    <a:gd name="connsiteY3" fmla="*/ 32343 h 57845"/>
                    <a:gd name="connsiteX4" fmla="*/ 2716 w 114483"/>
                    <a:gd name="connsiteY4" fmla="*/ 25502 h 57845"/>
                    <a:gd name="connsiteX5" fmla="*/ 50602 w 114483"/>
                    <a:gd name="connsiteY5" fmla="*/ 1358 h 57845"/>
                    <a:gd name="connsiteX6" fmla="*/ 63881 w 114483"/>
                    <a:gd name="connsiteY6" fmla="*/ 1358 h 57845"/>
                    <a:gd name="connsiteX7" fmla="*/ 111767 w 114483"/>
                    <a:gd name="connsiteY7" fmla="*/ 25502 h 57845"/>
                    <a:gd name="connsiteX8" fmla="*/ 111767 w 114483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845">
                      <a:moveTo>
                        <a:pt x="111767" y="32343"/>
                      </a:moveTo>
                      <a:lnTo>
                        <a:pt x="63881" y="56487"/>
                      </a:lnTo>
                      <a:cubicBezTo>
                        <a:pt x="60260" y="58298"/>
                        <a:pt x="54224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3881" y="1358"/>
                      </a:cubicBezTo>
                      <a:lnTo>
                        <a:pt x="111767" y="25502"/>
                      </a:lnTo>
                      <a:cubicBezTo>
                        <a:pt x="115389" y="27313"/>
                        <a:pt x="115389" y="30331"/>
                        <a:pt x="111767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1" name="Vrije vorm: vorm 180">
                  <a:extLst>
                    <a:ext uri="{FF2B5EF4-FFF2-40B4-BE49-F238E27FC236}">
                      <a16:creationId xmlns:a16="http://schemas.microsoft.com/office/drawing/2014/main" id="{671280DB-31A9-1B1D-76E7-AA4908ADB8A3}"/>
                    </a:ext>
                  </a:extLst>
                </p:cNvPr>
                <p:cNvSpPr/>
                <p:nvPr/>
              </p:nvSpPr>
              <p:spPr>
                <a:xfrm>
                  <a:off x="8742342" y="3376864"/>
                  <a:ext cx="114483" cy="57845"/>
                </a:xfrm>
                <a:custGeom>
                  <a:avLst/>
                  <a:gdLst>
                    <a:gd name="connsiteX0" fmla="*/ 111767 w 114483"/>
                    <a:gd name="connsiteY0" fmla="*/ 32343 h 57845"/>
                    <a:gd name="connsiteX1" fmla="*/ 63881 w 114483"/>
                    <a:gd name="connsiteY1" fmla="*/ 56487 h 57845"/>
                    <a:gd name="connsiteX2" fmla="*/ 50602 w 114483"/>
                    <a:gd name="connsiteY2" fmla="*/ 56487 h 57845"/>
                    <a:gd name="connsiteX3" fmla="*/ 2716 w 114483"/>
                    <a:gd name="connsiteY3" fmla="*/ 32343 h 57845"/>
                    <a:gd name="connsiteX4" fmla="*/ 2716 w 114483"/>
                    <a:gd name="connsiteY4" fmla="*/ 25502 h 57845"/>
                    <a:gd name="connsiteX5" fmla="*/ 50602 w 114483"/>
                    <a:gd name="connsiteY5" fmla="*/ 1358 h 57845"/>
                    <a:gd name="connsiteX6" fmla="*/ 63881 w 114483"/>
                    <a:gd name="connsiteY6" fmla="*/ 1358 h 57845"/>
                    <a:gd name="connsiteX7" fmla="*/ 111767 w 114483"/>
                    <a:gd name="connsiteY7" fmla="*/ 25502 h 57845"/>
                    <a:gd name="connsiteX8" fmla="*/ 111767 w 114483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845">
                      <a:moveTo>
                        <a:pt x="111767" y="32343"/>
                      </a:moveTo>
                      <a:lnTo>
                        <a:pt x="63881" y="56487"/>
                      </a:lnTo>
                      <a:cubicBezTo>
                        <a:pt x="60260" y="58298"/>
                        <a:pt x="54224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3881" y="1358"/>
                      </a:cubicBezTo>
                      <a:lnTo>
                        <a:pt x="111767" y="25502"/>
                      </a:lnTo>
                      <a:cubicBezTo>
                        <a:pt x="115389" y="27313"/>
                        <a:pt x="115389" y="30331"/>
                        <a:pt x="111767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2" name="Vrije vorm: vorm 181">
                  <a:extLst>
                    <a:ext uri="{FF2B5EF4-FFF2-40B4-BE49-F238E27FC236}">
                      <a16:creationId xmlns:a16="http://schemas.microsoft.com/office/drawing/2014/main" id="{8709C659-9979-05B4-E0DB-6A36390F0D0D}"/>
                    </a:ext>
                  </a:extLst>
                </p:cNvPr>
                <p:cNvSpPr/>
                <p:nvPr/>
              </p:nvSpPr>
              <p:spPr>
                <a:xfrm>
                  <a:off x="8813366" y="3341050"/>
                  <a:ext cx="114483" cy="57845"/>
                </a:xfrm>
                <a:custGeom>
                  <a:avLst/>
                  <a:gdLst>
                    <a:gd name="connsiteX0" fmla="*/ 111767 w 114483"/>
                    <a:gd name="connsiteY0" fmla="*/ 32343 h 57845"/>
                    <a:gd name="connsiteX1" fmla="*/ 63881 w 114483"/>
                    <a:gd name="connsiteY1" fmla="*/ 56487 h 57845"/>
                    <a:gd name="connsiteX2" fmla="*/ 50602 w 114483"/>
                    <a:gd name="connsiteY2" fmla="*/ 56487 h 57845"/>
                    <a:gd name="connsiteX3" fmla="*/ 2716 w 114483"/>
                    <a:gd name="connsiteY3" fmla="*/ 32343 h 57845"/>
                    <a:gd name="connsiteX4" fmla="*/ 2716 w 114483"/>
                    <a:gd name="connsiteY4" fmla="*/ 25502 h 57845"/>
                    <a:gd name="connsiteX5" fmla="*/ 50602 w 114483"/>
                    <a:gd name="connsiteY5" fmla="*/ 1358 h 57845"/>
                    <a:gd name="connsiteX6" fmla="*/ 63881 w 114483"/>
                    <a:gd name="connsiteY6" fmla="*/ 1358 h 57845"/>
                    <a:gd name="connsiteX7" fmla="*/ 111767 w 114483"/>
                    <a:gd name="connsiteY7" fmla="*/ 25502 h 57845"/>
                    <a:gd name="connsiteX8" fmla="*/ 111767 w 114483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845">
                      <a:moveTo>
                        <a:pt x="111767" y="32343"/>
                      </a:moveTo>
                      <a:lnTo>
                        <a:pt x="63881" y="56487"/>
                      </a:lnTo>
                      <a:cubicBezTo>
                        <a:pt x="60260" y="58298"/>
                        <a:pt x="54224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5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3881" y="1358"/>
                      </a:cubicBezTo>
                      <a:lnTo>
                        <a:pt x="111767" y="25502"/>
                      </a:lnTo>
                      <a:cubicBezTo>
                        <a:pt x="115389" y="27313"/>
                        <a:pt x="115389" y="30331"/>
                        <a:pt x="111767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3" name="Vrije vorm: vorm 182">
                  <a:extLst>
                    <a:ext uri="{FF2B5EF4-FFF2-40B4-BE49-F238E27FC236}">
                      <a16:creationId xmlns:a16="http://schemas.microsoft.com/office/drawing/2014/main" id="{8C3EAA90-366E-CD35-2962-FC0F0D6D6299}"/>
                    </a:ext>
                  </a:extLst>
                </p:cNvPr>
                <p:cNvSpPr/>
                <p:nvPr/>
              </p:nvSpPr>
              <p:spPr>
                <a:xfrm>
                  <a:off x="8884189" y="3305236"/>
                  <a:ext cx="114483" cy="57845"/>
                </a:xfrm>
                <a:custGeom>
                  <a:avLst/>
                  <a:gdLst>
                    <a:gd name="connsiteX0" fmla="*/ 111969 w 114483"/>
                    <a:gd name="connsiteY0" fmla="*/ 32343 h 57845"/>
                    <a:gd name="connsiteX1" fmla="*/ 64083 w 114483"/>
                    <a:gd name="connsiteY1" fmla="*/ 56487 h 57845"/>
                    <a:gd name="connsiteX2" fmla="*/ 50602 w 114483"/>
                    <a:gd name="connsiteY2" fmla="*/ 56487 h 57845"/>
                    <a:gd name="connsiteX3" fmla="*/ 2716 w 114483"/>
                    <a:gd name="connsiteY3" fmla="*/ 32343 h 57845"/>
                    <a:gd name="connsiteX4" fmla="*/ 2716 w 114483"/>
                    <a:gd name="connsiteY4" fmla="*/ 25502 h 57845"/>
                    <a:gd name="connsiteX5" fmla="*/ 50602 w 114483"/>
                    <a:gd name="connsiteY5" fmla="*/ 1358 h 57845"/>
                    <a:gd name="connsiteX6" fmla="*/ 63882 w 114483"/>
                    <a:gd name="connsiteY6" fmla="*/ 1358 h 57845"/>
                    <a:gd name="connsiteX7" fmla="*/ 111768 w 114483"/>
                    <a:gd name="connsiteY7" fmla="*/ 25502 h 57845"/>
                    <a:gd name="connsiteX8" fmla="*/ 111768 w 114483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845">
                      <a:moveTo>
                        <a:pt x="111969" y="32343"/>
                      </a:moveTo>
                      <a:lnTo>
                        <a:pt x="64083" y="56487"/>
                      </a:lnTo>
                      <a:cubicBezTo>
                        <a:pt x="60461" y="58298"/>
                        <a:pt x="54425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3882" y="1358"/>
                      </a:cubicBezTo>
                      <a:lnTo>
                        <a:pt x="111768" y="25502"/>
                      </a:lnTo>
                      <a:cubicBezTo>
                        <a:pt x="115389" y="27313"/>
                        <a:pt x="115389" y="30331"/>
                        <a:pt x="111768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4" name="Vrije vorm: vorm 183">
                  <a:extLst>
                    <a:ext uri="{FF2B5EF4-FFF2-40B4-BE49-F238E27FC236}">
                      <a16:creationId xmlns:a16="http://schemas.microsoft.com/office/drawing/2014/main" id="{5E58F1EF-EFEF-8267-1ECB-9C3185B49586}"/>
                    </a:ext>
                  </a:extLst>
                </p:cNvPr>
                <p:cNvSpPr/>
                <p:nvPr/>
              </p:nvSpPr>
              <p:spPr>
                <a:xfrm>
                  <a:off x="8955213" y="3269422"/>
                  <a:ext cx="114483" cy="57845"/>
                </a:xfrm>
                <a:custGeom>
                  <a:avLst/>
                  <a:gdLst>
                    <a:gd name="connsiteX0" fmla="*/ 111767 w 114483"/>
                    <a:gd name="connsiteY0" fmla="*/ 32343 h 57845"/>
                    <a:gd name="connsiteX1" fmla="*/ 63881 w 114483"/>
                    <a:gd name="connsiteY1" fmla="*/ 56487 h 57845"/>
                    <a:gd name="connsiteX2" fmla="*/ 50602 w 114483"/>
                    <a:gd name="connsiteY2" fmla="*/ 56487 h 57845"/>
                    <a:gd name="connsiteX3" fmla="*/ 2716 w 114483"/>
                    <a:gd name="connsiteY3" fmla="*/ 32343 h 57845"/>
                    <a:gd name="connsiteX4" fmla="*/ 2716 w 114483"/>
                    <a:gd name="connsiteY4" fmla="*/ 25502 h 57845"/>
                    <a:gd name="connsiteX5" fmla="*/ 50602 w 114483"/>
                    <a:gd name="connsiteY5" fmla="*/ 1358 h 57845"/>
                    <a:gd name="connsiteX6" fmla="*/ 63881 w 114483"/>
                    <a:gd name="connsiteY6" fmla="*/ 1358 h 57845"/>
                    <a:gd name="connsiteX7" fmla="*/ 111767 w 114483"/>
                    <a:gd name="connsiteY7" fmla="*/ 25502 h 57845"/>
                    <a:gd name="connsiteX8" fmla="*/ 111767 w 114483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845">
                      <a:moveTo>
                        <a:pt x="111767" y="32343"/>
                      </a:moveTo>
                      <a:lnTo>
                        <a:pt x="63881" y="56487"/>
                      </a:lnTo>
                      <a:cubicBezTo>
                        <a:pt x="60260" y="58298"/>
                        <a:pt x="54224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3881" y="1358"/>
                      </a:cubicBezTo>
                      <a:lnTo>
                        <a:pt x="111767" y="25502"/>
                      </a:lnTo>
                      <a:cubicBezTo>
                        <a:pt x="115389" y="27313"/>
                        <a:pt x="115389" y="30331"/>
                        <a:pt x="111767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5" name="Vrije vorm: vorm 184">
                  <a:extLst>
                    <a:ext uri="{FF2B5EF4-FFF2-40B4-BE49-F238E27FC236}">
                      <a16:creationId xmlns:a16="http://schemas.microsoft.com/office/drawing/2014/main" id="{6029EEAE-16FF-1403-B322-EE8FE700E0E8}"/>
                    </a:ext>
                  </a:extLst>
                </p:cNvPr>
                <p:cNvSpPr/>
                <p:nvPr/>
              </p:nvSpPr>
              <p:spPr>
                <a:xfrm>
                  <a:off x="9026237" y="3233608"/>
                  <a:ext cx="114483" cy="57845"/>
                </a:xfrm>
                <a:custGeom>
                  <a:avLst/>
                  <a:gdLst>
                    <a:gd name="connsiteX0" fmla="*/ 111767 w 114483"/>
                    <a:gd name="connsiteY0" fmla="*/ 32343 h 57845"/>
                    <a:gd name="connsiteX1" fmla="*/ 63881 w 114483"/>
                    <a:gd name="connsiteY1" fmla="*/ 56487 h 57845"/>
                    <a:gd name="connsiteX2" fmla="*/ 50602 w 114483"/>
                    <a:gd name="connsiteY2" fmla="*/ 56487 h 57845"/>
                    <a:gd name="connsiteX3" fmla="*/ 2716 w 114483"/>
                    <a:gd name="connsiteY3" fmla="*/ 32343 h 57845"/>
                    <a:gd name="connsiteX4" fmla="*/ 2716 w 114483"/>
                    <a:gd name="connsiteY4" fmla="*/ 25502 h 57845"/>
                    <a:gd name="connsiteX5" fmla="*/ 50602 w 114483"/>
                    <a:gd name="connsiteY5" fmla="*/ 1358 h 57845"/>
                    <a:gd name="connsiteX6" fmla="*/ 63881 w 114483"/>
                    <a:gd name="connsiteY6" fmla="*/ 1358 h 57845"/>
                    <a:gd name="connsiteX7" fmla="*/ 111767 w 114483"/>
                    <a:gd name="connsiteY7" fmla="*/ 25502 h 57845"/>
                    <a:gd name="connsiteX8" fmla="*/ 111767 w 114483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845">
                      <a:moveTo>
                        <a:pt x="111767" y="32343"/>
                      </a:moveTo>
                      <a:lnTo>
                        <a:pt x="63881" y="56487"/>
                      </a:lnTo>
                      <a:cubicBezTo>
                        <a:pt x="60260" y="58298"/>
                        <a:pt x="54224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3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3881" y="1358"/>
                      </a:cubicBezTo>
                      <a:lnTo>
                        <a:pt x="111767" y="25502"/>
                      </a:lnTo>
                      <a:cubicBezTo>
                        <a:pt x="115389" y="27313"/>
                        <a:pt x="115389" y="30331"/>
                        <a:pt x="111767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6" name="Vrije vorm: vorm 185">
                  <a:extLst>
                    <a:ext uri="{FF2B5EF4-FFF2-40B4-BE49-F238E27FC236}">
                      <a16:creationId xmlns:a16="http://schemas.microsoft.com/office/drawing/2014/main" id="{68E563AA-0782-ECD1-E44C-A645324494AD}"/>
                    </a:ext>
                  </a:extLst>
                </p:cNvPr>
                <p:cNvSpPr/>
                <p:nvPr/>
              </p:nvSpPr>
              <p:spPr>
                <a:xfrm>
                  <a:off x="9096859" y="3197794"/>
                  <a:ext cx="114483" cy="57845"/>
                </a:xfrm>
                <a:custGeom>
                  <a:avLst/>
                  <a:gdLst>
                    <a:gd name="connsiteX0" fmla="*/ 111969 w 114483"/>
                    <a:gd name="connsiteY0" fmla="*/ 32343 h 57845"/>
                    <a:gd name="connsiteX1" fmla="*/ 64083 w 114483"/>
                    <a:gd name="connsiteY1" fmla="*/ 56487 h 57845"/>
                    <a:gd name="connsiteX2" fmla="*/ 50602 w 114483"/>
                    <a:gd name="connsiteY2" fmla="*/ 56487 h 57845"/>
                    <a:gd name="connsiteX3" fmla="*/ 2716 w 114483"/>
                    <a:gd name="connsiteY3" fmla="*/ 32343 h 57845"/>
                    <a:gd name="connsiteX4" fmla="*/ 2716 w 114483"/>
                    <a:gd name="connsiteY4" fmla="*/ 25502 h 57845"/>
                    <a:gd name="connsiteX5" fmla="*/ 50602 w 114483"/>
                    <a:gd name="connsiteY5" fmla="*/ 1358 h 57845"/>
                    <a:gd name="connsiteX6" fmla="*/ 63881 w 114483"/>
                    <a:gd name="connsiteY6" fmla="*/ 1358 h 57845"/>
                    <a:gd name="connsiteX7" fmla="*/ 111767 w 114483"/>
                    <a:gd name="connsiteY7" fmla="*/ 25502 h 57845"/>
                    <a:gd name="connsiteX8" fmla="*/ 111767 w 114483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483" h="57845">
                      <a:moveTo>
                        <a:pt x="111969" y="32343"/>
                      </a:moveTo>
                      <a:lnTo>
                        <a:pt x="64083" y="56487"/>
                      </a:lnTo>
                      <a:cubicBezTo>
                        <a:pt x="60461" y="58298"/>
                        <a:pt x="54425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3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3881" y="1358"/>
                      </a:cubicBezTo>
                      <a:lnTo>
                        <a:pt x="111767" y="25502"/>
                      </a:lnTo>
                      <a:cubicBezTo>
                        <a:pt x="115389" y="27313"/>
                        <a:pt x="115389" y="30331"/>
                        <a:pt x="111767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7" name="Vrije vorm: vorm 186">
                  <a:extLst>
                    <a:ext uri="{FF2B5EF4-FFF2-40B4-BE49-F238E27FC236}">
                      <a16:creationId xmlns:a16="http://schemas.microsoft.com/office/drawing/2014/main" id="{7D67F0FE-3A3E-4F0F-B4ED-9AF24CF9D08D}"/>
                    </a:ext>
                  </a:extLst>
                </p:cNvPr>
                <p:cNvSpPr/>
                <p:nvPr/>
              </p:nvSpPr>
              <p:spPr>
                <a:xfrm>
                  <a:off x="9167883" y="3161980"/>
                  <a:ext cx="114684" cy="57845"/>
                </a:xfrm>
                <a:custGeom>
                  <a:avLst/>
                  <a:gdLst>
                    <a:gd name="connsiteX0" fmla="*/ 111969 w 114684"/>
                    <a:gd name="connsiteY0" fmla="*/ 32343 h 57845"/>
                    <a:gd name="connsiteX1" fmla="*/ 64083 w 114684"/>
                    <a:gd name="connsiteY1" fmla="*/ 56487 h 57845"/>
                    <a:gd name="connsiteX2" fmla="*/ 50602 w 114684"/>
                    <a:gd name="connsiteY2" fmla="*/ 56487 h 57845"/>
                    <a:gd name="connsiteX3" fmla="*/ 2716 w 114684"/>
                    <a:gd name="connsiteY3" fmla="*/ 32343 h 57845"/>
                    <a:gd name="connsiteX4" fmla="*/ 2716 w 114684"/>
                    <a:gd name="connsiteY4" fmla="*/ 25502 h 57845"/>
                    <a:gd name="connsiteX5" fmla="*/ 50602 w 114684"/>
                    <a:gd name="connsiteY5" fmla="*/ 1358 h 57845"/>
                    <a:gd name="connsiteX6" fmla="*/ 64083 w 114684"/>
                    <a:gd name="connsiteY6" fmla="*/ 1358 h 57845"/>
                    <a:gd name="connsiteX7" fmla="*/ 111969 w 114684"/>
                    <a:gd name="connsiteY7" fmla="*/ 25502 h 57845"/>
                    <a:gd name="connsiteX8" fmla="*/ 111969 w 114684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684" h="57845">
                      <a:moveTo>
                        <a:pt x="111969" y="32343"/>
                      </a:moveTo>
                      <a:lnTo>
                        <a:pt x="64083" y="56487"/>
                      </a:lnTo>
                      <a:cubicBezTo>
                        <a:pt x="60461" y="58298"/>
                        <a:pt x="54425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3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4083" y="1358"/>
                      </a:cubicBezTo>
                      <a:lnTo>
                        <a:pt x="111969" y="25502"/>
                      </a:lnTo>
                      <a:cubicBezTo>
                        <a:pt x="115590" y="27313"/>
                        <a:pt x="115590" y="30331"/>
                        <a:pt x="111969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8" name="Vrije vorm: vorm 187">
                  <a:extLst>
                    <a:ext uri="{FF2B5EF4-FFF2-40B4-BE49-F238E27FC236}">
                      <a16:creationId xmlns:a16="http://schemas.microsoft.com/office/drawing/2014/main" id="{29EC5B07-2927-BF94-B612-1FB123BB7828}"/>
                    </a:ext>
                  </a:extLst>
                </p:cNvPr>
                <p:cNvSpPr/>
                <p:nvPr/>
              </p:nvSpPr>
              <p:spPr>
                <a:xfrm>
                  <a:off x="9238907" y="3126167"/>
                  <a:ext cx="114684" cy="57845"/>
                </a:xfrm>
                <a:custGeom>
                  <a:avLst/>
                  <a:gdLst>
                    <a:gd name="connsiteX0" fmla="*/ 111767 w 114684"/>
                    <a:gd name="connsiteY0" fmla="*/ 32343 h 57845"/>
                    <a:gd name="connsiteX1" fmla="*/ 63882 w 114684"/>
                    <a:gd name="connsiteY1" fmla="*/ 56487 h 57845"/>
                    <a:gd name="connsiteX2" fmla="*/ 50602 w 114684"/>
                    <a:gd name="connsiteY2" fmla="*/ 56487 h 57845"/>
                    <a:gd name="connsiteX3" fmla="*/ 2716 w 114684"/>
                    <a:gd name="connsiteY3" fmla="*/ 32343 h 57845"/>
                    <a:gd name="connsiteX4" fmla="*/ 2716 w 114684"/>
                    <a:gd name="connsiteY4" fmla="*/ 25502 h 57845"/>
                    <a:gd name="connsiteX5" fmla="*/ 50602 w 114684"/>
                    <a:gd name="connsiteY5" fmla="*/ 1358 h 57845"/>
                    <a:gd name="connsiteX6" fmla="*/ 64083 w 114684"/>
                    <a:gd name="connsiteY6" fmla="*/ 1358 h 57845"/>
                    <a:gd name="connsiteX7" fmla="*/ 111969 w 114684"/>
                    <a:gd name="connsiteY7" fmla="*/ 25502 h 57845"/>
                    <a:gd name="connsiteX8" fmla="*/ 111969 w 114684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684" h="57845">
                      <a:moveTo>
                        <a:pt x="111767" y="32343"/>
                      </a:moveTo>
                      <a:lnTo>
                        <a:pt x="63882" y="56487"/>
                      </a:lnTo>
                      <a:cubicBezTo>
                        <a:pt x="60260" y="58298"/>
                        <a:pt x="54224" y="58298"/>
                        <a:pt x="50602" y="56487"/>
                      </a:cubicBezTo>
                      <a:lnTo>
                        <a:pt x="2716" y="32343"/>
                      </a:lnTo>
                      <a:cubicBezTo>
                        <a:pt x="-905" y="30532"/>
                        <a:pt x="-905" y="27514"/>
                        <a:pt x="2716" y="25502"/>
                      </a:cubicBezTo>
                      <a:lnTo>
                        <a:pt x="50602" y="1358"/>
                      </a:lnTo>
                      <a:cubicBezTo>
                        <a:pt x="54224" y="-453"/>
                        <a:pt x="60260" y="-453"/>
                        <a:pt x="64083" y="1358"/>
                      </a:cubicBezTo>
                      <a:lnTo>
                        <a:pt x="111969" y="25502"/>
                      </a:lnTo>
                      <a:cubicBezTo>
                        <a:pt x="115590" y="27313"/>
                        <a:pt x="115590" y="30331"/>
                        <a:pt x="111969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9" name="Vrije vorm: vorm 188">
                  <a:extLst>
                    <a:ext uri="{FF2B5EF4-FFF2-40B4-BE49-F238E27FC236}">
                      <a16:creationId xmlns:a16="http://schemas.microsoft.com/office/drawing/2014/main" id="{EE51B7D7-9151-41ED-7B5D-E4D1998CC725}"/>
                    </a:ext>
                  </a:extLst>
                </p:cNvPr>
                <p:cNvSpPr/>
                <p:nvPr/>
              </p:nvSpPr>
              <p:spPr>
                <a:xfrm>
                  <a:off x="9309529" y="3043473"/>
                  <a:ext cx="207639" cy="104725"/>
                </a:xfrm>
                <a:custGeom>
                  <a:avLst/>
                  <a:gdLst>
                    <a:gd name="connsiteX0" fmla="*/ 57443 w 207639"/>
                    <a:gd name="connsiteY0" fmla="*/ 44818 h 104725"/>
                    <a:gd name="connsiteX1" fmla="*/ 36317 w 207639"/>
                    <a:gd name="connsiteY1" fmla="*/ 55481 h 104725"/>
                    <a:gd name="connsiteX2" fmla="*/ 2716 w 207639"/>
                    <a:gd name="connsiteY2" fmla="*/ 72382 h 104725"/>
                    <a:gd name="connsiteX3" fmla="*/ 2716 w 207639"/>
                    <a:gd name="connsiteY3" fmla="*/ 79223 h 104725"/>
                    <a:gd name="connsiteX4" fmla="*/ 50602 w 207639"/>
                    <a:gd name="connsiteY4" fmla="*/ 103367 h 104725"/>
                    <a:gd name="connsiteX5" fmla="*/ 63882 w 207639"/>
                    <a:gd name="connsiteY5" fmla="*/ 103367 h 104725"/>
                    <a:gd name="connsiteX6" fmla="*/ 97482 w 207639"/>
                    <a:gd name="connsiteY6" fmla="*/ 86466 h 104725"/>
                    <a:gd name="connsiteX7" fmla="*/ 118608 w 207639"/>
                    <a:gd name="connsiteY7" fmla="*/ 75803 h 104725"/>
                    <a:gd name="connsiteX8" fmla="*/ 204924 w 207639"/>
                    <a:gd name="connsiteY8" fmla="*/ 32343 h 104725"/>
                    <a:gd name="connsiteX9" fmla="*/ 204924 w 207639"/>
                    <a:gd name="connsiteY9" fmla="*/ 25502 h 104725"/>
                    <a:gd name="connsiteX10" fmla="*/ 157038 w 207639"/>
                    <a:gd name="connsiteY10" fmla="*/ 1358 h 104725"/>
                    <a:gd name="connsiteX11" fmla="*/ 143557 w 207639"/>
                    <a:gd name="connsiteY11" fmla="*/ 1358 h 104725"/>
                    <a:gd name="connsiteX12" fmla="*/ 57242 w 207639"/>
                    <a:gd name="connsiteY12" fmla="*/ 44818 h 104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07639" h="104725">
                      <a:moveTo>
                        <a:pt x="57443" y="44818"/>
                      </a:moveTo>
                      <a:lnTo>
                        <a:pt x="36317" y="55481"/>
                      </a:lnTo>
                      <a:lnTo>
                        <a:pt x="2716" y="72382"/>
                      </a:lnTo>
                      <a:cubicBezTo>
                        <a:pt x="-905" y="74193"/>
                        <a:pt x="-905" y="77211"/>
                        <a:pt x="2716" y="79223"/>
                      </a:cubicBezTo>
                      <a:lnTo>
                        <a:pt x="50602" y="103367"/>
                      </a:lnTo>
                      <a:cubicBezTo>
                        <a:pt x="54224" y="105178"/>
                        <a:pt x="60260" y="105178"/>
                        <a:pt x="63882" y="103367"/>
                      </a:cubicBezTo>
                      <a:lnTo>
                        <a:pt x="97482" y="86466"/>
                      </a:lnTo>
                      <a:lnTo>
                        <a:pt x="118608" y="75803"/>
                      </a:lnTo>
                      <a:lnTo>
                        <a:pt x="204924" y="32343"/>
                      </a:lnTo>
                      <a:cubicBezTo>
                        <a:pt x="208545" y="30532"/>
                        <a:pt x="208545" y="27514"/>
                        <a:pt x="204924" y="25502"/>
                      </a:cubicBezTo>
                      <a:lnTo>
                        <a:pt x="157038" y="1358"/>
                      </a:lnTo>
                      <a:cubicBezTo>
                        <a:pt x="153416" y="-453"/>
                        <a:pt x="147380" y="-453"/>
                        <a:pt x="143557" y="1358"/>
                      </a:cubicBezTo>
                      <a:lnTo>
                        <a:pt x="57242" y="44818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65" name="Graphic 3">
                <a:extLst>
                  <a:ext uri="{FF2B5EF4-FFF2-40B4-BE49-F238E27FC236}">
                    <a16:creationId xmlns:a16="http://schemas.microsoft.com/office/drawing/2014/main" id="{09B4CF97-3455-4592-AE90-33230E7628BC}"/>
                  </a:ext>
                </a:extLst>
              </p:cNvPr>
              <p:cNvGrpSpPr/>
              <p:nvPr/>
            </p:nvGrpSpPr>
            <p:grpSpPr>
              <a:xfrm>
                <a:off x="8506937" y="3079202"/>
                <a:ext cx="1081054" cy="545927"/>
                <a:chOff x="8506937" y="3079202"/>
                <a:chExt cx="1081054" cy="545927"/>
              </a:xfrm>
              <a:grpFill/>
            </p:grpSpPr>
            <p:sp>
              <p:nvSpPr>
                <p:cNvPr id="167" name="Vrije vorm: vorm 166">
                  <a:extLst>
                    <a:ext uri="{FF2B5EF4-FFF2-40B4-BE49-F238E27FC236}">
                      <a16:creationId xmlns:a16="http://schemas.microsoft.com/office/drawing/2014/main" id="{56740304-DB88-E4F8-E6EE-AEE322BEED55}"/>
                    </a:ext>
                  </a:extLst>
                </p:cNvPr>
                <p:cNvSpPr/>
                <p:nvPr/>
              </p:nvSpPr>
              <p:spPr>
                <a:xfrm>
                  <a:off x="8506937" y="3567317"/>
                  <a:ext cx="114684" cy="57813"/>
                </a:xfrm>
                <a:custGeom>
                  <a:avLst/>
                  <a:gdLst>
                    <a:gd name="connsiteX0" fmla="*/ 112371 w 114684"/>
                    <a:gd name="connsiteY0" fmla="*/ 32025 h 57813"/>
                    <a:gd name="connsiteX1" fmla="*/ 63680 w 114684"/>
                    <a:gd name="connsiteY1" fmla="*/ 56572 h 57813"/>
                    <a:gd name="connsiteX2" fmla="*/ 49998 w 114684"/>
                    <a:gd name="connsiteY2" fmla="*/ 56169 h 57813"/>
                    <a:gd name="connsiteX3" fmla="*/ 3320 w 114684"/>
                    <a:gd name="connsiteY3" fmla="*/ 32629 h 57813"/>
                    <a:gd name="connsiteX4" fmla="*/ 2314 w 114684"/>
                    <a:gd name="connsiteY4" fmla="*/ 25788 h 57813"/>
                    <a:gd name="connsiteX5" fmla="*/ 51004 w 114684"/>
                    <a:gd name="connsiteY5" fmla="*/ 1241 h 57813"/>
                    <a:gd name="connsiteX6" fmla="*/ 64686 w 114684"/>
                    <a:gd name="connsiteY6" fmla="*/ 1644 h 57813"/>
                    <a:gd name="connsiteX7" fmla="*/ 111365 w 114684"/>
                    <a:gd name="connsiteY7" fmla="*/ 25184 h 57813"/>
                    <a:gd name="connsiteX8" fmla="*/ 112371 w 114684"/>
                    <a:gd name="connsiteY8" fmla="*/ 32025 h 57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684" h="57813">
                      <a:moveTo>
                        <a:pt x="112371" y="32025"/>
                      </a:moveTo>
                      <a:lnTo>
                        <a:pt x="63680" y="56572"/>
                      </a:lnTo>
                      <a:cubicBezTo>
                        <a:pt x="60259" y="58383"/>
                        <a:pt x="54022" y="58181"/>
                        <a:pt x="49998" y="56169"/>
                      </a:cubicBezTo>
                      <a:lnTo>
                        <a:pt x="3320" y="32629"/>
                      </a:lnTo>
                      <a:cubicBezTo>
                        <a:pt x="-705" y="30617"/>
                        <a:pt x="-1107" y="27397"/>
                        <a:pt x="2314" y="25788"/>
                      </a:cubicBezTo>
                      <a:lnTo>
                        <a:pt x="51004" y="1241"/>
                      </a:lnTo>
                      <a:cubicBezTo>
                        <a:pt x="54425" y="-569"/>
                        <a:pt x="60662" y="-368"/>
                        <a:pt x="64686" y="1644"/>
                      </a:cubicBezTo>
                      <a:lnTo>
                        <a:pt x="111365" y="25184"/>
                      </a:lnTo>
                      <a:cubicBezTo>
                        <a:pt x="115389" y="27196"/>
                        <a:pt x="115791" y="30416"/>
                        <a:pt x="112371" y="3202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8" name="Vrije vorm: vorm 167">
                  <a:extLst>
                    <a:ext uri="{FF2B5EF4-FFF2-40B4-BE49-F238E27FC236}">
                      <a16:creationId xmlns:a16="http://schemas.microsoft.com/office/drawing/2014/main" id="{E36E630D-286A-94CE-B5DF-E4633DC62694}"/>
                    </a:ext>
                  </a:extLst>
                </p:cNvPr>
                <p:cNvSpPr/>
                <p:nvPr/>
              </p:nvSpPr>
              <p:spPr>
                <a:xfrm>
                  <a:off x="8577810" y="3531386"/>
                  <a:ext cx="114785" cy="57845"/>
                </a:xfrm>
                <a:custGeom>
                  <a:avLst/>
                  <a:gdLst>
                    <a:gd name="connsiteX0" fmla="*/ 111918 w 114785"/>
                    <a:gd name="connsiteY0" fmla="*/ 32343 h 57845"/>
                    <a:gd name="connsiteX1" fmla="*/ 64233 w 114785"/>
                    <a:gd name="connsiteY1" fmla="*/ 56487 h 57845"/>
                    <a:gd name="connsiteX2" fmla="*/ 50552 w 114785"/>
                    <a:gd name="connsiteY2" fmla="*/ 56487 h 57845"/>
                    <a:gd name="connsiteX3" fmla="*/ 2867 w 114785"/>
                    <a:gd name="connsiteY3" fmla="*/ 32343 h 57845"/>
                    <a:gd name="connsiteX4" fmla="*/ 2867 w 114785"/>
                    <a:gd name="connsiteY4" fmla="*/ 25502 h 57845"/>
                    <a:gd name="connsiteX5" fmla="*/ 50552 w 114785"/>
                    <a:gd name="connsiteY5" fmla="*/ 1358 h 57845"/>
                    <a:gd name="connsiteX6" fmla="*/ 64233 w 114785"/>
                    <a:gd name="connsiteY6" fmla="*/ 1358 h 57845"/>
                    <a:gd name="connsiteX7" fmla="*/ 111918 w 114785"/>
                    <a:gd name="connsiteY7" fmla="*/ 25502 h 57845"/>
                    <a:gd name="connsiteX8" fmla="*/ 111918 w 114785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785" h="57845">
                      <a:moveTo>
                        <a:pt x="111918" y="32343"/>
                      </a:moveTo>
                      <a:lnTo>
                        <a:pt x="64233" y="56487"/>
                      </a:lnTo>
                      <a:cubicBezTo>
                        <a:pt x="60410" y="58298"/>
                        <a:pt x="54375" y="58298"/>
                        <a:pt x="50552" y="56487"/>
                      </a:cubicBezTo>
                      <a:lnTo>
                        <a:pt x="2867" y="32343"/>
                      </a:lnTo>
                      <a:cubicBezTo>
                        <a:pt x="-956" y="30532"/>
                        <a:pt x="-956" y="27313"/>
                        <a:pt x="2867" y="25502"/>
                      </a:cubicBezTo>
                      <a:lnTo>
                        <a:pt x="50552" y="1358"/>
                      </a:lnTo>
                      <a:cubicBezTo>
                        <a:pt x="54375" y="-453"/>
                        <a:pt x="60410" y="-453"/>
                        <a:pt x="64233" y="1358"/>
                      </a:cubicBezTo>
                      <a:lnTo>
                        <a:pt x="111918" y="25502"/>
                      </a:lnTo>
                      <a:cubicBezTo>
                        <a:pt x="115741" y="27313"/>
                        <a:pt x="115741" y="30532"/>
                        <a:pt x="111918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9" name="Vrije vorm: vorm 168">
                  <a:extLst>
                    <a:ext uri="{FF2B5EF4-FFF2-40B4-BE49-F238E27FC236}">
                      <a16:creationId xmlns:a16="http://schemas.microsoft.com/office/drawing/2014/main" id="{19218852-7FA5-7671-5AFC-04332E6DE53C}"/>
                    </a:ext>
                  </a:extLst>
                </p:cNvPr>
                <p:cNvSpPr/>
                <p:nvPr/>
              </p:nvSpPr>
              <p:spPr>
                <a:xfrm>
                  <a:off x="8648633" y="3495572"/>
                  <a:ext cx="114785" cy="57845"/>
                </a:xfrm>
                <a:custGeom>
                  <a:avLst/>
                  <a:gdLst>
                    <a:gd name="connsiteX0" fmla="*/ 111918 w 114785"/>
                    <a:gd name="connsiteY0" fmla="*/ 32343 h 57845"/>
                    <a:gd name="connsiteX1" fmla="*/ 64234 w 114785"/>
                    <a:gd name="connsiteY1" fmla="*/ 56487 h 57845"/>
                    <a:gd name="connsiteX2" fmla="*/ 50552 w 114785"/>
                    <a:gd name="connsiteY2" fmla="*/ 56487 h 57845"/>
                    <a:gd name="connsiteX3" fmla="*/ 2867 w 114785"/>
                    <a:gd name="connsiteY3" fmla="*/ 32343 h 57845"/>
                    <a:gd name="connsiteX4" fmla="*/ 2867 w 114785"/>
                    <a:gd name="connsiteY4" fmla="*/ 25502 h 57845"/>
                    <a:gd name="connsiteX5" fmla="*/ 50552 w 114785"/>
                    <a:gd name="connsiteY5" fmla="*/ 1358 h 57845"/>
                    <a:gd name="connsiteX6" fmla="*/ 64234 w 114785"/>
                    <a:gd name="connsiteY6" fmla="*/ 1358 h 57845"/>
                    <a:gd name="connsiteX7" fmla="*/ 111918 w 114785"/>
                    <a:gd name="connsiteY7" fmla="*/ 25502 h 57845"/>
                    <a:gd name="connsiteX8" fmla="*/ 111918 w 114785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785" h="57845">
                      <a:moveTo>
                        <a:pt x="111918" y="32343"/>
                      </a:moveTo>
                      <a:lnTo>
                        <a:pt x="64234" y="56487"/>
                      </a:lnTo>
                      <a:cubicBezTo>
                        <a:pt x="60411" y="58298"/>
                        <a:pt x="54375" y="58298"/>
                        <a:pt x="50552" y="56487"/>
                      </a:cubicBezTo>
                      <a:lnTo>
                        <a:pt x="2867" y="32343"/>
                      </a:lnTo>
                      <a:cubicBezTo>
                        <a:pt x="-956" y="30532"/>
                        <a:pt x="-956" y="27313"/>
                        <a:pt x="2867" y="25502"/>
                      </a:cubicBezTo>
                      <a:lnTo>
                        <a:pt x="50552" y="1358"/>
                      </a:lnTo>
                      <a:cubicBezTo>
                        <a:pt x="54375" y="-453"/>
                        <a:pt x="60411" y="-453"/>
                        <a:pt x="64234" y="1358"/>
                      </a:cubicBezTo>
                      <a:lnTo>
                        <a:pt x="111918" y="25502"/>
                      </a:lnTo>
                      <a:cubicBezTo>
                        <a:pt x="115741" y="27313"/>
                        <a:pt x="115741" y="30532"/>
                        <a:pt x="111918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0" name="Vrije vorm: vorm 169">
                  <a:extLst>
                    <a:ext uri="{FF2B5EF4-FFF2-40B4-BE49-F238E27FC236}">
                      <a16:creationId xmlns:a16="http://schemas.microsoft.com/office/drawing/2014/main" id="{2184F68D-6D96-8BFF-0D1A-B37CF8DCEE60}"/>
                    </a:ext>
                  </a:extLst>
                </p:cNvPr>
                <p:cNvSpPr/>
                <p:nvPr/>
              </p:nvSpPr>
              <p:spPr>
                <a:xfrm>
                  <a:off x="8719657" y="3445272"/>
                  <a:ext cx="143356" cy="72331"/>
                </a:xfrm>
                <a:custGeom>
                  <a:avLst/>
                  <a:gdLst>
                    <a:gd name="connsiteX0" fmla="*/ 140489 w 143356"/>
                    <a:gd name="connsiteY0" fmla="*/ 32343 h 72331"/>
                    <a:gd name="connsiteX1" fmla="*/ 64234 w 143356"/>
                    <a:gd name="connsiteY1" fmla="*/ 70974 h 72331"/>
                    <a:gd name="connsiteX2" fmla="*/ 50552 w 143356"/>
                    <a:gd name="connsiteY2" fmla="*/ 70974 h 72331"/>
                    <a:gd name="connsiteX3" fmla="*/ 2867 w 143356"/>
                    <a:gd name="connsiteY3" fmla="*/ 46830 h 72331"/>
                    <a:gd name="connsiteX4" fmla="*/ 2867 w 143356"/>
                    <a:gd name="connsiteY4" fmla="*/ 39989 h 72331"/>
                    <a:gd name="connsiteX5" fmla="*/ 79123 w 143356"/>
                    <a:gd name="connsiteY5" fmla="*/ 1358 h 72331"/>
                    <a:gd name="connsiteX6" fmla="*/ 92804 w 143356"/>
                    <a:gd name="connsiteY6" fmla="*/ 1358 h 72331"/>
                    <a:gd name="connsiteX7" fmla="*/ 140489 w 143356"/>
                    <a:gd name="connsiteY7" fmla="*/ 25502 h 72331"/>
                    <a:gd name="connsiteX8" fmla="*/ 140489 w 143356"/>
                    <a:gd name="connsiteY8" fmla="*/ 32343 h 72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3356" h="72331">
                      <a:moveTo>
                        <a:pt x="140489" y="32343"/>
                      </a:moveTo>
                      <a:lnTo>
                        <a:pt x="64234" y="70974"/>
                      </a:lnTo>
                      <a:cubicBezTo>
                        <a:pt x="60411" y="72785"/>
                        <a:pt x="54375" y="72785"/>
                        <a:pt x="50552" y="70974"/>
                      </a:cubicBezTo>
                      <a:lnTo>
                        <a:pt x="2867" y="46830"/>
                      </a:lnTo>
                      <a:cubicBezTo>
                        <a:pt x="-956" y="45019"/>
                        <a:pt x="-956" y="41800"/>
                        <a:pt x="2867" y="39989"/>
                      </a:cubicBezTo>
                      <a:lnTo>
                        <a:pt x="79123" y="1358"/>
                      </a:lnTo>
                      <a:cubicBezTo>
                        <a:pt x="82946" y="-453"/>
                        <a:pt x="88981" y="-453"/>
                        <a:pt x="92804" y="1358"/>
                      </a:cubicBezTo>
                      <a:lnTo>
                        <a:pt x="140489" y="25502"/>
                      </a:lnTo>
                      <a:cubicBezTo>
                        <a:pt x="144312" y="27313"/>
                        <a:pt x="144312" y="30532"/>
                        <a:pt x="140489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1" name="Vrije vorm: vorm 170">
                  <a:extLst>
                    <a:ext uri="{FF2B5EF4-FFF2-40B4-BE49-F238E27FC236}">
                      <a16:creationId xmlns:a16="http://schemas.microsoft.com/office/drawing/2014/main" id="{847645C5-9A79-DB3C-25EC-8712C7AE32CC}"/>
                    </a:ext>
                  </a:extLst>
                </p:cNvPr>
                <p:cNvSpPr/>
                <p:nvPr/>
              </p:nvSpPr>
              <p:spPr>
                <a:xfrm>
                  <a:off x="9161294" y="3222341"/>
                  <a:ext cx="143355" cy="72331"/>
                </a:xfrm>
                <a:custGeom>
                  <a:avLst/>
                  <a:gdLst>
                    <a:gd name="connsiteX0" fmla="*/ 140489 w 143355"/>
                    <a:gd name="connsiteY0" fmla="*/ 32343 h 72331"/>
                    <a:gd name="connsiteX1" fmla="*/ 64233 w 143355"/>
                    <a:gd name="connsiteY1" fmla="*/ 70974 h 72331"/>
                    <a:gd name="connsiteX2" fmla="*/ 50552 w 143355"/>
                    <a:gd name="connsiteY2" fmla="*/ 70974 h 72331"/>
                    <a:gd name="connsiteX3" fmla="*/ 2867 w 143355"/>
                    <a:gd name="connsiteY3" fmla="*/ 46830 h 72331"/>
                    <a:gd name="connsiteX4" fmla="*/ 2867 w 143355"/>
                    <a:gd name="connsiteY4" fmla="*/ 39989 h 72331"/>
                    <a:gd name="connsiteX5" fmla="*/ 79122 w 143355"/>
                    <a:gd name="connsiteY5" fmla="*/ 1358 h 72331"/>
                    <a:gd name="connsiteX6" fmla="*/ 92804 w 143355"/>
                    <a:gd name="connsiteY6" fmla="*/ 1358 h 72331"/>
                    <a:gd name="connsiteX7" fmla="*/ 140489 w 143355"/>
                    <a:gd name="connsiteY7" fmla="*/ 25502 h 72331"/>
                    <a:gd name="connsiteX8" fmla="*/ 140489 w 143355"/>
                    <a:gd name="connsiteY8" fmla="*/ 32343 h 72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3355" h="72331">
                      <a:moveTo>
                        <a:pt x="140489" y="32343"/>
                      </a:moveTo>
                      <a:lnTo>
                        <a:pt x="64233" y="70974"/>
                      </a:lnTo>
                      <a:cubicBezTo>
                        <a:pt x="60410" y="72785"/>
                        <a:pt x="54375" y="72785"/>
                        <a:pt x="50552" y="70974"/>
                      </a:cubicBezTo>
                      <a:lnTo>
                        <a:pt x="2867" y="46830"/>
                      </a:lnTo>
                      <a:cubicBezTo>
                        <a:pt x="-956" y="45019"/>
                        <a:pt x="-956" y="41800"/>
                        <a:pt x="2867" y="39989"/>
                      </a:cubicBezTo>
                      <a:lnTo>
                        <a:pt x="79122" y="1358"/>
                      </a:lnTo>
                      <a:cubicBezTo>
                        <a:pt x="82945" y="-453"/>
                        <a:pt x="88981" y="-453"/>
                        <a:pt x="92804" y="1358"/>
                      </a:cubicBezTo>
                      <a:lnTo>
                        <a:pt x="140489" y="25502"/>
                      </a:lnTo>
                      <a:cubicBezTo>
                        <a:pt x="144312" y="27313"/>
                        <a:pt x="144312" y="30533"/>
                        <a:pt x="140489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2" name="Vrije vorm: vorm 171">
                  <a:extLst>
                    <a:ext uri="{FF2B5EF4-FFF2-40B4-BE49-F238E27FC236}">
                      <a16:creationId xmlns:a16="http://schemas.microsoft.com/office/drawing/2014/main" id="{8B5ECB27-46C5-7A19-8530-8E38127D28CC}"/>
                    </a:ext>
                  </a:extLst>
                </p:cNvPr>
                <p:cNvSpPr/>
                <p:nvPr/>
              </p:nvSpPr>
              <p:spPr>
                <a:xfrm>
                  <a:off x="8819252" y="3272641"/>
                  <a:ext cx="385803" cy="194662"/>
                </a:xfrm>
                <a:custGeom>
                  <a:avLst/>
                  <a:gdLst>
                    <a:gd name="connsiteX0" fmla="*/ 2867 w 385803"/>
                    <a:gd name="connsiteY0" fmla="*/ 169160 h 194662"/>
                    <a:gd name="connsiteX1" fmla="*/ 50552 w 385803"/>
                    <a:gd name="connsiteY1" fmla="*/ 193304 h 194662"/>
                    <a:gd name="connsiteX2" fmla="*/ 64233 w 385803"/>
                    <a:gd name="connsiteY2" fmla="*/ 193304 h 194662"/>
                    <a:gd name="connsiteX3" fmla="*/ 382937 w 385803"/>
                    <a:gd name="connsiteY3" fmla="*/ 32343 h 194662"/>
                    <a:gd name="connsiteX4" fmla="*/ 382937 w 385803"/>
                    <a:gd name="connsiteY4" fmla="*/ 25502 h 194662"/>
                    <a:gd name="connsiteX5" fmla="*/ 335252 w 385803"/>
                    <a:gd name="connsiteY5" fmla="*/ 1358 h 194662"/>
                    <a:gd name="connsiteX6" fmla="*/ 321570 w 385803"/>
                    <a:gd name="connsiteY6" fmla="*/ 1358 h 194662"/>
                    <a:gd name="connsiteX7" fmla="*/ 2867 w 385803"/>
                    <a:gd name="connsiteY7" fmla="*/ 162319 h 194662"/>
                    <a:gd name="connsiteX8" fmla="*/ 2867 w 385803"/>
                    <a:gd name="connsiteY8" fmla="*/ 169160 h 194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5803" h="194662">
                      <a:moveTo>
                        <a:pt x="2867" y="169160"/>
                      </a:moveTo>
                      <a:lnTo>
                        <a:pt x="50552" y="193304"/>
                      </a:lnTo>
                      <a:cubicBezTo>
                        <a:pt x="54375" y="195115"/>
                        <a:pt x="60410" y="195115"/>
                        <a:pt x="64233" y="193304"/>
                      </a:cubicBezTo>
                      <a:lnTo>
                        <a:pt x="382937" y="32343"/>
                      </a:lnTo>
                      <a:cubicBezTo>
                        <a:pt x="386759" y="30533"/>
                        <a:pt x="386759" y="27313"/>
                        <a:pt x="382937" y="25502"/>
                      </a:cubicBezTo>
                      <a:lnTo>
                        <a:pt x="335252" y="1358"/>
                      </a:lnTo>
                      <a:cubicBezTo>
                        <a:pt x="331429" y="-453"/>
                        <a:pt x="325393" y="-453"/>
                        <a:pt x="321570" y="1358"/>
                      </a:cubicBezTo>
                      <a:lnTo>
                        <a:pt x="2867" y="162319"/>
                      </a:lnTo>
                      <a:cubicBezTo>
                        <a:pt x="-956" y="164130"/>
                        <a:pt x="-956" y="167349"/>
                        <a:pt x="2867" y="169160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3" name="Vrije vorm: vorm 172">
                  <a:extLst>
                    <a:ext uri="{FF2B5EF4-FFF2-40B4-BE49-F238E27FC236}">
                      <a16:creationId xmlns:a16="http://schemas.microsoft.com/office/drawing/2014/main" id="{7D8D5938-76B7-B249-D163-4E4A2D663D42}"/>
                    </a:ext>
                  </a:extLst>
                </p:cNvPr>
                <p:cNvSpPr/>
                <p:nvPr/>
              </p:nvSpPr>
              <p:spPr>
                <a:xfrm>
                  <a:off x="9260486" y="3186728"/>
                  <a:ext cx="114785" cy="57845"/>
                </a:xfrm>
                <a:custGeom>
                  <a:avLst/>
                  <a:gdLst>
                    <a:gd name="connsiteX0" fmla="*/ 111918 w 114785"/>
                    <a:gd name="connsiteY0" fmla="*/ 32343 h 57845"/>
                    <a:gd name="connsiteX1" fmla="*/ 64234 w 114785"/>
                    <a:gd name="connsiteY1" fmla="*/ 56487 h 57845"/>
                    <a:gd name="connsiteX2" fmla="*/ 50552 w 114785"/>
                    <a:gd name="connsiteY2" fmla="*/ 56487 h 57845"/>
                    <a:gd name="connsiteX3" fmla="*/ 2867 w 114785"/>
                    <a:gd name="connsiteY3" fmla="*/ 32343 h 57845"/>
                    <a:gd name="connsiteX4" fmla="*/ 2867 w 114785"/>
                    <a:gd name="connsiteY4" fmla="*/ 25502 h 57845"/>
                    <a:gd name="connsiteX5" fmla="*/ 50552 w 114785"/>
                    <a:gd name="connsiteY5" fmla="*/ 1358 h 57845"/>
                    <a:gd name="connsiteX6" fmla="*/ 64234 w 114785"/>
                    <a:gd name="connsiteY6" fmla="*/ 1358 h 57845"/>
                    <a:gd name="connsiteX7" fmla="*/ 111918 w 114785"/>
                    <a:gd name="connsiteY7" fmla="*/ 25502 h 57845"/>
                    <a:gd name="connsiteX8" fmla="*/ 111918 w 114785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785" h="57845">
                      <a:moveTo>
                        <a:pt x="111918" y="32343"/>
                      </a:moveTo>
                      <a:lnTo>
                        <a:pt x="64234" y="56487"/>
                      </a:lnTo>
                      <a:cubicBezTo>
                        <a:pt x="60411" y="58298"/>
                        <a:pt x="54375" y="58298"/>
                        <a:pt x="50552" y="56487"/>
                      </a:cubicBezTo>
                      <a:lnTo>
                        <a:pt x="2867" y="32343"/>
                      </a:lnTo>
                      <a:cubicBezTo>
                        <a:pt x="-956" y="30532"/>
                        <a:pt x="-956" y="27313"/>
                        <a:pt x="2867" y="25502"/>
                      </a:cubicBezTo>
                      <a:lnTo>
                        <a:pt x="50552" y="1358"/>
                      </a:lnTo>
                      <a:cubicBezTo>
                        <a:pt x="54375" y="-453"/>
                        <a:pt x="60411" y="-453"/>
                        <a:pt x="64234" y="1358"/>
                      </a:cubicBezTo>
                      <a:lnTo>
                        <a:pt x="111918" y="25502"/>
                      </a:lnTo>
                      <a:cubicBezTo>
                        <a:pt x="115741" y="27313"/>
                        <a:pt x="115741" y="30532"/>
                        <a:pt x="111918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4" name="Vrije vorm: vorm 173">
                  <a:extLst>
                    <a:ext uri="{FF2B5EF4-FFF2-40B4-BE49-F238E27FC236}">
                      <a16:creationId xmlns:a16="http://schemas.microsoft.com/office/drawing/2014/main" id="{82D8747D-70D6-A170-C9C2-5343536B0D7C}"/>
                    </a:ext>
                  </a:extLst>
                </p:cNvPr>
                <p:cNvSpPr/>
                <p:nvPr/>
              </p:nvSpPr>
              <p:spPr>
                <a:xfrm>
                  <a:off x="9331510" y="3150713"/>
                  <a:ext cx="114785" cy="57845"/>
                </a:xfrm>
                <a:custGeom>
                  <a:avLst/>
                  <a:gdLst>
                    <a:gd name="connsiteX0" fmla="*/ 111918 w 114785"/>
                    <a:gd name="connsiteY0" fmla="*/ 32343 h 57845"/>
                    <a:gd name="connsiteX1" fmla="*/ 64234 w 114785"/>
                    <a:gd name="connsiteY1" fmla="*/ 56487 h 57845"/>
                    <a:gd name="connsiteX2" fmla="*/ 50552 w 114785"/>
                    <a:gd name="connsiteY2" fmla="*/ 56487 h 57845"/>
                    <a:gd name="connsiteX3" fmla="*/ 2867 w 114785"/>
                    <a:gd name="connsiteY3" fmla="*/ 32343 h 57845"/>
                    <a:gd name="connsiteX4" fmla="*/ 2867 w 114785"/>
                    <a:gd name="connsiteY4" fmla="*/ 25502 h 57845"/>
                    <a:gd name="connsiteX5" fmla="*/ 50552 w 114785"/>
                    <a:gd name="connsiteY5" fmla="*/ 1358 h 57845"/>
                    <a:gd name="connsiteX6" fmla="*/ 64234 w 114785"/>
                    <a:gd name="connsiteY6" fmla="*/ 1358 h 57845"/>
                    <a:gd name="connsiteX7" fmla="*/ 111918 w 114785"/>
                    <a:gd name="connsiteY7" fmla="*/ 25502 h 57845"/>
                    <a:gd name="connsiteX8" fmla="*/ 111918 w 114785"/>
                    <a:gd name="connsiteY8" fmla="*/ 32343 h 5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785" h="57845">
                      <a:moveTo>
                        <a:pt x="111918" y="32343"/>
                      </a:moveTo>
                      <a:lnTo>
                        <a:pt x="64234" y="56487"/>
                      </a:lnTo>
                      <a:cubicBezTo>
                        <a:pt x="60411" y="58298"/>
                        <a:pt x="54375" y="58298"/>
                        <a:pt x="50552" y="56487"/>
                      </a:cubicBezTo>
                      <a:lnTo>
                        <a:pt x="2867" y="32343"/>
                      </a:lnTo>
                      <a:cubicBezTo>
                        <a:pt x="-956" y="30532"/>
                        <a:pt x="-956" y="27313"/>
                        <a:pt x="2867" y="25502"/>
                      </a:cubicBezTo>
                      <a:lnTo>
                        <a:pt x="50552" y="1358"/>
                      </a:lnTo>
                      <a:cubicBezTo>
                        <a:pt x="54375" y="-453"/>
                        <a:pt x="60411" y="-453"/>
                        <a:pt x="64234" y="1358"/>
                      </a:cubicBezTo>
                      <a:lnTo>
                        <a:pt x="111918" y="25502"/>
                      </a:lnTo>
                      <a:cubicBezTo>
                        <a:pt x="115741" y="27313"/>
                        <a:pt x="115741" y="30532"/>
                        <a:pt x="111918" y="3234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5" name="Vrije vorm: vorm 174">
                  <a:extLst>
                    <a:ext uri="{FF2B5EF4-FFF2-40B4-BE49-F238E27FC236}">
                      <a16:creationId xmlns:a16="http://schemas.microsoft.com/office/drawing/2014/main" id="{940349A0-85AE-BBBC-523C-E0A416FFEB96}"/>
                    </a:ext>
                  </a:extLst>
                </p:cNvPr>
                <p:cNvSpPr/>
                <p:nvPr/>
              </p:nvSpPr>
              <p:spPr>
                <a:xfrm>
                  <a:off x="9402484" y="3115016"/>
                  <a:ext cx="114684" cy="57812"/>
                </a:xfrm>
                <a:custGeom>
                  <a:avLst/>
                  <a:gdLst>
                    <a:gd name="connsiteX0" fmla="*/ 112371 w 114684"/>
                    <a:gd name="connsiteY0" fmla="*/ 32025 h 57812"/>
                    <a:gd name="connsiteX1" fmla="*/ 63680 w 114684"/>
                    <a:gd name="connsiteY1" fmla="*/ 56572 h 57812"/>
                    <a:gd name="connsiteX2" fmla="*/ 49998 w 114684"/>
                    <a:gd name="connsiteY2" fmla="*/ 56169 h 57812"/>
                    <a:gd name="connsiteX3" fmla="*/ 3320 w 114684"/>
                    <a:gd name="connsiteY3" fmla="*/ 32629 h 57812"/>
                    <a:gd name="connsiteX4" fmla="*/ 2314 w 114684"/>
                    <a:gd name="connsiteY4" fmla="*/ 25788 h 57812"/>
                    <a:gd name="connsiteX5" fmla="*/ 51004 w 114684"/>
                    <a:gd name="connsiteY5" fmla="*/ 1241 h 57812"/>
                    <a:gd name="connsiteX6" fmla="*/ 64686 w 114684"/>
                    <a:gd name="connsiteY6" fmla="*/ 1644 h 57812"/>
                    <a:gd name="connsiteX7" fmla="*/ 111365 w 114684"/>
                    <a:gd name="connsiteY7" fmla="*/ 25184 h 57812"/>
                    <a:gd name="connsiteX8" fmla="*/ 112371 w 114684"/>
                    <a:gd name="connsiteY8" fmla="*/ 32025 h 57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684" h="57812">
                      <a:moveTo>
                        <a:pt x="112371" y="32025"/>
                      </a:moveTo>
                      <a:lnTo>
                        <a:pt x="63680" y="56572"/>
                      </a:lnTo>
                      <a:cubicBezTo>
                        <a:pt x="60260" y="58382"/>
                        <a:pt x="54022" y="58181"/>
                        <a:pt x="49998" y="56169"/>
                      </a:cubicBezTo>
                      <a:lnTo>
                        <a:pt x="3320" y="32629"/>
                      </a:lnTo>
                      <a:cubicBezTo>
                        <a:pt x="-704" y="30617"/>
                        <a:pt x="-1107" y="27397"/>
                        <a:pt x="2314" y="25788"/>
                      </a:cubicBezTo>
                      <a:lnTo>
                        <a:pt x="51004" y="1241"/>
                      </a:lnTo>
                      <a:cubicBezTo>
                        <a:pt x="54425" y="-569"/>
                        <a:pt x="60662" y="-368"/>
                        <a:pt x="64686" y="1644"/>
                      </a:cubicBezTo>
                      <a:lnTo>
                        <a:pt x="111365" y="25184"/>
                      </a:lnTo>
                      <a:cubicBezTo>
                        <a:pt x="115389" y="27196"/>
                        <a:pt x="115791" y="30416"/>
                        <a:pt x="112371" y="3202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6" name="Vrije vorm: vorm 175">
                  <a:extLst>
                    <a:ext uri="{FF2B5EF4-FFF2-40B4-BE49-F238E27FC236}">
                      <a16:creationId xmlns:a16="http://schemas.microsoft.com/office/drawing/2014/main" id="{2230275A-BD4B-1885-DF6C-B51AA2319913}"/>
                    </a:ext>
                  </a:extLst>
                </p:cNvPr>
                <p:cNvSpPr/>
                <p:nvPr/>
              </p:nvSpPr>
              <p:spPr>
                <a:xfrm>
                  <a:off x="9473307" y="3079202"/>
                  <a:ext cx="114684" cy="57812"/>
                </a:xfrm>
                <a:custGeom>
                  <a:avLst/>
                  <a:gdLst>
                    <a:gd name="connsiteX0" fmla="*/ 112371 w 114684"/>
                    <a:gd name="connsiteY0" fmla="*/ 32025 h 57812"/>
                    <a:gd name="connsiteX1" fmla="*/ 63680 w 114684"/>
                    <a:gd name="connsiteY1" fmla="*/ 56572 h 57812"/>
                    <a:gd name="connsiteX2" fmla="*/ 49998 w 114684"/>
                    <a:gd name="connsiteY2" fmla="*/ 56169 h 57812"/>
                    <a:gd name="connsiteX3" fmla="*/ 3320 w 114684"/>
                    <a:gd name="connsiteY3" fmla="*/ 32629 h 57812"/>
                    <a:gd name="connsiteX4" fmla="*/ 2314 w 114684"/>
                    <a:gd name="connsiteY4" fmla="*/ 25788 h 57812"/>
                    <a:gd name="connsiteX5" fmla="*/ 51004 w 114684"/>
                    <a:gd name="connsiteY5" fmla="*/ 1241 h 57812"/>
                    <a:gd name="connsiteX6" fmla="*/ 64686 w 114684"/>
                    <a:gd name="connsiteY6" fmla="*/ 1644 h 57812"/>
                    <a:gd name="connsiteX7" fmla="*/ 111365 w 114684"/>
                    <a:gd name="connsiteY7" fmla="*/ 25184 h 57812"/>
                    <a:gd name="connsiteX8" fmla="*/ 112371 w 114684"/>
                    <a:gd name="connsiteY8" fmla="*/ 32025 h 57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684" h="57812">
                      <a:moveTo>
                        <a:pt x="112371" y="32025"/>
                      </a:moveTo>
                      <a:lnTo>
                        <a:pt x="63680" y="56572"/>
                      </a:lnTo>
                      <a:cubicBezTo>
                        <a:pt x="60259" y="58382"/>
                        <a:pt x="54022" y="58181"/>
                        <a:pt x="49998" y="56169"/>
                      </a:cubicBezTo>
                      <a:lnTo>
                        <a:pt x="3320" y="32629"/>
                      </a:lnTo>
                      <a:cubicBezTo>
                        <a:pt x="-705" y="30617"/>
                        <a:pt x="-1107" y="27398"/>
                        <a:pt x="2314" y="25788"/>
                      </a:cubicBezTo>
                      <a:lnTo>
                        <a:pt x="51004" y="1241"/>
                      </a:lnTo>
                      <a:cubicBezTo>
                        <a:pt x="54425" y="-569"/>
                        <a:pt x="60662" y="-368"/>
                        <a:pt x="64686" y="1644"/>
                      </a:cubicBezTo>
                      <a:lnTo>
                        <a:pt x="111365" y="25184"/>
                      </a:lnTo>
                      <a:cubicBezTo>
                        <a:pt x="115389" y="27196"/>
                        <a:pt x="115791" y="30415"/>
                        <a:pt x="112371" y="3202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66" name="Vrije vorm: vorm 165">
                <a:extLst>
                  <a:ext uri="{FF2B5EF4-FFF2-40B4-BE49-F238E27FC236}">
                    <a16:creationId xmlns:a16="http://schemas.microsoft.com/office/drawing/2014/main" id="{0705086A-DE9A-00C8-DEFE-561B7C313BA8}"/>
                  </a:ext>
                </a:extLst>
              </p:cNvPr>
              <p:cNvSpPr/>
              <p:nvPr/>
            </p:nvSpPr>
            <p:spPr>
              <a:xfrm>
                <a:off x="8167761" y="2907813"/>
                <a:ext cx="1068077" cy="539219"/>
              </a:xfrm>
              <a:custGeom>
                <a:avLst/>
                <a:gdLst>
                  <a:gd name="connsiteX0" fmla="*/ 2264 w 1068077"/>
                  <a:gd name="connsiteY0" fmla="*/ 520106 h 539219"/>
                  <a:gd name="connsiteX1" fmla="*/ 37876 w 1068077"/>
                  <a:gd name="connsiteY1" fmla="*/ 538013 h 539219"/>
                  <a:gd name="connsiteX2" fmla="*/ 49144 w 1068077"/>
                  <a:gd name="connsiteY2" fmla="*/ 538013 h 539219"/>
                  <a:gd name="connsiteX3" fmla="*/ 1065814 w 1068077"/>
                  <a:gd name="connsiteY3" fmla="*/ 24748 h 539219"/>
                  <a:gd name="connsiteX4" fmla="*/ 1065814 w 1068077"/>
                  <a:gd name="connsiteY4" fmla="*/ 19114 h 539219"/>
                  <a:gd name="connsiteX5" fmla="*/ 1030201 w 1068077"/>
                  <a:gd name="connsiteY5" fmla="*/ 1207 h 539219"/>
                  <a:gd name="connsiteX6" fmla="*/ 1018934 w 1068077"/>
                  <a:gd name="connsiteY6" fmla="*/ 1207 h 539219"/>
                  <a:gd name="connsiteX7" fmla="*/ 2264 w 1068077"/>
                  <a:gd name="connsiteY7" fmla="*/ 514472 h 539219"/>
                  <a:gd name="connsiteX8" fmla="*/ 2264 w 1068077"/>
                  <a:gd name="connsiteY8" fmla="*/ 520106 h 53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8077" h="539219">
                    <a:moveTo>
                      <a:pt x="2264" y="520106"/>
                    </a:moveTo>
                    <a:lnTo>
                      <a:pt x="37876" y="538013"/>
                    </a:lnTo>
                    <a:cubicBezTo>
                      <a:pt x="40894" y="539622"/>
                      <a:pt x="45924" y="539622"/>
                      <a:pt x="49144" y="538013"/>
                    </a:cubicBezTo>
                    <a:lnTo>
                      <a:pt x="1065814" y="24748"/>
                    </a:lnTo>
                    <a:cubicBezTo>
                      <a:pt x="1068832" y="23138"/>
                      <a:pt x="1068832" y="20724"/>
                      <a:pt x="1065814" y="19114"/>
                    </a:cubicBezTo>
                    <a:lnTo>
                      <a:pt x="1030201" y="1207"/>
                    </a:lnTo>
                    <a:cubicBezTo>
                      <a:pt x="1027184" y="-402"/>
                      <a:pt x="1022154" y="-402"/>
                      <a:pt x="1018934" y="1207"/>
                    </a:cubicBezTo>
                    <a:lnTo>
                      <a:pt x="2264" y="514472"/>
                    </a:lnTo>
                    <a:cubicBezTo>
                      <a:pt x="-755" y="516082"/>
                      <a:pt x="-755" y="518496"/>
                      <a:pt x="2264" y="520106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A1283566-8CF9-998B-879D-A5C8B14DCE67}"/>
                </a:ext>
              </a:extLst>
            </p:cNvPr>
            <p:cNvSpPr/>
            <p:nvPr/>
          </p:nvSpPr>
          <p:spPr>
            <a:xfrm>
              <a:off x="7879767" y="2556384"/>
              <a:ext cx="437009" cy="226150"/>
            </a:xfrm>
            <a:custGeom>
              <a:avLst/>
              <a:gdLst>
                <a:gd name="connsiteX0" fmla="*/ 437009 w 437009"/>
                <a:gd name="connsiteY0" fmla="*/ 169009 h 226150"/>
                <a:gd name="connsiteX1" fmla="*/ 300595 w 437009"/>
                <a:gd name="connsiteY1" fmla="*/ 226150 h 226150"/>
                <a:gd name="connsiteX2" fmla="*/ 0 w 437009"/>
                <a:gd name="connsiteY2" fmla="*/ 66799 h 226150"/>
                <a:gd name="connsiteX3" fmla="*/ 152913 w 437009"/>
                <a:gd name="connsiteY3" fmla="*/ 0 h 226150"/>
                <a:gd name="connsiteX4" fmla="*/ 437009 w 437009"/>
                <a:gd name="connsiteY4" fmla="*/ 169009 h 22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009" h="226150">
                  <a:moveTo>
                    <a:pt x="437009" y="169009"/>
                  </a:moveTo>
                  <a:lnTo>
                    <a:pt x="300595" y="226150"/>
                  </a:lnTo>
                  <a:lnTo>
                    <a:pt x="0" y="66799"/>
                  </a:lnTo>
                  <a:lnTo>
                    <a:pt x="152913" y="0"/>
                  </a:lnTo>
                  <a:lnTo>
                    <a:pt x="437009" y="169009"/>
                  </a:lnTo>
                  <a:close/>
                </a:path>
              </a:pathLst>
            </a:custGeom>
            <a:solidFill>
              <a:schemeClr val="bg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3" name="Graphic 3">
              <a:extLst>
                <a:ext uri="{FF2B5EF4-FFF2-40B4-BE49-F238E27FC236}">
                  <a16:creationId xmlns:a16="http://schemas.microsoft.com/office/drawing/2014/main" id="{0026A8D0-0AC9-F209-98FD-6BABC20B189F}"/>
                </a:ext>
              </a:extLst>
            </p:cNvPr>
            <p:cNvGrpSpPr/>
            <p:nvPr/>
          </p:nvGrpSpPr>
          <p:grpSpPr>
            <a:xfrm>
              <a:off x="7220430" y="534265"/>
              <a:ext cx="1885055" cy="2288311"/>
              <a:chOff x="7093396" y="1095547"/>
              <a:chExt cx="1885055" cy="2288311"/>
            </a:xfrm>
          </p:grpSpPr>
          <p:grpSp>
            <p:nvGrpSpPr>
              <p:cNvPr id="113" name="Graphic 3">
                <a:extLst>
                  <a:ext uri="{FF2B5EF4-FFF2-40B4-BE49-F238E27FC236}">
                    <a16:creationId xmlns:a16="http://schemas.microsoft.com/office/drawing/2014/main" id="{7B7E4C4B-EF46-4764-3D3C-8B6A5FB15108}"/>
                  </a:ext>
                </a:extLst>
              </p:cNvPr>
              <p:cNvGrpSpPr/>
              <p:nvPr/>
            </p:nvGrpSpPr>
            <p:grpSpPr>
              <a:xfrm>
                <a:off x="7093396" y="1095547"/>
                <a:ext cx="1885055" cy="2288311"/>
                <a:chOff x="7093396" y="1095547"/>
                <a:chExt cx="1885055" cy="2288311"/>
              </a:xfrm>
            </p:grpSpPr>
            <p:grpSp>
              <p:nvGrpSpPr>
                <p:cNvPr id="143" name="Graphic 3">
                  <a:extLst>
                    <a:ext uri="{FF2B5EF4-FFF2-40B4-BE49-F238E27FC236}">
                      <a16:creationId xmlns:a16="http://schemas.microsoft.com/office/drawing/2014/main" id="{4CF30480-9B1E-FE99-97FC-E687E0C83BFB}"/>
                    </a:ext>
                  </a:extLst>
                </p:cNvPr>
                <p:cNvGrpSpPr/>
                <p:nvPr/>
              </p:nvGrpSpPr>
              <p:grpSpPr>
                <a:xfrm>
                  <a:off x="7860798" y="2344254"/>
                  <a:ext cx="517822" cy="948205"/>
                  <a:chOff x="7860798" y="2344254"/>
                  <a:chExt cx="517822" cy="948205"/>
                </a:xfrm>
              </p:grpSpPr>
              <p:sp>
                <p:nvSpPr>
                  <p:cNvPr id="148" name="Vrije vorm: vorm 147">
                    <a:extLst>
                      <a:ext uri="{FF2B5EF4-FFF2-40B4-BE49-F238E27FC236}">
                        <a16:creationId xmlns:a16="http://schemas.microsoft.com/office/drawing/2014/main" id="{2CFF03F5-46AB-1D0D-A7C2-68291B39E577}"/>
                      </a:ext>
                    </a:extLst>
                  </p:cNvPr>
                  <p:cNvSpPr/>
                  <p:nvPr/>
                </p:nvSpPr>
                <p:spPr>
                  <a:xfrm>
                    <a:off x="7860798" y="2468188"/>
                    <a:ext cx="517671" cy="824271"/>
                  </a:xfrm>
                  <a:custGeom>
                    <a:avLst/>
                    <a:gdLst>
                      <a:gd name="connsiteX0" fmla="*/ 155911 w 517671"/>
                      <a:gd name="connsiteY0" fmla="*/ 8652 h 824271"/>
                      <a:gd name="connsiteX1" fmla="*/ 163154 w 517671"/>
                      <a:gd name="connsiteY1" fmla="*/ 0 h 824271"/>
                      <a:gd name="connsiteX2" fmla="*/ 247458 w 517671"/>
                      <a:gd name="connsiteY2" fmla="*/ 463166 h 824271"/>
                      <a:gd name="connsiteX3" fmla="*/ 378038 w 517671"/>
                      <a:gd name="connsiteY3" fmla="*/ 636400 h 824271"/>
                      <a:gd name="connsiteX4" fmla="*/ 477632 w 517671"/>
                      <a:gd name="connsiteY4" fmla="*/ 686298 h 824271"/>
                      <a:gd name="connsiteX5" fmla="*/ 517672 w 517671"/>
                      <a:gd name="connsiteY5" fmla="*/ 686298 h 824271"/>
                      <a:gd name="connsiteX6" fmla="*/ 517672 w 517671"/>
                      <a:gd name="connsiteY6" fmla="*/ 715271 h 824271"/>
                      <a:gd name="connsiteX7" fmla="*/ 517672 w 517671"/>
                      <a:gd name="connsiteY7" fmla="*/ 715271 h 824271"/>
                      <a:gd name="connsiteX8" fmla="*/ 509825 w 517671"/>
                      <a:gd name="connsiteY8" fmla="*/ 728349 h 824271"/>
                      <a:gd name="connsiteX9" fmla="*/ 331962 w 517671"/>
                      <a:gd name="connsiteY9" fmla="*/ 818085 h 824271"/>
                      <a:gd name="connsiteX10" fmla="*/ 280254 w 517671"/>
                      <a:gd name="connsiteY10" fmla="*/ 818085 h 824271"/>
                      <a:gd name="connsiteX11" fmla="*/ 148668 w 517671"/>
                      <a:gd name="connsiteY11" fmla="*/ 752292 h 824271"/>
                      <a:gd name="connsiteX12" fmla="*/ 3602 w 517671"/>
                      <a:gd name="connsiteY12" fmla="*/ 570004 h 824271"/>
                      <a:gd name="connsiteX13" fmla="*/ 155710 w 517671"/>
                      <a:gd name="connsiteY13" fmla="*/ 8652 h 8242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17671" h="824271">
                        <a:moveTo>
                          <a:pt x="155911" y="8652"/>
                        </a:moveTo>
                        <a:cubicBezTo>
                          <a:pt x="157119" y="4829"/>
                          <a:pt x="159734" y="1811"/>
                          <a:pt x="163154" y="0"/>
                        </a:cubicBezTo>
                        <a:cubicBezTo>
                          <a:pt x="163154" y="0"/>
                          <a:pt x="224722" y="313673"/>
                          <a:pt x="247458" y="463166"/>
                        </a:cubicBezTo>
                        <a:cubicBezTo>
                          <a:pt x="257719" y="531172"/>
                          <a:pt x="314458" y="604409"/>
                          <a:pt x="378038" y="636400"/>
                        </a:cubicBezTo>
                        <a:lnTo>
                          <a:pt x="477632" y="686298"/>
                        </a:lnTo>
                        <a:lnTo>
                          <a:pt x="517672" y="686298"/>
                        </a:lnTo>
                        <a:lnTo>
                          <a:pt x="517672" y="715271"/>
                        </a:lnTo>
                        <a:lnTo>
                          <a:pt x="517672" y="715271"/>
                        </a:lnTo>
                        <a:cubicBezTo>
                          <a:pt x="517672" y="720502"/>
                          <a:pt x="515056" y="725532"/>
                          <a:pt x="509825" y="728349"/>
                        </a:cubicBezTo>
                        <a:lnTo>
                          <a:pt x="331962" y="818085"/>
                        </a:lnTo>
                        <a:cubicBezTo>
                          <a:pt x="315665" y="826334"/>
                          <a:pt x="296551" y="826334"/>
                          <a:pt x="280254" y="818085"/>
                        </a:cubicBezTo>
                        <a:lnTo>
                          <a:pt x="148668" y="752292"/>
                        </a:lnTo>
                        <a:cubicBezTo>
                          <a:pt x="84887" y="720502"/>
                          <a:pt x="14064" y="638211"/>
                          <a:pt x="3602" y="570004"/>
                        </a:cubicBezTo>
                        <a:cubicBezTo>
                          <a:pt x="-19939" y="415078"/>
                          <a:pt x="76638" y="265385"/>
                          <a:pt x="155710" y="865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49" name="Vrije vorm: vorm 148">
                    <a:extLst>
                      <a:ext uri="{FF2B5EF4-FFF2-40B4-BE49-F238E27FC236}">
                        <a16:creationId xmlns:a16="http://schemas.microsoft.com/office/drawing/2014/main" id="{D79D6529-41FA-289B-2AE8-5BB689D18659}"/>
                      </a:ext>
                    </a:extLst>
                  </p:cNvPr>
                  <p:cNvSpPr/>
                  <p:nvPr/>
                </p:nvSpPr>
                <p:spPr>
                  <a:xfrm>
                    <a:off x="7875381" y="2344254"/>
                    <a:ext cx="503239" cy="918829"/>
                  </a:xfrm>
                  <a:custGeom>
                    <a:avLst/>
                    <a:gdLst>
                      <a:gd name="connsiteX0" fmla="*/ 173722 w 503239"/>
                      <a:gd name="connsiteY0" fmla="*/ 99186 h 918829"/>
                      <a:gd name="connsiteX1" fmla="*/ 366875 w 503239"/>
                      <a:gd name="connsiteY1" fmla="*/ 1603 h 918829"/>
                      <a:gd name="connsiteX2" fmla="*/ 387196 w 503239"/>
                      <a:gd name="connsiteY2" fmla="*/ 19108 h 918829"/>
                      <a:gd name="connsiteX3" fmla="*/ 232875 w 503239"/>
                      <a:gd name="connsiteY3" fmla="*/ 558126 h 918829"/>
                      <a:gd name="connsiteX4" fmla="*/ 363455 w 503239"/>
                      <a:gd name="connsiteY4" fmla="*/ 731361 h 918829"/>
                      <a:gd name="connsiteX5" fmla="*/ 495242 w 503239"/>
                      <a:gd name="connsiteY5" fmla="*/ 797153 h 918829"/>
                      <a:gd name="connsiteX6" fmla="*/ 495242 w 503239"/>
                      <a:gd name="connsiteY6" fmla="*/ 822907 h 918829"/>
                      <a:gd name="connsiteX7" fmla="*/ 317380 w 503239"/>
                      <a:gd name="connsiteY7" fmla="*/ 912643 h 918829"/>
                      <a:gd name="connsiteX8" fmla="*/ 265671 w 503239"/>
                      <a:gd name="connsiteY8" fmla="*/ 912643 h 918829"/>
                      <a:gd name="connsiteX9" fmla="*/ 134085 w 503239"/>
                      <a:gd name="connsiteY9" fmla="*/ 846850 h 918829"/>
                      <a:gd name="connsiteX10" fmla="*/ 3304 w 503239"/>
                      <a:gd name="connsiteY10" fmla="*/ 673616 h 918829"/>
                      <a:gd name="connsiteX11" fmla="*/ 166277 w 503239"/>
                      <a:gd name="connsiteY11" fmla="*/ 107636 h 918829"/>
                      <a:gd name="connsiteX12" fmla="*/ 173521 w 503239"/>
                      <a:gd name="connsiteY12" fmla="*/ 98985 h 918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503239" h="918829">
                        <a:moveTo>
                          <a:pt x="173722" y="99186"/>
                        </a:moveTo>
                        <a:lnTo>
                          <a:pt x="366875" y="1603"/>
                        </a:lnTo>
                        <a:cubicBezTo>
                          <a:pt x="378344" y="-4232"/>
                          <a:pt x="391019" y="6834"/>
                          <a:pt x="387196" y="19108"/>
                        </a:cubicBezTo>
                        <a:cubicBezTo>
                          <a:pt x="309131" y="259745"/>
                          <a:pt x="210140" y="408634"/>
                          <a:pt x="232875" y="558126"/>
                        </a:cubicBezTo>
                        <a:cubicBezTo>
                          <a:pt x="243137" y="626132"/>
                          <a:pt x="299875" y="699370"/>
                          <a:pt x="363455" y="731361"/>
                        </a:cubicBezTo>
                        <a:lnTo>
                          <a:pt x="495242" y="797153"/>
                        </a:lnTo>
                        <a:cubicBezTo>
                          <a:pt x="505905" y="802385"/>
                          <a:pt x="505905" y="817676"/>
                          <a:pt x="495242" y="822907"/>
                        </a:cubicBezTo>
                        <a:lnTo>
                          <a:pt x="317380" y="912643"/>
                        </a:lnTo>
                        <a:cubicBezTo>
                          <a:pt x="301082" y="920892"/>
                          <a:pt x="281968" y="920892"/>
                          <a:pt x="265671" y="912643"/>
                        </a:cubicBezTo>
                        <a:lnTo>
                          <a:pt x="134085" y="846850"/>
                        </a:lnTo>
                        <a:cubicBezTo>
                          <a:pt x="70304" y="815060"/>
                          <a:pt x="13767" y="741823"/>
                          <a:pt x="3304" y="673616"/>
                        </a:cubicBezTo>
                        <a:cubicBezTo>
                          <a:pt x="-20236" y="518691"/>
                          <a:pt x="87004" y="364369"/>
                          <a:pt x="166277" y="107636"/>
                        </a:cubicBezTo>
                        <a:cubicBezTo>
                          <a:pt x="167485" y="103814"/>
                          <a:pt x="170100" y="100795"/>
                          <a:pt x="173521" y="9898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44" name="Graphic 3">
                  <a:extLst>
                    <a:ext uri="{FF2B5EF4-FFF2-40B4-BE49-F238E27FC236}">
                      <a16:creationId xmlns:a16="http://schemas.microsoft.com/office/drawing/2014/main" id="{31A0E610-C7A1-D9B4-6A4D-D9A049498327}"/>
                    </a:ext>
                  </a:extLst>
                </p:cNvPr>
                <p:cNvGrpSpPr/>
                <p:nvPr/>
              </p:nvGrpSpPr>
              <p:grpSpPr>
                <a:xfrm>
                  <a:off x="7093396" y="1095547"/>
                  <a:ext cx="1885055" cy="2288311"/>
                  <a:chOff x="7093396" y="1095547"/>
                  <a:chExt cx="1885055" cy="2288311"/>
                </a:xfrm>
              </p:grpSpPr>
              <p:sp>
                <p:nvSpPr>
                  <p:cNvPr id="145" name="Vrije vorm: vorm 144">
                    <a:extLst>
                      <a:ext uri="{FF2B5EF4-FFF2-40B4-BE49-F238E27FC236}">
                        <a16:creationId xmlns:a16="http://schemas.microsoft.com/office/drawing/2014/main" id="{F1FEFDB1-33EE-C800-534A-91F4A45522D7}"/>
                      </a:ext>
                    </a:extLst>
                  </p:cNvPr>
                  <p:cNvSpPr/>
                  <p:nvPr/>
                </p:nvSpPr>
                <p:spPr>
                  <a:xfrm>
                    <a:off x="7093396" y="1095547"/>
                    <a:ext cx="1885055" cy="2287803"/>
                  </a:xfrm>
                  <a:custGeom>
                    <a:avLst/>
                    <a:gdLst>
                      <a:gd name="connsiteX0" fmla="*/ 1763329 w 1885055"/>
                      <a:gd name="connsiteY0" fmla="*/ 8496 h 2287803"/>
                      <a:gd name="connsiteX1" fmla="*/ 74444 w 1885055"/>
                      <a:gd name="connsiteY1" fmla="*/ 861388 h 2287803"/>
                      <a:gd name="connsiteX2" fmla="*/ 0 w 1885055"/>
                      <a:gd name="connsiteY2" fmla="*/ 974262 h 2287803"/>
                      <a:gd name="connsiteX3" fmla="*/ 0 w 1885055"/>
                      <a:gd name="connsiteY3" fmla="*/ 2239215 h 2287803"/>
                      <a:gd name="connsiteX4" fmla="*/ 115691 w 1885055"/>
                      <a:gd name="connsiteY4" fmla="*/ 2279456 h 2287803"/>
                      <a:gd name="connsiteX5" fmla="*/ 1763530 w 1885055"/>
                      <a:gd name="connsiteY5" fmla="*/ 1423947 h 2287803"/>
                      <a:gd name="connsiteX6" fmla="*/ 1885056 w 1885055"/>
                      <a:gd name="connsiteY6" fmla="*/ 1311074 h 2287803"/>
                      <a:gd name="connsiteX7" fmla="*/ 1885056 w 1885055"/>
                      <a:gd name="connsiteY7" fmla="*/ 67246 h 2287803"/>
                      <a:gd name="connsiteX8" fmla="*/ 1763530 w 1885055"/>
                      <a:gd name="connsiteY8" fmla="*/ 8496 h 22878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85055" h="2287803">
                        <a:moveTo>
                          <a:pt x="1763329" y="8496"/>
                        </a:moveTo>
                        <a:lnTo>
                          <a:pt x="74444" y="861388"/>
                        </a:lnTo>
                        <a:cubicBezTo>
                          <a:pt x="33399" y="882112"/>
                          <a:pt x="0" y="932614"/>
                          <a:pt x="0" y="974262"/>
                        </a:cubicBezTo>
                        <a:lnTo>
                          <a:pt x="0" y="2239215"/>
                        </a:lnTo>
                        <a:cubicBezTo>
                          <a:pt x="0" y="2280663"/>
                          <a:pt x="74444" y="2300179"/>
                          <a:pt x="115691" y="2279456"/>
                        </a:cubicBezTo>
                        <a:lnTo>
                          <a:pt x="1763530" y="1423947"/>
                        </a:lnTo>
                        <a:cubicBezTo>
                          <a:pt x="1804575" y="1403224"/>
                          <a:pt x="1885056" y="1352722"/>
                          <a:pt x="1885056" y="1311074"/>
                        </a:cubicBezTo>
                        <a:lnTo>
                          <a:pt x="1885056" y="67246"/>
                        </a:lnTo>
                        <a:cubicBezTo>
                          <a:pt x="1885056" y="4069"/>
                          <a:pt x="1804777" y="-12228"/>
                          <a:pt x="1763530" y="849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46" name="Vrije vorm: vorm 145">
                    <a:extLst>
                      <a:ext uri="{FF2B5EF4-FFF2-40B4-BE49-F238E27FC236}">
                        <a16:creationId xmlns:a16="http://schemas.microsoft.com/office/drawing/2014/main" id="{5FE2B934-A630-F5B5-B563-9129D6534190}"/>
                      </a:ext>
                    </a:extLst>
                  </p:cNvPr>
                  <p:cNvSpPr/>
                  <p:nvPr/>
                </p:nvSpPr>
                <p:spPr>
                  <a:xfrm>
                    <a:off x="7140477" y="1116313"/>
                    <a:ext cx="1837773" cy="2267545"/>
                  </a:xfrm>
                  <a:custGeom>
                    <a:avLst/>
                    <a:gdLst>
                      <a:gd name="connsiteX0" fmla="*/ 1763329 w 1837773"/>
                      <a:gd name="connsiteY0" fmla="*/ 8856 h 2267545"/>
                      <a:gd name="connsiteX1" fmla="*/ 74445 w 1837773"/>
                      <a:gd name="connsiteY1" fmla="*/ 861749 h 2267545"/>
                      <a:gd name="connsiteX2" fmla="*/ 0 w 1837773"/>
                      <a:gd name="connsiteY2" fmla="*/ 974623 h 2267545"/>
                      <a:gd name="connsiteX3" fmla="*/ 0 w 1837773"/>
                      <a:gd name="connsiteY3" fmla="*/ 2221065 h 2267545"/>
                      <a:gd name="connsiteX4" fmla="*/ 74445 w 1837773"/>
                      <a:gd name="connsiteY4" fmla="*/ 2258690 h 2267545"/>
                      <a:gd name="connsiteX5" fmla="*/ 1763329 w 1837773"/>
                      <a:gd name="connsiteY5" fmla="*/ 1405797 h 2267545"/>
                      <a:gd name="connsiteX6" fmla="*/ 1837774 w 1837773"/>
                      <a:gd name="connsiteY6" fmla="*/ 1292923 h 2267545"/>
                      <a:gd name="connsiteX7" fmla="*/ 1837774 w 1837773"/>
                      <a:gd name="connsiteY7" fmla="*/ 46481 h 2267545"/>
                      <a:gd name="connsiteX8" fmla="*/ 1763329 w 1837773"/>
                      <a:gd name="connsiteY8" fmla="*/ 8856 h 2267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37773" h="2267545">
                        <a:moveTo>
                          <a:pt x="1763329" y="8856"/>
                        </a:moveTo>
                        <a:lnTo>
                          <a:pt x="74445" y="861749"/>
                        </a:lnTo>
                        <a:cubicBezTo>
                          <a:pt x="33400" y="882472"/>
                          <a:pt x="0" y="932974"/>
                          <a:pt x="0" y="974623"/>
                        </a:cubicBezTo>
                        <a:lnTo>
                          <a:pt x="0" y="2221065"/>
                        </a:lnTo>
                        <a:cubicBezTo>
                          <a:pt x="0" y="2262513"/>
                          <a:pt x="33400" y="2279414"/>
                          <a:pt x="74445" y="2258690"/>
                        </a:cubicBezTo>
                        <a:lnTo>
                          <a:pt x="1763329" y="1405797"/>
                        </a:lnTo>
                        <a:cubicBezTo>
                          <a:pt x="1804374" y="1385073"/>
                          <a:pt x="1837774" y="1334572"/>
                          <a:pt x="1837774" y="1292923"/>
                        </a:cubicBezTo>
                        <a:lnTo>
                          <a:pt x="1837774" y="46481"/>
                        </a:lnTo>
                        <a:cubicBezTo>
                          <a:pt x="1837774" y="5033"/>
                          <a:pt x="1804374" y="-11868"/>
                          <a:pt x="1763329" y="885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0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47" name="Vrije vorm: vorm 146">
                    <a:extLst>
                      <a:ext uri="{FF2B5EF4-FFF2-40B4-BE49-F238E27FC236}">
                        <a16:creationId xmlns:a16="http://schemas.microsoft.com/office/drawing/2014/main" id="{1EAB26F6-11AC-417C-D2D1-44BEC9C3A96F}"/>
                      </a:ext>
                    </a:extLst>
                  </p:cNvPr>
                  <p:cNvSpPr/>
                  <p:nvPr/>
                </p:nvSpPr>
                <p:spPr>
                  <a:xfrm>
                    <a:off x="7178102" y="1158143"/>
                    <a:ext cx="1762121" cy="2107606"/>
                  </a:xfrm>
                  <a:custGeom>
                    <a:avLst/>
                    <a:gdLst>
                      <a:gd name="connsiteX0" fmla="*/ 3420 w 1762121"/>
                      <a:gd name="connsiteY0" fmla="*/ 2107607 h 2107606"/>
                      <a:gd name="connsiteX1" fmla="*/ 19517 w 1762121"/>
                      <a:gd name="connsiteY1" fmla="*/ 2102778 h 2107606"/>
                      <a:gd name="connsiteX2" fmla="*/ 1708401 w 1762121"/>
                      <a:gd name="connsiteY2" fmla="*/ 1249885 h 2107606"/>
                      <a:gd name="connsiteX3" fmla="*/ 1762122 w 1762121"/>
                      <a:gd name="connsiteY3" fmla="*/ 1170813 h 2107606"/>
                      <a:gd name="connsiteX4" fmla="*/ 1762122 w 1762121"/>
                      <a:gd name="connsiteY4" fmla="*/ 14911 h 2107606"/>
                      <a:gd name="connsiteX5" fmla="*/ 1742605 w 1762121"/>
                      <a:gd name="connsiteY5" fmla="*/ 827 h 2107606"/>
                      <a:gd name="connsiteX6" fmla="*/ 53721 w 1762121"/>
                      <a:gd name="connsiteY6" fmla="*/ 853720 h 2107606"/>
                      <a:gd name="connsiteX7" fmla="*/ 0 w 1762121"/>
                      <a:gd name="connsiteY7" fmla="*/ 932792 h 2107606"/>
                      <a:gd name="connsiteX8" fmla="*/ 0 w 1762121"/>
                      <a:gd name="connsiteY8" fmla="*/ 2098955 h 2107606"/>
                      <a:gd name="connsiteX9" fmla="*/ 1408 w 1762121"/>
                      <a:gd name="connsiteY9" fmla="*/ 2107406 h 2107606"/>
                      <a:gd name="connsiteX10" fmla="*/ 3219 w 1762121"/>
                      <a:gd name="connsiteY10" fmla="*/ 2107406 h 2107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62121" h="2107606">
                        <a:moveTo>
                          <a:pt x="3420" y="2107607"/>
                        </a:moveTo>
                        <a:cubicBezTo>
                          <a:pt x="5835" y="2107607"/>
                          <a:pt x="11267" y="2107003"/>
                          <a:pt x="19517" y="2102778"/>
                        </a:cubicBezTo>
                        <a:lnTo>
                          <a:pt x="1708401" y="1249885"/>
                        </a:lnTo>
                        <a:cubicBezTo>
                          <a:pt x="1736569" y="1235801"/>
                          <a:pt x="1762122" y="1197975"/>
                          <a:pt x="1762122" y="1170813"/>
                        </a:cubicBezTo>
                        <a:lnTo>
                          <a:pt x="1762122" y="14911"/>
                        </a:lnTo>
                        <a:cubicBezTo>
                          <a:pt x="1762122" y="9680"/>
                          <a:pt x="1750855" y="-3398"/>
                          <a:pt x="1742605" y="827"/>
                        </a:cubicBezTo>
                        <a:lnTo>
                          <a:pt x="53721" y="853720"/>
                        </a:lnTo>
                        <a:cubicBezTo>
                          <a:pt x="25553" y="867804"/>
                          <a:pt x="0" y="905630"/>
                          <a:pt x="0" y="932792"/>
                        </a:cubicBezTo>
                        <a:lnTo>
                          <a:pt x="0" y="2098955"/>
                        </a:lnTo>
                        <a:cubicBezTo>
                          <a:pt x="0" y="2104186"/>
                          <a:pt x="1006" y="2106802"/>
                          <a:pt x="1408" y="2107406"/>
                        </a:cubicBezTo>
                        <a:cubicBezTo>
                          <a:pt x="1408" y="2107406"/>
                          <a:pt x="2414" y="2107406"/>
                          <a:pt x="3219" y="2107406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114" name="Graphic 3">
                <a:extLst>
                  <a:ext uri="{FF2B5EF4-FFF2-40B4-BE49-F238E27FC236}">
                    <a16:creationId xmlns:a16="http://schemas.microsoft.com/office/drawing/2014/main" id="{2BB748F1-3864-C9A2-C84D-7EE214D12DC4}"/>
                  </a:ext>
                </a:extLst>
              </p:cNvPr>
              <p:cNvGrpSpPr/>
              <p:nvPr/>
            </p:nvGrpSpPr>
            <p:grpSpPr>
              <a:xfrm>
                <a:off x="7367835" y="1296190"/>
                <a:ext cx="1474403" cy="1800059"/>
                <a:chOff x="7367835" y="1296190"/>
                <a:chExt cx="1474403" cy="1800059"/>
              </a:xfrm>
            </p:grpSpPr>
            <p:sp>
              <p:nvSpPr>
                <p:cNvPr id="116" name="Vrije vorm: vorm 115">
                  <a:extLst>
                    <a:ext uri="{FF2B5EF4-FFF2-40B4-BE49-F238E27FC236}">
                      <a16:creationId xmlns:a16="http://schemas.microsoft.com/office/drawing/2014/main" id="{8F3F8393-470C-97FF-A133-1BF82CF6E455}"/>
                    </a:ext>
                  </a:extLst>
                </p:cNvPr>
                <p:cNvSpPr/>
                <p:nvPr/>
              </p:nvSpPr>
              <p:spPr>
                <a:xfrm>
                  <a:off x="7368036" y="1296278"/>
                  <a:ext cx="1474202" cy="1799971"/>
                </a:xfrm>
                <a:custGeom>
                  <a:avLst/>
                  <a:gdLst>
                    <a:gd name="connsiteX0" fmla="*/ 45673 w 1474202"/>
                    <a:gd name="connsiteY0" fmla="*/ 1794628 h 1799971"/>
                    <a:gd name="connsiteX1" fmla="*/ 1428530 w 1474202"/>
                    <a:gd name="connsiteY1" fmla="*/ 1103099 h 1799971"/>
                    <a:gd name="connsiteX2" fmla="*/ 1474203 w 1474202"/>
                    <a:gd name="connsiteY2" fmla="*/ 1034489 h 1799971"/>
                    <a:gd name="connsiteX3" fmla="*/ 1474203 w 1474202"/>
                    <a:gd name="connsiteY3" fmla="*/ 28281 h 1799971"/>
                    <a:gd name="connsiteX4" fmla="*/ 1428530 w 1474202"/>
                    <a:gd name="connsiteY4" fmla="*/ 5344 h 1799971"/>
                    <a:gd name="connsiteX5" fmla="*/ 45673 w 1474202"/>
                    <a:gd name="connsiteY5" fmla="*/ 696873 h 1799971"/>
                    <a:gd name="connsiteX6" fmla="*/ 0 w 1474202"/>
                    <a:gd name="connsiteY6" fmla="*/ 765483 h 1799971"/>
                    <a:gd name="connsiteX7" fmla="*/ 0 w 1474202"/>
                    <a:gd name="connsiteY7" fmla="*/ 1771691 h 1799971"/>
                    <a:gd name="connsiteX8" fmla="*/ 45673 w 1474202"/>
                    <a:gd name="connsiteY8" fmla="*/ 1794628 h 1799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74202" h="1799971">
                      <a:moveTo>
                        <a:pt x="45673" y="1794628"/>
                      </a:moveTo>
                      <a:lnTo>
                        <a:pt x="1428530" y="1103099"/>
                      </a:lnTo>
                      <a:cubicBezTo>
                        <a:pt x="1453881" y="1090423"/>
                        <a:pt x="1474203" y="1059639"/>
                        <a:pt x="1474203" y="1034489"/>
                      </a:cubicBezTo>
                      <a:lnTo>
                        <a:pt x="1474203" y="28281"/>
                      </a:lnTo>
                      <a:cubicBezTo>
                        <a:pt x="1474203" y="2930"/>
                        <a:pt x="1453680" y="-7130"/>
                        <a:pt x="1428530" y="5344"/>
                      </a:cubicBezTo>
                      <a:lnTo>
                        <a:pt x="45673" y="696873"/>
                      </a:lnTo>
                      <a:cubicBezTo>
                        <a:pt x="20321" y="709549"/>
                        <a:pt x="0" y="740333"/>
                        <a:pt x="0" y="765483"/>
                      </a:cubicBezTo>
                      <a:lnTo>
                        <a:pt x="0" y="1771691"/>
                      </a:lnTo>
                      <a:cubicBezTo>
                        <a:pt x="0" y="1797042"/>
                        <a:pt x="20522" y="1807102"/>
                        <a:pt x="45673" y="17946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7" name="Vrije vorm: vorm 116">
                  <a:extLst>
                    <a:ext uri="{FF2B5EF4-FFF2-40B4-BE49-F238E27FC236}">
                      <a16:creationId xmlns:a16="http://schemas.microsoft.com/office/drawing/2014/main" id="{1BF8C72B-B11C-80B8-491D-344D6D86B7CB}"/>
                    </a:ext>
                  </a:extLst>
                </p:cNvPr>
                <p:cNvSpPr/>
                <p:nvPr/>
              </p:nvSpPr>
              <p:spPr>
                <a:xfrm>
                  <a:off x="7367835" y="1296190"/>
                  <a:ext cx="1474403" cy="879249"/>
                </a:xfrm>
                <a:custGeom>
                  <a:avLst/>
                  <a:gdLst>
                    <a:gd name="connsiteX0" fmla="*/ 45874 w 1474403"/>
                    <a:gd name="connsiteY0" fmla="*/ 696961 h 879249"/>
                    <a:gd name="connsiteX1" fmla="*/ 1428731 w 1474403"/>
                    <a:gd name="connsiteY1" fmla="*/ 5432 h 879249"/>
                    <a:gd name="connsiteX2" fmla="*/ 1474404 w 1474403"/>
                    <a:gd name="connsiteY2" fmla="*/ 28369 h 879249"/>
                    <a:gd name="connsiteX3" fmla="*/ 1474404 w 1474403"/>
                    <a:gd name="connsiteY3" fmla="*/ 141847 h 879249"/>
                    <a:gd name="connsiteX4" fmla="*/ 0 w 1474403"/>
                    <a:gd name="connsiteY4" fmla="*/ 879250 h 879249"/>
                    <a:gd name="connsiteX5" fmla="*/ 0 w 1474403"/>
                    <a:gd name="connsiteY5" fmla="*/ 765772 h 879249"/>
                    <a:gd name="connsiteX6" fmla="*/ 45673 w 1474403"/>
                    <a:gd name="connsiteY6" fmla="*/ 697163 h 879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74403" h="879249">
                      <a:moveTo>
                        <a:pt x="45874" y="696961"/>
                      </a:moveTo>
                      <a:lnTo>
                        <a:pt x="1428731" y="5432"/>
                      </a:lnTo>
                      <a:cubicBezTo>
                        <a:pt x="1454082" y="-7243"/>
                        <a:pt x="1474404" y="3018"/>
                        <a:pt x="1474404" y="28369"/>
                      </a:cubicBezTo>
                      <a:lnTo>
                        <a:pt x="1474404" y="141847"/>
                      </a:lnTo>
                      <a:lnTo>
                        <a:pt x="0" y="879250"/>
                      </a:lnTo>
                      <a:lnTo>
                        <a:pt x="0" y="765772"/>
                      </a:lnTo>
                      <a:cubicBezTo>
                        <a:pt x="0" y="740421"/>
                        <a:pt x="20522" y="709838"/>
                        <a:pt x="45673" y="6971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18" name="Graphic 3">
                  <a:extLst>
                    <a:ext uri="{FF2B5EF4-FFF2-40B4-BE49-F238E27FC236}">
                      <a16:creationId xmlns:a16="http://schemas.microsoft.com/office/drawing/2014/main" id="{03A023A6-2531-F3B2-5F19-BCD447AE2EDB}"/>
                    </a:ext>
                  </a:extLst>
                </p:cNvPr>
                <p:cNvGrpSpPr/>
                <p:nvPr/>
              </p:nvGrpSpPr>
              <p:grpSpPr>
                <a:xfrm>
                  <a:off x="7481111" y="1696651"/>
                  <a:ext cx="1270587" cy="1198525"/>
                  <a:chOff x="7481111" y="1696651"/>
                  <a:chExt cx="1270587" cy="1198525"/>
                </a:xfrm>
              </p:grpSpPr>
              <p:sp>
                <p:nvSpPr>
                  <p:cNvPr id="125" name="Vrije vorm: vorm 124">
                    <a:extLst>
                      <a:ext uri="{FF2B5EF4-FFF2-40B4-BE49-F238E27FC236}">
                        <a16:creationId xmlns:a16="http://schemas.microsoft.com/office/drawing/2014/main" id="{CDD76935-D749-DBCD-293C-3CA58DEBC1A8}"/>
                      </a:ext>
                    </a:extLst>
                  </p:cNvPr>
                  <p:cNvSpPr/>
                  <p:nvPr/>
                </p:nvSpPr>
                <p:spPr>
                  <a:xfrm>
                    <a:off x="8050310" y="1696651"/>
                    <a:ext cx="494955" cy="282346"/>
                  </a:xfrm>
                  <a:custGeom>
                    <a:avLst/>
                    <a:gdLst>
                      <a:gd name="connsiteX0" fmla="*/ 494955 w 494955"/>
                      <a:gd name="connsiteY0" fmla="*/ 17434 h 282346"/>
                      <a:gd name="connsiteX1" fmla="*/ 466787 w 494955"/>
                      <a:gd name="connsiteY1" fmla="*/ 59687 h 282346"/>
                      <a:gd name="connsiteX2" fmla="*/ 28168 w 494955"/>
                      <a:gd name="connsiteY2" fmla="*/ 278996 h 282346"/>
                      <a:gd name="connsiteX3" fmla="*/ 0 w 494955"/>
                      <a:gd name="connsiteY3" fmla="*/ 264912 h 282346"/>
                      <a:gd name="connsiteX4" fmla="*/ 28168 w 494955"/>
                      <a:gd name="connsiteY4" fmla="*/ 222660 h 282346"/>
                      <a:gd name="connsiteX5" fmla="*/ 466787 w 494955"/>
                      <a:gd name="connsiteY5" fmla="*/ 3350 h 282346"/>
                      <a:gd name="connsiteX6" fmla="*/ 494955 w 494955"/>
                      <a:gd name="connsiteY6" fmla="*/ 17434 h 2823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94955" h="282346">
                        <a:moveTo>
                          <a:pt x="494955" y="17434"/>
                        </a:moveTo>
                        <a:cubicBezTo>
                          <a:pt x="494955" y="32927"/>
                          <a:pt x="482279" y="51840"/>
                          <a:pt x="466787" y="59687"/>
                        </a:cubicBezTo>
                        <a:lnTo>
                          <a:pt x="28168" y="278996"/>
                        </a:lnTo>
                        <a:cubicBezTo>
                          <a:pt x="12675" y="286843"/>
                          <a:pt x="0" y="280405"/>
                          <a:pt x="0" y="264912"/>
                        </a:cubicBezTo>
                        <a:cubicBezTo>
                          <a:pt x="0" y="249420"/>
                          <a:pt x="12675" y="230507"/>
                          <a:pt x="28168" y="222660"/>
                        </a:cubicBezTo>
                        <a:lnTo>
                          <a:pt x="466787" y="3350"/>
                        </a:lnTo>
                        <a:cubicBezTo>
                          <a:pt x="482279" y="-4497"/>
                          <a:pt x="494955" y="1942"/>
                          <a:pt x="494955" y="17434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6" name="Vrije vorm: vorm 125">
                    <a:extLst>
                      <a:ext uri="{FF2B5EF4-FFF2-40B4-BE49-F238E27FC236}">
                        <a16:creationId xmlns:a16="http://schemas.microsoft.com/office/drawing/2014/main" id="{FB98246F-6089-680C-4BB3-FBECCAD5B86D}"/>
                      </a:ext>
                    </a:extLst>
                  </p:cNvPr>
                  <p:cNvSpPr/>
                  <p:nvPr/>
                </p:nvSpPr>
                <p:spPr>
                  <a:xfrm>
                    <a:off x="8229580" y="1728532"/>
                    <a:ext cx="522117" cy="278541"/>
                  </a:xfrm>
                  <a:custGeom>
                    <a:avLst/>
                    <a:gdLst>
                      <a:gd name="connsiteX0" fmla="*/ 508235 w 522117"/>
                      <a:gd name="connsiteY0" fmla="*/ 29616 h 278541"/>
                      <a:gd name="connsiteX1" fmla="*/ 13883 w 522117"/>
                      <a:gd name="connsiteY1" fmla="*/ 276893 h 278541"/>
                      <a:gd name="connsiteX2" fmla="*/ 0 w 522117"/>
                      <a:gd name="connsiteY2" fmla="*/ 269851 h 278541"/>
                      <a:gd name="connsiteX3" fmla="*/ 13883 w 522117"/>
                      <a:gd name="connsiteY3" fmla="*/ 248926 h 278541"/>
                      <a:gd name="connsiteX4" fmla="*/ 508235 w 522117"/>
                      <a:gd name="connsiteY4" fmla="*/ 1649 h 278541"/>
                      <a:gd name="connsiteX5" fmla="*/ 522118 w 522117"/>
                      <a:gd name="connsiteY5" fmla="*/ 8691 h 278541"/>
                      <a:gd name="connsiteX6" fmla="*/ 508235 w 522117"/>
                      <a:gd name="connsiteY6" fmla="*/ 29616 h 27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2117" h="278541">
                        <a:moveTo>
                          <a:pt x="508235" y="29616"/>
                        </a:moveTo>
                        <a:lnTo>
                          <a:pt x="13883" y="276893"/>
                        </a:lnTo>
                        <a:cubicBezTo>
                          <a:pt x="6237" y="280715"/>
                          <a:pt x="0" y="277697"/>
                          <a:pt x="0" y="269851"/>
                        </a:cubicBezTo>
                        <a:cubicBezTo>
                          <a:pt x="0" y="262004"/>
                          <a:pt x="6237" y="252748"/>
                          <a:pt x="13883" y="248926"/>
                        </a:cubicBezTo>
                        <a:lnTo>
                          <a:pt x="508235" y="1649"/>
                        </a:lnTo>
                        <a:cubicBezTo>
                          <a:pt x="515880" y="-2174"/>
                          <a:pt x="522118" y="844"/>
                          <a:pt x="522118" y="8691"/>
                        </a:cubicBezTo>
                        <a:cubicBezTo>
                          <a:pt x="522118" y="16538"/>
                          <a:pt x="515880" y="25793"/>
                          <a:pt x="508235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7" name="Vrije vorm: vorm 126">
                    <a:extLst>
                      <a:ext uri="{FF2B5EF4-FFF2-40B4-BE49-F238E27FC236}">
                        <a16:creationId xmlns:a16="http://schemas.microsoft.com/office/drawing/2014/main" id="{B76D5998-8C25-B1D6-C667-0CC006032880}"/>
                      </a:ext>
                    </a:extLst>
                  </p:cNvPr>
                  <p:cNvSpPr/>
                  <p:nvPr/>
                </p:nvSpPr>
                <p:spPr>
                  <a:xfrm>
                    <a:off x="7979085" y="2021079"/>
                    <a:ext cx="187720" cy="111343"/>
                  </a:xfrm>
                  <a:custGeom>
                    <a:avLst/>
                    <a:gdLst>
                      <a:gd name="connsiteX0" fmla="*/ 187721 w 187720"/>
                      <a:gd name="connsiteY0" fmla="*/ 8691 h 111343"/>
                      <a:gd name="connsiteX1" fmla="*/ 173838 w 187720"/>
                      <a:gd name="connsiteY1" fmla="*/ 29616 h 111343"/>
                      <a:gd name="connsiteX2" fmla="*/ 13883 w 187720"/>
                      <a:gd name="connsiteY2" fmla="*/ 109694 h 111343"/>
                      <a:gd name="connsiteX3" fmla="*/ 0 w 187720"/>
                      <a:gd name="connsiteY3" fmla="*/ 102652 h 111343"/>
                      <a:gd name="connsiteX4" fmla="*/ 13883 w 187720"/>
                      <a:gd name="connsiteY4" fmla="*/ 81727 h 111343"/>
                      <a:gd name="connsiteX5" fmla="*/ 173838 w 187720"/>
                      <a:gd name="connsiteY5" fmla="*/ 1649 h 111343"/>
                      <a:gd name="connsiteX6" fmla="*/ 187721 w 187720"/>
                      <a:gd name="connsiteY6" fmla="*/ 8691 h 1113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7720" h="111343">
                        <a:moveTo>
                          <a:pt x="187721" y="8691"/>
                        </a:moveTo>
                        <a:cubicBezTo>
                          <a:pt x="187721" y="16337"/>
                          <a:pt x="181484" y="25793"/>
                          <a:pt x="173838" y="29616"/>
                        </a:cubicBezTo>
                        <a:lnTo>
                          <a:pt x="13883" y="109694"/>
                        </a:lnTo>
                        <a:cubicBezTo>
                          <a:pt x="6237" y="113517"/>
                          <a:pt x="0" y="110499"/>
                          <a:pt x="0" y="102652"/>
                        </a:cubicBezTo>
                        <a:cubicBezTo>
                          <a:pt x="0" y="94805"/>
                          <a:pt x="6237" y="85550"/>
                          <a:pt x="13883" y="81727"/>
                        </a:cubicBezTo>
                        <a:lnTo>
                          <a:pt x="173838" y="1649"/>
                        </a:lnTo>
                        <a:cubicBezTo>
                          <a:pt x="181484" y="-2174"/>
                          <a:pt x="187721" y="844"/>
                          <a:pt x="187721" y="8691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8" name="Vrije vorm: vorm 127">
                    <a:extLst>
                      <a:ext uri="{FF2B5EF4-FFF2-40B4-BE49-F238E27FC236}">
                        <a16:creationId xmlns:a16="http://schemas.microsoft.com/office/drawing/2014/main" id="{B806C661-4504-69EB-EC7A-426F157D5082}"/>
                      </a:ext>
                    </a:extLst>
                  </p:cNvPr>
                  <p:cNvSpPr/>
                  <p:nvPr/>
                </p:nvSpPr>
                <p:spPr>
                  <a:xfrm>
                    <a:off x="8377665" y="1785472"/>
                    <a:ext cx="374033" cy="204499"/>
                  </a:xfrm>
                  <a:custGeom>
                    <a:avLst/>
                    <a:gdLst>
                      <a:gd name="connsiteX0" fmla="*/ 13883 w 374033"/>
                      <a:gd name="connsiteY0" fmla="*/ 174883 h 204499"/>
                      <a:gd name="connsiteX1" fmla="*/ 360151 w 374033"/>
                      <a:gd name="connsiteY1" fmla="*/ 1649 h 204499"/>
                      <a:gd name="connsiteX2" fmla="*/ 374034 w 374033"/>
                      <a:gd name="connsiteY2" fmla="*/ 8691 h 204499"/>
                      <a:gd name="connsiteX3" fmla="*/ 360151 w 374033"/>
                      <a:gd name="connsiteY3" fmla="*/ 29616 h 204499"/>
                      <a:gd name="connsiteX4" fmla="*/ 13883 w 374033"/>
                      <a:gd name="connsiteY4" fmla="*/ 202850 h 204499"/>
                      <a:gd name="connsiteX5" fmla="*/ 0 w 374033"/>
                      <a:gd name="connsiteY5" fmla="*/ 195808 h 204499"/>
                      <a:gd name="connsiteX6" fmla="*/ 13883 w 374033"/>
                      <a:gd name="connsiteY6" fmla="*/ 174883 h 204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74033" h="204499">
                        <a:moveTo>
                          <a:pt x="13883" y="174883"/>
                        </a:moveTo>
                        <a:lnTo>
                          <a:pt x="360151" y="1649"/>
                        </a:lnTo>
                        <a:cubicBezTo>
                          <a:pt x="367796" y="-2174"/>
                          <a:pt x="374034" y="844"/>
                          <a:pt x="374034" y="8691"/>
                        </a:cubicBezTo>
                        <a:cubicBezTo>
                          <a:pt x="374034" y="16538"/>
                          <a:pt x="367796" y="25793"/>
                          <a:pt x="360151" y="29616"/>
                        </a:cubicBezTo>
                        <a:lnTo>
                          <a:pt x="13883" y="202850"/>
                        </a:lnTo>
                        <a:cubicBezTo>
                          <a:pt x="6237" y="206673"/>
                          <a:pt x="0" y="203655"/>
                          <a:pt x="0" y="195808"/>
                        </a:cubicBezTo>
                        <a:cubicBezTo>
                          <a:pt x="0" y="187962"/>
                          <a:pt x="6237" y="178706"/>
                          <a:pt x="13883" y="174883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9" name="Vrije vorm: vorm 128">
                    <a:extLst>
                      <a:ext uri="{FF2B5EF4-FFF2-40B4-BE49-F238E27FC236}">
                        <a16:creationId xmlns:a16="http://schemas.microsoft.com/office/drawing/2014/main" id="{AAEBAEAE-06A4-2B43-AD0B-3C46511DEE38}"/>
                      </a:ext>
                    </a:extLst>
                  </p:cNvPr>
                  <p:cNvSpPr/>
                  <p:nvPr/>
                </p:nvSpPr>
                <p:spPr>
                  <a:xfrm>
                    <a:off x="8134613" y="1842010"/>
                    <a:ext cx="617084" cy="326025"/>
                  </a:xfrm>
                  <a:custGeom>
                    <a:avLst/>
                    <a:gdLst>
                      <a:gd name="connsiteX0" fmla="*/ 603202 w 617084"/>
                      <a:gd name="connsiteY0" fmla="*/ 29616 h 326025"/>
                      <a:gd name="connsiteX1" fmla="*/ 13883 w 617084"/>
                      <a:gd name="connsiteY1" fmla="*/ 324376 h 326025"/>
                      <a:gd name="connsiteX2" fmla="*/ 0 w 617084"/>
                      <a:gd name="connsiteY2" fmla="*/ 317334 h 326025"/>
                      <a:gd name="connsiteX3" fmla="*/ 13883 w 617084"/>
                      <a:gd name="connsiteY3" fmla="*/ 296409 h 326025"/>
                      <a:gd name="connsiteX4" fmla="*/ 603202 w 617084"/>
                      <a:gd name="connsiteY4" fmla="*/ 1649 h 326025"/>
                      <a:gd name="connsiteX5" fmla="*/ 617085 w 617084"/>
                      <a:gd name="connsiteY5" fmla="*/ 8691 h 326025"/>
                      <a:gd name="connsiteX6" fmla="*/ 603202 w 617084"/>
                      <a:gd name="connsiteY6" fmla="*/ 29616 h 326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17084" h="326025">
                        <a:moveTo>
                          <a:pt x="603202" y="29616"/>
                        </a:moveTo>
                        <a:lnTo>
                          <a:pt x="13883" y="324376"/>
                        </a:lnTo>
                        <a:cubicBezTo>
                          <a:pt x="6238" y="328199"/>
                          <a:pt x="0" y="325181"/>
                          <a:pt x="0" y="317334"/>
                        </a:cubicBezTo>
                        <a:cubicBezTo>
                          <a:pt x="0" y="309487"/>
                          <a:pt x="6238" y="300232"/>
                          <a:pt x="13883" y="296409"/>
                        </a:cubicBezTo>
                        <a:lnTo>
                          <a:pt x="603202" y="1649"/>
                        </a:lnTo>
                        <a:cubicBezTo>
                          <a:pt x="610847" y="-2174"/>
                          <a:pt x="617085" y="844"/>
                          <a:pt x="617085" y="8691"/>
                        </a:cubicBezTo>
                        <a:cubicBezTo>
                          <a:pt x="617085" y="16538"/>
                          <a:pt x="610847" y="25793"/>
                          <a:pt x="603202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0" name="Vrije vorm: vorm 129">
                    <a:extLst>
                      <a:ext uri="{FF2B5EF4-FFF2-40B4-BE49-F238E27FC236}">
                        <a16:creationId xmlns:a16="http://schemas.microsoft.com/office/drawing/2014/main" id="{AA0BAC1D-795C-F325-AF22-7E8DBB7E7383}"/>
                      </a:ext>
                    </a:extLst>
                  </p:cNvPr>
                  <p:cNvSpPr/>
                  <p:nvPr/>
                </p:nvSpPr>
                <p:spPr>
                  <a:xfrm>
                    <a:off x="7481111" y="1959511"/>
                    <a:ext cx="1270586" cy="652776"/>
                  </a:xfrm>
                  <a:custGeom>
                    <a:avLst/>
                    <a:gdLst>
                      <a:gd name="connsiteX0" fmla="*/ 1256704 w 1270586"/>
                      <a:gd name="connsiteY0" fmla="*/ 29616 h 652776"/>
                      <a:gd name="connsiteX1" fmla="*/ 13883 w 1270586"/>
                      <a:gd name="connsiteY1" fmla="*/ 651127 h 652776"/>
                      <a:gd name="connsiteX2" fmla="*/ 0 w 1270586"/>
                      <a:gd name="connsiteY2" fmla="*/ 644085 h 652776"/>
                      <a:gd name="connsiteX3" fmla="*/ 13883 w 1270586"/>
                      <a:gd name="connsiteY3" fmla="*/ 623160 h 652776"/>
                      <a:gd name="connsiteX4" fmla="*/ 1256704 w 1270586"/>
                      <a:gd name="connsiteY4" fmla="*/ 1649 h 652776"/>
                      <a:gd name="connsiteX5" fmla="*/ 1270587 w 1270586"/>
                      <a:gd name="connsiteY5" fmla="*/ 8691 h 652776"/>
                      <a:gd name="connsiteX6" fmla="*/ 1256704 w 1270586"/>
                      <a:gd name="connsiteY6" fmla="*/ 29616 h 6527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70586" h="652776">
                        <a:moveTo>
                          <a:pt x="1256704" y="29616"/>
                        </a:moveTo>
                        <a:lnTo>
                          <a:pt x="13883" y="651127"/>
                        </a:lnTo>
                        <a:cubicBezTo>
                          <a:pt x="6237" y="654950"/>
                          <a:pt x="0" y="651932"/>
                          <a:pt x="0" y="644085"/>
                        </a:cubicBezTo>
                        <a:cubicBezTo>
                          <a:pt x="0" y="636238"/>
                          <a:pt x="6237" y="626983"/>
                          <a:pt x="13883" y="623160"/>
                        </a:cubicBezTo>
                        <a:lnTo>
                          <a:pt x="1256704" y="1649"/>
                        </a:lnTo>
                        <a:cubicBezTo>
                          <a:pt x="1264349" y="-2174"/>
                          <a:pt x="1270587" y="844"/>
                          <a:pt x="1270587" y="8691"/>
                        </a:cubicBezTo>
                        <a:cubicBezTo>
                          <a:pt x="1270587" y="16538"/>
                          <a:pt x="1264349" y="25793"/>
                          <a:pt x="1256704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1" name="Vrije vorm: vorm 130">
                    <a:extLst>
                      <a:ext uri="{FF2B5EF4-FFF2-40B4-BE49-F238E27FC236}">
                        <a16:creationId xmlns:a16="http://schemas.microsoft.com/office/drawing/2014/main" id="{86F68E92-01A5-4D95-45C6-E2C69233732C}"/>
                      </a:ext>
                    </a:extLst>
                  </p:cNvPr>
                  <p:cNvSpPr/>
                  <p:nvPr/>
                </p:nvSpPr>
                <p:spPr>
                  <a:xfrm>
                    <a:off x="8323340" y="1898748"/>
                    <a:ext cx="428357" cy="231661"/>
                  </a:xfrm>
                  <a:custGeom>
                    <a:avLst/>
                    <a:gdLst>
                      <a:gd name="connsiteX0" fmla="*/ 13883 w 428357"/>
                      <a:gd name="connsiteY0" fmla="*/ 202046 h 231661"/>
                      <a:gd name="connsiteX1" fmla="*/ 414475 w 428357"/>
                      <a:gd name="connsiteY1" fmla="*/ 1649 h 231661"/>
                      <a:gd name="connsiteX2" fmla="*/ 428358 w 428357"/>
                      <a:gd name="connsiteY2" fmla="*/ 8691 h 231661"/>
                      <a:gd name="connsiteX3" fmla="*/ 414475 w 428357"/>
                      <a:gd name="connsiteY3" fmla="*/ 29616 h 231661"/>
                      <a:gd name="connsiteX4" fmla="*/ 13883 w 428357"/>
                      <a:gd name="connsiteY4" fmla="*/ 230013 h 231661"/>
                      <a:gd name="connsiteX5" fmla="*/ 0 w 428357"/>
                      <a:gd name="connsiteY5" fmla="*/ 222971 h 231661"/>
                      <a:gd name="connsiteX6" fmla="*/ 13883 w 428357"/>
                      <a:gd name="connsiteY6" fmla="*/ 202046 h 231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28357" h="231661">
                        <a:moveTo>
                          <a:pt x="13883" y="202046"/>
                        </a:moveTo>
                        <a:lnTo>
                          <a:pt x="414475" y="1649"/>
                        </a:lnTo>
                        <a:cubicBezTo>
                          <a:pt x="422120" y="-2174"/>
                          <a:pt x="428358" y="844"/>
                          <a:pt x="428358" y="8691"/>
                        </a:cubicBezTo>
                        <a:cubicBezTo>
                          <a:pt x="428358" y="16538"/>
                          <a:pt x="422120" y="25793"/>
                          <a:pt x="414475" y="29616"/>
                        </a:cubicBezTo>
                        <a:lnTo>
                          <a:pt x="13883" y="230013"/>
                        </a:lnTo>
                        <a:cubicBezTo>
                          <a:pt x="6237" y="233835"/>
                          <a:pt x="0" y="230817"/>
                          <a:pt x="0" y="222971"/>
                        </a:cubicBezTo>
                        <a:cubicBezTo>
                          <a:pt x="0" y="215124"/>
                          <a:pt x="6237" y="205868"/>
                          <a:pt x="13883" y="20204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2" name="Vrije vorm: vorm 131">
                    <a:extLst>
                      <a:ext uri="{FF2B5EF4-FFF2-40B4-BE49-F238E27FC236}">
                        <a16:creationId xmlns:a16="http://schemas.microsoft.com/office/drawing/2014/main" id="{8278836B-FDFE-EEBE-66C8-8A52D2AD6932}"/>
                      </a:ext>
                    </a:extLst>
                  </p:cNvPr>
                  <p:cNvSpPr/>
                  <p:nvPr/>
                </p:nvSpPr>
                <p:spPr>
                  <a:xfrm>
                    <a:off x="7979085" y="2143812"/>
                    <a:ext cx="282486" cy="158625"/>
                  </a:xfrm>
                  <a:custGeom>
                    <a:avLst/>
                    <a:gdLst>
                      <a:gd name="connsiteX0" fmla="*/ 13883 w 282486"/>
                      <a:gd name="connsiteY0" fmla="*/ 129010 h 158625"/>
                      <a:gd name="connsiteX1" fmla="*/ 268604 w 282486"/>
                      <a:gd name="connsiteY1" fmla="*/ 1649 h 158625"/>
                      <a:gd name="connsiteX2" fmla="*/ 282487 w 282486"/>
                      <a:gd name="connsiteY2" fmla="*/ 8691 h 158625"/>
                      <a:gd name="connsiteX3" fmla="*/ 268604 w 282486"/>
                      <a:gd name="connsiteY3" fmla="*/ 29616 h 158625"/>
                      <a:gd name="connsiteX4" fmla="*/ 13883 w 282486"/>
                      <a:gd name="connsiteY4" fmla="*/ 156977 h 158625"/>
                      <a:gd name="connsiteX5" fmla="*/ 0 w 282486"/>
                      <a:gd name="connsiteY5" fmla="*/ 149935 h 158625"/>
                      <a:gd name="connsiteX6" fmla="*/ 13883 w 282486"/>
                      <a:gd name="connsiteY6" fmla="*/ 129010 h 158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2486" h="158625">
                        <a:moveTo>
                          <a:pt x="13883" y="129010"/>
                        </a:moveTo>
                        <a:lnTo>
                          <a:pt x="268604" y="1649"/>
                        </a:lnTo>
                        <a:cubicBezTo>
                          <a:pt x="276249" y="-2174"/>
                          <a:pt x="282487" y="844"/>
                          <a:pt x="282487" y="8691"/>
                        </a:cubicBezTo>
                        <a:cubicBezTo>
                          <a:pt x="282487" y="16538"/>
                          <a:pt x="276249" y="25793"/>
                          <a:pt x="268604" y="29616"/>
                        </a:cubicBezTo>
                        <a:lnTo>
                          <a:pt x="13883" y="156977"/>
                        </a:lnTo>
                        <a:cubicBezTo>
                          <a:pt x="6237" y="160799"/>
                          <a:pt x="0" y="157781"/>
                          <a:pt x="0" y="149935"/>
                        </a:cubicBezTo>
                        <a:cubicBezTo>
                          <a:pt x="0" y="142088"/>
                          <a:pt x="6237" y="132832"/>
                          <a:pt x="13883" y="129010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3" name="Vrije vorm: vorm 132">
                    <a:extLst>
                      <a:ext uri="{FF2B5EF4-FFF2-40B4-BE49-F238E27FC236}">
                        <a16:creationId xmlns:a16="http://schemas.microsoft.com/office/drawing/2014/main" id="{61AA3E87-0CE7-2933-00F5-E257730200D5}"/>
                      </a:ext>
                    </a:extLst>
                  </p:cNvPr>
                  <p:cNvSpPr/>
                  <p:nvPr/>
                </p:nvSpPr>
                <p:spPr>
                  <a:xfrm>
                    <a:off x="8434404" y="2017055"/>
                    <a:ext cx="317294" cy="175928"/>
                  </a:xfrm>
                  <a:custGeom>
                    <a:avLst/>
                    <a:gdLst>
                      <a:gd name="connsiteX0" fmla="*/ 303412 w 317294"/>
                      <a:gd name="connsiteY0" fmla="*/ 29616 h 175928"/>
                      <a:gd name="connsiteX1" fmla="*/ 13883 w 317294"/>
                      <a:gd name="connsiteY1" fmla="*/ 174280 h 175928"/>
                      <a:gd name="connsiteX2" fmla="*/ 0 w 317294"/>
                      <a:gd name="connsiteY2" fmla="*/ 167238 h 175928"/>
                      <a:gd name="connsiteX3" fmla="*/ 13883 w 317294"/>
                      <a:gd name="connsiteY3" fmla="*/ 146313 h 175928"/>
                      <a:gd name="connsiteX4" fmla="*/ 303412 w 317294"/>
                      <a:gd name="connsiteY4" fmla="*/ 1649 h 175928"/>
                      <a:gd name="connsiteX5" fmla="*/ 317295 w 317294"/>
                      <a:gd name="connsiteY5" fmla="*/ 8691 h 175928"/>
                      <a:gd name="connsiteX6" fmla="*/ 303412 w 317294"/>
                      <a:gd name="connsiteY6" fmla="*/ 29616 h 175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7294" h="175928">
                        <a:moveTo>
                          <a:pt x="303412" y="29616"/>
                        </a:moveTo>
                        <a:lnTo>
                          <a:pt x="13883" y="174280"/>
                        </a:lnTo>
                        <a:cubicBezTo>
                          <a:pt x="6237" y="178103"/>
                          <a:pt x="0" y="175085"/>
                          <a:pt x="0" y="167238"/>
                        </a:cubicBezTo>
                        <a:cubicBezTo>
                          <a:pt x="0" y="159391"/>
                          <a:pt x="6237" y="150136"/>
                          <a:pt x="13883" y="146313"/>
                        </a:cubicBezTo>
                        <a:lnTo>
                          <a:pt x="303412" y="1649"/>
                        </a:lnTo>
                        <a:cubicBezTo>
                          <a:pt x="311057" y="-2174"/>
                          <a:pt x="317295" y="844"/>
                          <a:pt x="317295" y="8691"/>
                        </a:cubicBezTo>
                        <a:cubicBezTo>
                          <a:pt x="317295" y="16538"/>
                          <a:pt x="311057" y="25793"/>
                          <a:pt x="303412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4" name="Vrije vorm: vorm 133">
                    <a:extLst>
                      <a:ext uri="{FF2B5EF4-FFF2-40B4-BE49-F238E27FC236}">
                        <a16:creationId xmlns:a16="http://schemas.microsoft.com/office/drawing/2014/main" id="{B602EF05-872F-F9F6-1DA1-64A9A0EC6D0C}"/>
                      </a:ext>
                    </a:extLst>
                  </p:cNvPr>
                  <p:cNvSpPr/>
                  <p:nvPr/>
                </p:nvSpPr>
                <p:spPr>
                  <a:xfrm>
                    <a:off x="8181292" y="2207593"/>
                    <a:ext cx="189330" cy="112148"/>
                  </a:xfrm>
                  <a:custGeom>
                    <a:avLst/>
                    <a:gdLst>
                      <a:gd name="connsiteX0" fmla="*/ 175448 w 189330"/>
                      <a:gd name="connsiteY0" fmla="*/ 29616 h 112148"/>
                      <a:gd name="connsiteX1" fmla="*/ 13883 w 189330"/>
                      <a:gd name="connsiteY1" fmla="*/ 110499 h 112148"/>
                      <a:gd name="connsiteX2" fmla="*/ 0 w 189330"/>
                      <a:gd name="connsiteY2" fmla="*/ 103457 h 112148"/>
                      <a:gd name="connsiteX3" fmla="*/ 13883 w 189330"/>
                      <a:gd name="connsiteY3" fmla="*/ 82532 h 112148"/>
                      <a:gd name="connsiteX4" fmla="*/ 175448 w 189330"/>
                      <a:gd name="connsiteY4" fmla="*/ 1649 h 112148"/>
                      <a:gd name="connsiteX5" fmla="*/ 189331 w 189330"/>
                      <a:gd name="connsiteY5" fmla="*/ 8691 h 112148"/>
                      <a:gd name="connsiteX6" fmla="*/ 175448 w 189330"/>
                      <a:gd name="connsiteY6" fmla="*/ 29616 h 1121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9330" h="112148">
                        <a:moveTo>
                          <a:pt x="175448" y="29616"/>
                        </a:moveTo>
                        <a:lnTo>
                          <a:pt x="13883" y="110499"/>
                        </a:lnTo>
                        <a:cubicBezTo>
                          <a:pt x="6237" y="114322"/>
                          <a:pt x="0" y="111304"/>
                          <a:pt x="0" y="103457"/>
                        </a:cubicBezTo>
                        <a:cubicBezTo>
                          <a:pt x="0" y="95610"/>
                          <a:pt x="6237" y="86355"/>
                          <a:pt x="13883" y="82532"/>
                        </a:cubicBezTo>
                        <a:lnTo>
                          <a:pt x="175448" y="1649"/>
                        </a:lnTo>
                        <a:cubicBezTo>
                          <a:pt x="183093" y="-2174"/>
                          <a:pt x="189331" y="844"/>
                          <a:pt x="189331" y="8691"/>
                        </a:cubicBezTo>
                        <a:cubicBezTo>
                          <a:pt x="189331" y="16538"/>
                          <a:pt x="183093" y="25793"/>
                          <a:pt x="175448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5" name="Vrije vorm: vorm 134">
                    <a:extLst>
                      <a:ext uri="{FF2B5EF4-FFF2-40B4-BE49-F238E27FC236}">
                        <a16:creationId xmlns:a16="http://schemas.microsoft.com/office/drawing/2014/main" id="{E88B16BA-F3F4-E291-8538-77E55178EC77}"/>
                      </a:ext>
                    </a:extLst>
                  </p:cNvPr>
                  <p:cNvSpPr/>
                  <p:nvPr/>
                </p:nvSpPr>
                <p:spPr>
                  <a:xfrm>
                    <a:off x="7881502" y="2332941"/>
                    <a:ext cx="238423" cy="136694"/>
                  </a:xfrm>
                  <a:custGeom>
                    <a:avLst/>
                    <a:gdLst>
                      <a:gd name="connsiteX0" fmla="*/ 224541 w 238423"/>
                      <a:gd name="connsiteY0" fmla="*/ 29616 h 136694"/>
                      <a:gd name="connsiteX1" fmla="*/ 13883 w 238423"/>
                      <a:gd name="connsiteY1" fmla="*/ 135046 h 136694"/>
                      <a:gd name="connsiteX2" fmla="*/ 0 w 238423"/>
                      <a:gd name="connsiteY2" fmla="*/ 128004 h 136694"/>
                      <a:gd name="connsiteX3" fmla="*/ 13883 w 238423"/>
                      <a:gd name="connsiteY3" fmla="*/ 107079 h 136694"/>
                      <a:gd name="connsiteX4" fmla="*/ 224541 w 238423"/>
                      <a:gd name="connsiteY4" fmla="*/ 1649 h 136694"/>
                      <a:gd name="connsiteX5" fmla="*/ 238424 w 238423"/>
                      <a:gd name="connsiteY5" fmla="*/ 8691 h 136694"/>
                      <a:gd name="connsiteX6" fmla="*/ 224541 w 238423"/>
                      <a:gd name="connsiteY6" fmla="*/ 29616 h 136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8423" h="136694">
                        <a:moveTo>
                          <a:pt x="224541" y="29616"/>
                        </a:moveTo>
                        <a:lnTo>
                          <a:pt x="13883" y="135046"/>
                        </a:lnTo>
                        <a:cubicBezTo>
                          <a:pt x="6237" y="138868"/>
                          <a:pt x="0" y="135850"/>
                          <a:pt x="0" y="128004"/>
                        </a:cubicBezTo>
                        <a:cubicBezTo>
                          <a:pt x="0" y="120157"/>
                          <a:pt x="6237" y="110901"/>
                          <a:pt x="13883" y="107079"/>
                        </a:cubicBezTo>
                        <a:lnTo>
                          <a:pt x="224541" y="1649"/>
                        </a:lnTo>
                        <a:cubicBezTo>
                          <a:pt x="232186" y="-2174"/>
                          <a:pt x="238424" y="844"/>
                          <a:pt x="238424" y="8691"/>
                        </a:cubicBezTo>
                        <a:cubicBezTo>
                          <a:pt x="238424" y="16538"/>
                          <a:pt x="232186" y="25793"/>
                          <a:pt x="224541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6" name="Vrije vorm: vorm 135">
                    <a:extLst>
                      <a:ext uri="{FF2B5EF4-FFF2-40B4-BE49-F238E27FC236}">
                        <a16:creationId xmlns:a16="http://schemas.microsoft.com/office/drawing/2014/main" id="{D5BC5063-3A2A-9AE6-C71A-F56D59CA66E8}"/>
                      </a:ext>
                    </a:extLst>
                  </p:cNvPr>
                  <p:cNvSpPr/>
                  <p:nvPr/>
                </p:nvSpPr>
                <p:spPr>
                  <a:xfrm>
                    <a:off x="8512872" y="2074196"/>
                    <a:ext cx="238826" cy="136694"/>
                  </a:xfrm>
                  <a:custGeom>
                    <a:avLst/>
                    <a:gdLst>
                      <a:gd name="connsiteX0" fmla="*/ 13883 w 238826"/>
                      <a:gd name="connsiteY0" fmla="*/ 107079 h 136694"/>
                      <a:gd name="connsiteX1" fmla="*/ 224943 w 238826"/>
                      <a:gd name="connsiteY1" fmla="*/ 1649 h 136694"/>
                      <a:gd name="connsiteX2" fmla="*/ 238826 w 238826"/>
                      <a:gd name="connsiteY2" fmla="*/ 8691 h 136694"/>
                      <a:gd name="connsiteX3" fmla="*/ 224943 w 238826"/>
                      <a:gd name="connsiteY3" fmla="*/ 29616 h 136694"/>
                      <a:gd name="connsiteX4" fmla="*/ 13883 w 238826"/>
                      <a:gd name="connsiteY4" fmla="*/ 135046 h 136694"/>
                      <a:gd name="connsiteX5" fmla="*/ 0 w 238826"/>
                      <a:gd name="connsiteY5" fmla="*/ 128004 h 136694"/>
                      <a:gd name="connsiteX6" fmla="*/ 13883 w 238826"/>
                      <a:gd name="connsiteY6" fmla="*/ 107079 h 136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8826" h="136694">
                        <a:moveTo>
                          <a:pt x="13883" y="107079"/>
                        </a:moveTo>
                        <a:lnTo>
                          <a:pt x="224943" y="1649"/>
                        </a:lnTo>
                        <a:cubicBezTo>
                          <a:pt x="232589" y="-2174"/>
                          <a:pt x="238826" y="844"/>
                          <a:pt x="238826" y="8691"/>
                        </a:cubicBezTo>
                        <a:cubicBezTo>
                          <a:pt x="238826" y="16538"/>
                          <a:pt x="232589" y="25793"/>
                          <a:pt x="224943" y="29616"/>
                        </a:cubicBezTo>
                        <a:lnTo>
                          <a:pt x="13883" y="135046"/>
                        </a:lnTo>
                        <a:cubicBezTo>
                          <a:pt x="6237" y="138868"/>
                          <a:pt x="0" y="135850"/>
                          <a:pt x="0" y="128004"/>
                        </a:cubicBezTo>
                        <a:cubicBezTo>
                          <a:pt x="0" y="120157"/>
                          <a:pt x="6237" y="110901"/>
                          <a:pt x="13883" y="107079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7" name="Vrije vorm: vorm 136">
                    <a:extLst>
                      <a:ext uri="{FF2B5EF4-FFF2-40B4-BE49-F238E27FC236}">
                        <a16:creationId xmlns:a16="http://schemas.microsoft.com/office/drawing/2014/main" id="{78C7257A-41A5-0A32-D612-0B85BB6D1B86}"/>
                      </a:ext>
                    </a:extLst>
                  </p:cNvPr>
                  <p:cNvSpPr/>
                  <p:nvPr/>
                </p:nvSpPr>
                <p:spPr>
                  <a:xfrm>
                    <a:off x="8030190" y="2130533"/>
                    <a:ext cx="721508" cy="378136"/>
                  </a:xfrm>
                  <a:custGeom>
                    <a:avLst/>
                    <a:gdLst>
                      <a:gd name="connsiteX0" fmla="*/ 707625 w 721508"/>
                      <a:gd name="connsiteY0" fmla="*/ 29616 h 378136"/>
                      <a:gd name="connsiteX1" fmla="*/ 13883 w 721508"/>
                      <a:gd name="connsiteY1" fmla="*/ 376487 h 378136"/>
                      <a:gd name="connsiteX2" fmla="*/ 0 w 721508"/>
                      <a:gd name="connsiteY2" fmla="*/ 369445 h 378136"/>
                      <a:gd name="connsiteX3" fmla="*/ 13883 w 721508"/>
                      <a:gd name="connsiteY3" fmla="*/ 348520 h 378136"/>
                      <a:gd name="connsiteX4" fmla="*/ 707625 w 721508"/>
                      <a:gd name="connsiteY4" fmla="*/ 1649 h 378136"/>
                      <a:gd name="connsiteX5" fmla="*/ 721508 w 721508"/>
                      <a:gd name="connsiteY5" fmla="*/ 8691 h 378136"/>
                      <a:gd name="connsiteX6" fmla="*/ 707625 w 721508"/>
                      <a:gd name="connsiteY6" fmla="*/ 29616 h 378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21508" h="378136">
                        <a:moveTo>
                          <a:pt x="707625" y="29616"/>
                        </a:moveTo>
                        <a:lnTo>
                          <a:pt x="13883" y="376487"/>
                        </a:lnTo>
                        <a:cubicBezTo>
                          <a:pt x="6237" y="380310"/>
                          <a:pt x="0" y="377292"/>
                          <a:pt x="0" y="369445"/>
                        </a:cubicBezTo>
                        <a:cubicBezTo>
                          <a:pt x="0" y="361598"/>
                          <a:pt x="6237" y="352343"/>
                          <a:pt x="13883" y="348520"/>
                        </a:cubicBezTo>
                        <a:lnTo>
                          <a:pt x="707625" y="1649"/>
                        </a:lnTo>
                        <a:cubicBezTo>
                          <a:pt x="715271" y="-2174"/>
                          <a:pt x="721508" y="844"/>
                          <a:pt x="721508" y="8691"/>
                        </a:cubicBezTo>
                        <a:cubicBezTo>
                          <a:pt x="721508" y="16538"/>
                          <a:pt x="715271" y="25793"/>
                          <a:pt x="707625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8" name="Vrije vorm: vorm 137">
                    <a:extLst>
                      <a:ext uri="{FF2B5EF4-FFF2-40B4-BE49-F238E27FC236}">
                        <a16:creationId xmlns:a16="http://schemas.microsoft.com/office/drawing/2014/main" id="{DA88EBA8-306F-9193-714B-81DC2F5DEE11}"/>
                      </a:ext>
                    </a:extLst>
                  </p:cNvPr>
                  <p:cNvSpPr/>
                  <p:nvPr/>
                </p:nvSpPr>
                <p:spPr>
                  <a:xfrm>
                    <a:off x="8218716" y="2187070"/>
                    <a:ext cx="532982" cy="283974"/>
                  </a:xfrm>
                  <a:custGeom>
                    <a:avLst/>
                    <a:gdLst>
                      <a:gd name="connsiteX0" fmla="*/ 13883 w 532982"/>
                      <a:gd name="connsiteY0" fmla="*/ 254358 h 283974"/>
                      <a:gd name="connsiteX1" fmla="*/ 519100 w 532982"/>
                      <a:gd name="connsiteY1" fmla="*/ 1649 h 283974"/>
                      <a:gd name="connsiteX2" fmla="*/ 532983 w 532982"/>
                      <a:gd name="connsiteY2" fmla="*/ 8691 h 283974"/>
                      <a:gd name="connsiteX3" fmla="*/ 519100 w 532982"/>
                      <a:gd name="connsiteY3" fmla="*/ 29616 h 283974"/>
                      <a:gd name="connsiteX4" fmla="*/ 13883 w 532982"/>
                      <a:gd name="connsiteY4" fmla="*/ 282325 h 283974"/>
                      <a:gd name="connsiteX5" fmla="*/ 0 w 532982"/>
                      <a:gd name="connsiteY5" fmla="*/ 275283 h 283974"/>
                      <a:gd name="connsiteX6" fmla="*/ 13883 w 532982"/>
                      <a:gd name="connsiteY6" fmla="*/ 254358 h 2839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2982" h="283974">
                        <a:moveTo>
                          <a:pt x="13883" y="254358"/>
                        </a:moveTo>
                        <a:lnTo>
                          <a:pt x="519100" y="1649"/>
                        </a:lnTo>
                        <a:cubicBezTo>
                          <a:pt x="526745" y="-2174"/>
                          <a:pt x="532983" y="844"/>
                          <a:pt x="532983" y="8691"/>
                        </a:cubicBezTo>
                        <a:cubicBezTo>
                          <a:pt x="532983" y="16538"/>
                          <a:pt x="526745" y="25793"/>
                          <a:pt x="519100" y="29616"/>
                        </a:cubicBezTo>
                        <a:lnTo>
                          <a:pt x="13883" y="282325"/>
                        </a:lnTo>
                        <a:cubicBezTo>
                          <a:pt x="6237" y="286148"/>
                          <a:pt x="0" y="283130"/>
                          <a:pt x="0" y="275283"/>
                        </a:cubicBezTo>
                        <a:cubicBezTo>
                          <a:pt x="0" y="267436"/>
                          <a:pt x="6237" y="258181"/>
                          <a:pt x="13883" y="254358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39" name="Vrije vorm: vorm 138">
                    <a:extLst>
                      <a:ext uri="{FF2B5EF4-FFF2-40B4-BE49-F238E27FC236}">
                        <a16:creationId xmlns:a16="http://schemas.microsoft.com/office/drawing/2014/main" id="{0C538C26-0697-8992-F109-6ADFED340E48}"/>
                      </a:ext>
                    </a:extLst>
                  </p:cNvPr>
                  <p:cNvSpPr/>
                  <p:nvPr/>
                </p:nvSpPr>
                <p:spPr>
                  <a:xfrm>
                    <a:off x="7874460" y="2484647"/>
                    <a:ext cx="282486" cy="158625"/>
                  </a:xfrm>
                  <a:custGeom>
                    <a:avLst/>
                    <a:gdLst>
                      <a:gd name="connsiteX0" fmla="*/ 13883 w 282486"/>
                      <a:gd name="connsiteY0" fmla="*/ 129010 h 158625"/>
                      <a:gd name="connsiteX1" fmla="*/ 268604 w 282486"/>
                      <a:gd name="connsiteY1" fmla="*/ 1649 h 158625"/>
                      <a:gd name="connsiteX2" fmla="*/ 282487 w 282486"/>
                      <a:gd name="connsiteY2" fmla="*/ 8691 h 158625"/>
                      <a:gd name="connsiteX3" fmla="*/ 268604 w 282486"/>
                      <a:gd name="connsiteY3" fmla="*/ 29616 h 158625"/>
                      <a:gd name="connsiteX4" fmla="*/ 13883 w 282486"/>
                      <a:gd name="connsiteY4" fmla="*/ 156977 h 158625"/>
                      <a:gd name="connsiteX5" fmla="*/ 0 w 282486"/>
                      <a:gd name="connsiteY5" fmla="*/ 149934 h 158625"/>
                      <a:gd name="connsiteX6" fmla="*/ 13883 w 282486"/>
                      <a:gd name="connsiteY6" fmla="*/ 129010 h 158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2486" h="158625">
                        <a:moveTo>
                          <a:pt x="13883" y="129010"/>
                        </a:moveTo>
                        <a:lnTo>
                          <a:pt x="268604" y="1649"/>
                        </a:lnTo>
                        <a:cubicBezTo>
                          <a:pt x="276249" y="-2174"/>
                          <a:pt x="282487" y="844"/>
                          <a:pt x="282487" y="8691"/>
                        </a:cubicBezTo>
                        <a:cubicBezTo>
                          <a:pt x="282487" y="16538"/>
                          <a:pt x="276249" y="25793"/>
                          <a:pt x="268604" y="29616"/>
                        </a:cubicBezTo>
                        <a:lnTo>
                          <a:pt x="13883" y="156977"/>
                        </a:lnTo>
                        <a:cubicBezTo>
                          <a:pt x="6237" y="160799"/>
                          <a:pt x="0" y="157781"/>
                          <a:pt x="0" y="149934"/>
                        </a:cubicBezTo>
                        <a:cubicBezTo>
                          <a:pt x="0" y="142088"/>
                          <a:pt x="6237" y="132832"/>
                          <a:pt x="13883" y="129010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40" name="Vrije vorm: vorm 139">
                    <a:extLst>
                      <a:ext uri="{FF2B5EF4-FFF2-40B4-BE49-F238E27FC236}">
                        <a16:creationId xmlns:a16="http://schemas.microsoft.com/office/drawing/2014/main" id="{37347A82-AA1C-AEB2-E0A4-16C84CF7F323}"/>
                      </a:ext>
                    </a:extLst>
                  </p:cNvPr>
                  <p:cNvSpPr/>
                  <p:nvPr/>
                </p:nvSpPr>
                <p:spPr>
                  <a:xfrm>
                    <a:off x="8615283" y="2243608"/>
                    <a:ext cx="136414" cy="85589"/>
                  </a:xfrm>
                  <a:custGeom>
                    <a:avLst/>
                    <a:gdLst>
                      <a:gd name="connsiteX0" fmla="*/ 122532 w 136414"/>
                      <a:gd name="connsiteY0" fmla="*/ 29616 h 85589"/>
                      <a:gd name="connsiteX1" fmla="*/ 13883 w 136414"/>
                      <a:gd name="connsiteY1" fmla="*/ 83940 h 85589"/>
                      <a:gd name="connsiteX2" fmla="*/ 0 w 136414"/>
                      <a:gd name="connsiteY2" fmla="*/ 76898 h 85589"/>
                      <a:gd name="connsiteX3" fmla="*/ 13883 w 136414"/>
                      <a:gd name="connsiteY3" fmla="*/ 55973 h 85589"/>
                      <a:gd name="connsiteX4" fmla="*/ 122532 w 136414"/>
                      <a:gd name="connsiteY4" fmla="*/ 1649 h 85589"/>
                      <a:gd name="connsiteX5" fmla="*/ 136415 w 136414"/>
                      <a:gd name="connsiteY5" fmla="*/ 8691 h 85589"/>
                      <a:gd name="connsiteX6" fmla="*/ 122532 w 136414"/>
                      <a:gd name="connsiteY6" fmla="*/ 29616 h 855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414" h="85589">
                        <a:moveTo>
                          <a:pt x="122532" y="29616"/>
                        </a:moveTo>
                        <a:lnTo>
                          <a:pt x="13883" y="83940"/>
                        </a:lnTo>
                        <a:cubicBezTo>
                          <a:pt x="6238" y="87763"/>
                          <a:pt x="0" y="84745"/>
                          <a:pt x="0" y="76898"/>
                        </a:cubicBezTo>
                        <a:cubicBezTo>
                          <a:pt x="0" y="69051"/>
                          <a:pt x="6238" y="59796"/>
                          <a:pt x="13883" y="55973"/>
                        </a:cubicBezTo>
                        <a:lnTo>
                          <a:pt x="122532" y="1649"/>
                        </a:lnTo>
                        <a:cubicBezTo>
                          <a:pt x="130177" y="-2174"/>
                          <a:pt x="136415" y="844"/>
                          <a:pt x="136415" y="8691"/>
                        </a:cubicBezTo>
                        <a:cubicBezTo>
                          <a:pt x="136415" y="16538"/>
                          <a:pt x="130177" y="25793"/>
                          <a:pt x="122532" y="29616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41" name="Vrije vorm: vorm 140">
                    <a:extLst>
                      <a:ext uri="{FF2B5EF4-FFF2-40B4-BE49-F238E27FC236}">
                        <a16:creationId xmlns:a16="http://schemas.microsoft.com/office/drawing/2014/main" id="{FF11F256-DD24-5958-F842-7E42CAD9A07E}"/>
                      </a:ext>
                    </a:extLst>
                  </p:cNvPr>
                  <p:cNvSpPr/>
                  <p:nvPr/>
                </p:nvSpPr>
                <p:spPr>
                  <a:xfrm>
                    <a:off x="8073046" y="2300346"/>
                    <a:ext cx="678652" cy="356808"/>
                  </a:xfrm>
                  <a:custGeom>
                    <a:avLst/>
                    <a:gdLst>
                      <a:gd name="connsiteX0" fmla="*/ 13883 w 678652"/>
                      <a:gd name="connsiteY0" fmla="*/ 327193 h 356808"/>
                      <a:gd name="connsiteX1" fmla="*/ 664770 w 678652"/>
                      <a:gd name="connsiteY1" fmla="*/ 1649 h 356808"/>
                      <a:gd name="connsiteX2" fmla="*/ 678653 w 678652"/>
                      <a:gd name="connsiteY2" fmla="*/ 8691 h 356808"/>
                      <a:gd name="connsiteX3" fmla="*/ 664770 w 678652"/>
                      <a:gd name="connsiteY3" fmla="*/ 29616 h 356808"/>
                      <a:gd name="connsiteX4" fmla="*/ 13883 w 678652"/>
                      <a:gd name="connsiteY4" fmla="*/ 355160 h 356808"/>
                      <a:gd name="connsiteX5" fmla="*/ 0 w 678652"/>
                      <a:gd name="connsiteY5" fmla="*/ 348118 h 356808"/>
                      <a:gd name="connsiteX6" fmla="*/ 13883 w 678652"/>
                      <a:gd name="connsiteY6" fmla="*/ 327193 h 356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78652" h="356808">
                        <a:moveTo>
                          <a:pt x="13883" y="327193"/>
                        </a:moveTo>
                        <a:lnTo>
                          <a:pt x="664770" y="1649"/>
                        </a:lnTo>
                        <a:cubicBezTo>
                          <a:pt x="672415" y="-2174"/>
                          <a:pt x="678653" y="844"/>
                          <a:pt x="678653" y="8691"/>
                        </a:cubicBezTo>
                        <a:cubicBezTo>
                          <a:pt x="678653" y="16538"/>
                          <a:pt x="672415" y="25793"/>
                          <a:pt x="664770" y="29616"/>
                        </a:cubicBezTo>
                        <a:lnTo>
                          <a:pt x="13883" y="355160"/>
                        </a:lnTo>
                        <a:cubicBezTo>
                          <a:pt x="6237" y="358983"/>
                          <a:pt x="0" y="355965"/>
                          <a:pt x="0" y="348118"/>
                        </a:cubicBezTo>
                        <a:cubicBezTo>
                          <a:pt x="0" y="340271"/>
                          <a:pt x="6237" y="331016"/>
                          <a:pt x="13883" y="327193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42" name="Vrije vorm: vorm 141">
                    <a:extLst>
                      <a:ext uri="{FF2B5EF4-FFF2-40B4-BE49-F238E27FC236}">
                        <a16:creationId xmlns:a16="http://schemas.microsoft.com/office/drawing/2014/main" id="{BC05D009-56A3-432C-42C9-528F3BAC75EB}"/>
                      </a:ext>
                    </a:extLst>
                  </p:cNvPr>
                  <p:cNvSpPr/>
                  <p:nvPr/>
                </p:nvSpPr>
                <p:spPr>
                  <a:xfrm>
                    <a:off x="7597205" y="2670758"/>
                    <a:ext cx="414072" cy="224418"/>
                  </a:xfrm>
                  <a:custGeom>
                    <a:avLst/>
                    <a:gdLst>
                      <a:gd name="connsiteX0" fmla="*/ 13883 w 414072"/>
                      <a:gd name="connsiteY0" fmla="*/ 194802 h 224418"/>
                      <a:gd name="connsiteX1" fmla="*/ 400190 w 414072"/>
                      <a:gd name="connsiteY1" fmla="*/ 1649 h 224418"/>
                      <a:gd name="connsiteX2" fmla="*/ 414072 w 414072"/>
                      <a:gd name="connsiteY2" fmla="*/ 8691 h 224418"/>
                      <a:gd name="connsiteX3" fmla="*/ 400190 w 414072"/>
                      <a:gd name="connsiteY3" fmla="*/ 29616 h 224418"/>
                      <a:gd name="connsiteX4" fmla="*/ 13883 w 414072"/>
                      <a:gd name="connsiteY4" fmla="*/ 222769 h 224418"/>
                      <a:gd name="connsiteX5" fmla="*/ 0 w 414072"/>
                      <a:gd name="connsiteY5" fmla="*/ 215727 h 224418"/>
                      <a:gd name="connsiteX6" fmla="*/ 13883 w 414072"/>
                      <a:gd name="connsiteY6" fmla="*/ 194802 h 2244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14072" h="224418">
                        <a:moveTo>
                          <a:pt x="13883" y="194802"/>
                        </a:moveTo>
                        <a:lnTo>
                          <a:pt x="400190" y="1649"/>
                        </a:lnTo>
                        <a:cubicBezTo>
                          <a:pt x="407835" y="-2174"/>
                          <a:pt x="414072" y="844"/>
                          <a:pt x="414072" y="8691"/>
                        </a:cubicBezTo>
                        <a:cubicBezTo>
                          <a:pt x="414072" y="16538"/>
                          <a:pt x="407835" y="25793"/>
                          <a:pt x="400190" y="29616"/>
                        </a:cubicBezTo>
                        <a:lnTo>
                          <a:pt x="13883" y="222769"/>
                        </a:lnTo>
                        <a:cubicBezTo>
                          <a:pt x="6237" y="226592"/>
                          <a:pt x="0" y="223574"/>
                          <a:pt x="0" y="215727"/>
                        </a:cubicBezTo>
                        <a:cubicBezTo>
                          <a:pt x="0" y="207881"/>
                          <a:pt x="6237" y="198625"/>
                          <a:pt x="13883" y="194802"/>
                        </a:cubicBezTo>
                        <a:close/>
                      </a:path>
                    </a:pathLst>
                  </a:custGeom>
                  <a:solidFill>
                    <a:srgbClr val="F2F2F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19" name="Vrije vorm: vorm 118">
                  <a:extLst>
                    <a:ext uri="{FF2B5EF4-FFF2-40B4-BE49-F238E27FC236}">
                      <a16:creationId xmlns:a16="http://schemas.microsoft.com/office/drawing/2014/main" id="{5F89F18A-803E-B71B-04F7-C48E4AE0B474}"/>
                    </a:ext>
                  </a:extLst>
                </p:cNvPr>
                <p:cNvSpPr/>
                <p:nvPr/>
              </p:nvSpPr>
              <p:spPr>
                <a:xfrm>
                  <a:off x="7472057" y="2016968"/>
                  <a:ext cx="436606" cy="521363"/>
                </a:xfrm>
                <a:custGeom>
                  <a:avLst/>
                  <a:gdLst>
                    <a:gd name="connsiteX0" fmla="*/ 28571 w 436606"/>
                    <a:gd name="connsiteY0" fmla="*/ 518018 h 521363"/>
                    <a:gd name="connsiteX1" fmla="*/ 408036 w 436606"/>
                    <a:gd name="connsiteY1" fmla="*/ 328286 h 521363"/>
                    <a:gd name="connsiteX2" fmla="*/ 436607 w 436606"/>
                    <a:gd name="connsiteY2" fmla="*/ 285430 h 521363"/>
                    <a:gd name="connsiteX3" fmla="*/ 436607 w 436606"/>
                    <a:gd name="connsiteY3" fmla="*/ 17631 h 521363"/>
                    <a:gd name="connsiteX4" fmla="*/ 408036 w 436606"/>
                    <a:gd name="connsiteY4" fmla="*/ 3345 h 521363"/>
                    <a:gd name="connsiteX5" fmla="*/ 28571 w 436606"/>
                    <a:gd name="connsiteY5" fmla="*/ 193078 h 521363"/>
                    <a:gd name="connsiteX6" fmla="*/ 0 w 436606"/>
                    <a:gd name="connsiteY6" fmla="*/ 235934 h 521363"/>
                    <a:gd name="connsiteX7" fmla="*/ 0 w 436606"/>
                    <a:gd name="connsiteY7" fmla="*/ 503733 h 521363"/>
                    <a:gd name="connsiteX8" fmla="*/ 28571 w 436606"/>
                    <a:gd name="connsiteY8" fmla="*/ 518018 h 5213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6606" h="521363">
                      <a:moveTo>
                        <a:pt x="28571" y="518018"/>
                      </a:moveTo>
                      <a:lnTo>
                        <a:pt x="408036" y="328286"/>
                      </a:lnTo>
                      <a:cubicBezTo>
                        <a:pt x="423730" y="320439"/>
                        <a:pt x="436607" y="301325"/>
                        <a:pt x="436607" y="285430"/>
                      </a:cubicBezTo>
                      <a:lnTo>
                        <a:pt x="436607" y="17631"/>
                      </a:lnTo>
                      <a:cubicBezTo>
                        <a:pt x="436607" y="1937"/>
                        <a:pt x="423931" y="-4502"/>
                        <a:pt x="408036" y="3345"/>
                      </a:cubicBezTo>
                      <a:lnTo>
                        <a:pt x="28571" y="193078"/>
                      </a:lnTo>
                      <a:cubicBezTo>
                        <a:pt x="12877" y="200925"/>
                        <a:pt x="0" y="220039"/>
                        <a:pt x="0" y="235934"/>
                      </a:cubicBezTo>
                      <a:lnTo>
                        <a:pt x="0" y="503733"/>
                      </a:lnTo>
                      <a:cubicBezTo>
                        <a:pt x="0" y="519427"/>
                        <a:pt x="12676" y="525865"/>
                        <a:pt x="28571" y="51801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20" name="Graphic 3">
                  <a:extLst>
                    <a:ext uri="{FF2B5EF4-FFF2-40B4-BE49-F238E27FC236}">
                      <a16:creationId xmlns:a16="http://schemas.microsoft.com/office/drawing/2014/main" id="{B6BE5425-A071-5DB0-2205-D19EE62F001D}"/>
                    </a:ext>
                  </a:extLst>
                </p:cNvPr>
                <p:cNvGrpSpPr/>
                <p:nvPr/>
              </p:nvGrpSpPr>
              <p:grpSpPr>
                <a:xfrm>
                  <a:off x="7521754" y="2473315"/>
                  <a:ext cx="307435" cy="367199"/>
                  <a:chOff x="7521754" y="2473315"/>
                  <a:chExt cx="307435" cy="367199"/>
                </a:xfrm>
              </p:grpSpPr>
              <p:sp>
                <p:nvSpPr>
                  <p:cNvPr id="123" name="Vrije vorm: vorm 122">
                    <a:extLst>
                      <a:ext uri="{FF2B5EF4-FFF2-40B4-BE49-F238E27FC236}">
                        <a16:creationId xmlns:a16="http://schemas.microsoft.com/office/drawing/2014/main" id="{25CF34AB-344D-87E8-2F85-213E066CFA9B}"/>
                      </a:ext>
                    </a:extLst>
                  </p:cNvPr>
                  <p:cNvSpPr/>
                  <p:nvPr/>
                </p:nvSpPr>
                <p:spPr>
                  <a:xfrm>
                    <a:off x="7521754" y="2473315"/>
                    <a:ext cx="307435" cy="367199"/>
                  </a:xfrm>
                  <a:custGeom>
                    <a:avLst/>
                    <a:gdLst>
                      <a:gd name="connsiteX0" fmla="*/ 20120 w 307435"/>
                      <a:gd name="connsiteY0" fmla="*/ 364882 h 367199"/>
                      <a:gd name="connsiteX1" fmla="*/ 287316 w 307435"/>
                      <a:gd name="connsiteY1" fmla="*/ 231285 h 367199"/>
                      <a:gd name="connsiteX2" fmla="*/ 307436 w 307435"/>
                      <a:gd name="connsiteY2" fmla="*/ 201104 h 367199"/>
                      <a:gd name="connsiteX3" fmla="*/ 307436 w 307435"/>
                      <a:gd name="connsiteY3" fmla="*/ 12377 h 367199"/>
                      <a:gd name="connsiteX4" fmla="*/ 287316 w 307435"/>
                      <a:gd name="connsiteY4" fmla="*/ 2317 h 367199"/>
                      <a:gd name="connsiteX5" fmla="*/ 20120 w 307435"/>
                      <a:gd name="connsiteY5" fmla="*/ 135915 h 367199"/>
                      <a:gd name="connsiteX6" fmla="*/ 0 w 307435"/>
                      <a:gd name="connsiteY6" fmla="*/ 166095 h 367199"/>
                      <a:gd name="connsiteX7" fmla="*/ 0 w 307435"/>
                      <a:gd name="connsiteY7" fmla="*/ 354822 h 367199"/>
                      <a:gd name="connsiteX8" fmla="*/ 20120 w 307435"/>
                      <a:gd name="connsiteY8" fmla="*/ 364882 h 3671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07435" h="367199">
                        <a:moveTo>
                          <a:pt x="20120" y="364882"/>
                        </a:moveTo>
                        <a:lnTo>
                          <a:pt x="287316" y="231285"/>
                        </a:lnTo>
                        <a:cubicBezTo>
                          <a:pt x="298382" y="225651"/>
                          <a:pt x="307436" y="212170"/>
                          <a:pt x="307436" y="201104"/>
                        </a:cubicBezTo>
                        <a:lnTo>
                          <a:pt x="307436" y="12377"/>
                        </a:lnTo>
                        <a:cubicBezTo>
                          <a:pt x="307436" y="1311"/>
                          <a:pt x="298382" y="-3115"/>
                          <a:pt x="287316" y="2317"/>
                        </a:cubicBezTo>
                        <a:lnTo>
                          <a:pt x="20120" y="135915"/>
                        </a:lnTo>
                        <a:cubicBezTo>
                          <a:pt x="9054" y="141549"/>
                          <a:pt x="0" y="155029"/>
                          <a:pt x="0" y="166095"/>
                        </a:cubicBezTo>
                        <a:lnTo>
                          <a:pt x="0" y="354822"/>
                        </a:lnTo>
                        <a:cubicBezTo>
                          <a:pt x="0" y="365888"/>
                          <a:pt x="9054" y="370315"/>
                          <a:pt x="20120" y="36488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24" name="Vrije vorm: vorm 123">
                    <a:extLst>
                      <a:ext uri="{FF2B5EF4-FFF2-40B4-BE49-F238E27FC236}">
                        <a16:creationId xmlns:a16="http://schemas.microsoft.com/office/drawing/2014/main" id="{43663A0F-B4BB-369A-8714-A4F6C0259E62}"/>
                      </a:ext>
                    </a:extLst>
                  </p:cNvPr>
                  <p:cNvSpPr/>
                  <p:nvPr/>
                </p:nvSpPr>
                <p:spPr>
                  <a:xfrm>
                    <a:off x="7612093" y="2608418"/>
                    <a:ext cx="156434" cy="155255"/>
                  </a:xfrm>
                  <a:custGeom>
                    <a:avLst/>
                    <a:gdLst>
                      <a:gd name="connsiteX0" fmla="*/ 0 w 156434"/>
                      <a:gd name="connsiteY0" fmla="*/ 29383 h 155255"/>
                      <a:gd name="connsiteX1" fmla="*/ 0 w 156434"/>
                      <a:gd name="connsiteY1" fmla="*/ 145878 h 155255"/>
                      <a:gd name="connsiteX2" fmla="*/ 21529 w 156434"/>
                      <a:gd name="connsiteY2" fmla="*/ 148896 h 155255"/>
                      <a:gd name="connsiteX3" fmla="*/ 147682 w 156434"/>
                      <a:gd name="connsiteY3" fmla="*/ 27572 h 155255"/>
                      <a:gd name="connsiteX4" fmla="*/ 147682 w 156434"/>
                      <a:gd name="connsiteY4" fmla="*/ 7 h 155255"/>
                      <a:gd name="connsiteX5" fmla="*/ 21529 w 156434"/>
                      <a:gd name="connsiteY5" fmla="*/ 4836 h 155255"/>
                      <a:gd name="connsiteX6" fmla="*/ 0 w 156434"/>
                      <a:gd name="connsiteY6" fmla="*/ 29383 h 155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6434" h="155255">
                        <a:moveTo>
                          <a:pt x="0" y="29383"/>
                        </a:moveTo>
                        <a:lnTo>
                          <a:pt x="0" y="145878"/>
                        </a:lnTo>
                        <a:cubicBezTo>
                          <a:pt x="0" y="156944"/>
                          <a:pt x="11468" y="158554"/>
                          <a:pt x="21529" y="148896"/>
                        </a:cubicBezTo>
                        <a:lnTo>
                          <a:pt x="147682" y="27572"/>
                        </a:lnTo>
                        <a:cubicBezTo>
                          <a:pt x="159351" y="16304"/>
                          <a:pt x="159351" y="-395"/>
                          <a:pt x="147682" y="7"/>
                        </a:cubicBezTo>
                        <a:lnTo>
                          <a:pt x="21529" y="4836"/>
                        </a:lnTo>
                        <a:cubicBezTo>
                          <a:pt x="11468" y="5238"/>
                          <a:pt x="0" y="18316"/>
                          <a:pt x="0" y="2938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21" name="Vrije vorm: vorm 120">
                  <a:extLst>
                    <a:ext uri="{FF2B5EF4-FFF2-40B4-BE49-F238E27FC236}">
                      <a16:creationId xmlns:a16="http://schemas.microsoft.com/office/drawing/2014/main" id="{1B08B9B9-27F5-AE3A-82B3-C3C55C35D916}"/>
                    </a:ext>
                  </a:extLst>
                </p:cNvPr>
                <p:cNvSpPr/>
                <p:nvPr/>
              </p:nvSpPr>
              <p:spPr>
                <a:xfrm>
                  <a:off x="7472057" y="2107585"/>
                  <a:ext cx="436606" cy="430746"/>
                </a:xfrm>
                <a:custGeom>
                  <a:avLst/>
                  <a:gdLst>
                    <a:gd name="connsiteX0" fmla="*/ 0 w 436606"/>
                    <a:gd name="connsiteY0" fmla="*/ 413116 h 430746"/>
                    <a:gd name="connsiteX1" fmla="*/ 0 w 436606"/>
                    <a:gd name="connsiteY1" fmla="*/ 305876 h 430746"/>
                    <a:gd name="connsiteX2" fmla="*/ 67805 w 436606"/>
                    <a:gd name="connsiteY2" fmla="*/ 223182 h 430746"/>
                    <a:gd name="connsiteX3" fmla="*/ 78267 w 436606"/>
                    <a:gd name="connsiteY3" fmla="*/ 217146 h 430746"/>
                    <a:gd name="connsiteX4" fmla="*/ 173033 w 436606"/>
                    <a:gd name="connsiteY4" fmla="*/ 217146 h 430746"/>
                    <a:gd name="connsiteX5" fmla="*/ 184099 w 436606"/>
                    <a:gd name="connsiteY5" fmla="*/ 210104 h 430746"/>
                    <a:gd name="connsiteX6" fmla="*/ 333391 w 436606"/>
                    <a:gd name="connsiteY6" fmla="*/ 6890 h 430746"/>
                    <a:gd name="connsiteX7" fmla="*/ 346871 w 436606"/>
                    <a:gd name="connsiteY7" fmla="*/ 452 h 430746"/>
                    <a:gd name="connsiteX8" fmla="*/ 436607 w 436606"/>
                    <a:gd name="connsiteY8" fmla="*/ 38881 h 430746"/>
                    <a:gd name="connsiteX9" fmla="*/ 436607 w 436606"/>
                    <a:gd name="connsiteY9" fmla="*/ 194813 h 430746"/>
                    <a:gd name="connsiteX10" fmla="*/ 408036 w 436606"/>
                    <a:gd name="connsiteY10" fmla="*/ 237668 h 430746"/>
                    <a:gd name="connsiteX11" fmla="*/ 28571 w 436606"/>
                    <a:gd name="connsiteY11" fmla="*/ 427401 h 430746"/>
                    <a:gd name="connsiteX12" fmla="*/ 0 w 436606"/>
                    <a:gd name="connsiteY12" fmla="*/ 413116 h 430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36606" h="430746">
                      <a:moveTo>
                        <a:pt x="0" y="413116"/>
                      </a:moveTo>
                      <a:lnTo>
                        <a:pt x="0" y="305876"/>
                      </a:lnTo>
                      <a:lnTo>
                        <a:pt x="67805" y="223182"/>
                      </a:lnTo>
                      <a:cubicBezTo>
                        <a:pt x="70823" y="219560"/>
                        <a:pt x="74847" y="217146"/>
                        <a:pt x="78267" y="217146"/>
                      </a:cubicBezTo>
                      <a:lnTo>
                        <a:pt x="173033" y="217146"/>
                      </a:lnTo>
                      <a:cubicBezTo>
                        <a:pt x="176655" y="217146"/>
                        <a:pt x="181081" y="214329"/>
                        <a:pt x="184099" y="210104"/>
                      </a:cubicBezTo>
                      <a:lnTo>
                        <a:pt x="333391" y="6890"/>
                      </a:lnTo>
                      <a:cubicBezTo>
                        <a:pt x="337214" y="1659"/>
                        <a:pt x="343048" y="-1158"/>
                        <a:pt x="346871" y="452"/>
                      </a:cubicBezTo>
                      <a:lnTo>
                        <a:pt x="436607" y="38881"/>
                      </a:lnTo>
                      <a:lnTo>
                        <a:pt x="436607" y="194813"/>
                      </a:lnTo>
                      <a:cubicBezTo>
                        <a:pt x="436607" y="210506"/>
                        <a:pt x="423931" y="229620"/>
                        <a:pt x="408036" y="237668"/>
                      </a:cubicBezTo>
                      <a:lnTo>
                        <a:pt x="28571" y="427401"/>
                      </a:lnTo>
                      <a:cubicBezTo>
                        <a:pt x="12877" y="435248"/>
                        <a:pt x="0" y="428810"/>
                        <a:pt x="0" y="4131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2" name="Vrije vorm: vorm 121">
                  <a:extLst>
                    <a:ext uri="{FF2B5EF4-FFF2-40B4-BE49-F238E27FC236}">
                      <a16:creationId xmlns:a16="http://schemas.microsoft.com/office/drawing/2014/main" id="{4E9DBB2D-D4FE-2059-DD47-EB880B8C8F40}"/>
                    </a:ext>
                  </a:extLst>
                </p:cNvPr>
                <p:cNvSpPr/>
                <p:nvPr/>
              </p:nvSpPr>
              <p:spPr>
                <a:xfrm>
                  <a:off x="7590565" y="2204858"/>
                  <a:ext cx="66396" cy="74157"/>
                </a:xfrm>
                <a:custGeom>
                  <a:avLst/>
                  <a:gdLst>
                    <a:gd name="connsiteX0" fmla="*/ 0 w 66396"/>
                    <a:gd name="connsiteY0" fmla="*/ 53678 h 74157"/>
                    <a:gd name="connsiteX1" fmla="*/ 33198 w 66396"/>
                    <a:gd name="connsiteY1" fmla="*/ 70177 h 74157"/>
                    <a:gd name="connsiteX2" fmla="*/ 66397 w 66396"/>
                    <a:gd name="connsiteY2" fmla="*/ 20480 h 74157"/>
                    <a:gd name="connsiteX3" fmla="*/ 33198 w 66396"/>
                    <a:gd name="connsiteY3" fmla="*/ 3981 h 74157"/>
                    <a:gd name="connsiteX4" fmla="*/ 0 w 66396"/>
                    <a:gd name="connsiteY4" fmla="*/ 53678 h 74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396" h="74157">
                      <a:moveTo>
                        <a:pt x="0" y="53678"/>
                      </a:moveTo>
                      <a:cubicBezTo>
                        <a:pt x="0" y="71987"/>
                        <a:pt x="14889" y="79432"/>
                        <a:pt x="33198" y="70177"/>
                      </a:cubicBezTo>
                      <a:cubicBezTo>
                        <a:pt x="51508" y="60921"/>
                        <a:pt x="66397" y="38789"/>
                        <a:pt x="66397" y="20480"/>
                      </a:cubicBezTo>
                      <a:cubicBezTo>
                        <a:pt x="66397" y="2170"/>
                        <a:pt x="51508" y="-5274"/>
                        <a:pt x="33198" y="3981"/>
                      </a:cubicBezTo>
                      <a:cubicBezTo>
                        <a:pt x="14889" y="13035"/>
                        <a:pt x="0" y="35369"/>
                        <a:pt x="0" y="5367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15" name="Vrije vorm: vorm 114">
                <a:extLst>
                  <a:ext uri="{FF2B5EF4-FFF2-40B4-BE49-F238E27FC236}">
                    <a16:creationId xmlns:a16="http://schemas.microsoft.com/office/drawing/2014/main" id="{67399C62-800A-922E-DAFB-6D34D7E2CB6C}"/>
                  </a:ext>
                </a:extLst>
              </p:cNvPr>
              <p:cNvSpPr/>
              <p:nvPr/>
            </p:nvSpPr>
            <p:spPr>
              <a:xfrm>
                <a:off x="7218946" y="3279558"/>
                <a:ext cx="41447" cy="46260"/>
              </a:xfrm>
              <a:custGeom>
                <a:avLst/>
                <a:gdLst>
                  <a:gd name="connsiteX0" fmla="*/ 0 w 41447"/>
                  <a:gd name="connsiteY0" fmla="*/ 33474 h 46260"/>
                  <a:gd name="connsiteX1" fmla="*/ 20724 w 41447"/>
                  <a:gd name="connsiteY1" fmla="*/ 43735 h 46260"/>
                  <a:gd name="connsiteX2" fmla="*/ 41447 w 41447"/>
                  <a:gd name="connsiteY2" fmla="*/ 12750 h 46260"/>
                  <a:gd name="connsiteX3" fmla="*/ 20724 w 41447"/>
                  <a:gd name="connsiteY3" fmla="*/ 2489 h 46260"/>
                  <a:gd name="connsiteX4" fmla="*/ 0 w 41447"/>
                  <a:gd name="connsiteY4" fmla="*/ 33474 h 46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47" h="46260">
                    <a:moveTo>
                      <a:pt x="0" y="33474"/>
                    </a:moveTo>
                    <a:cubicBezTo>
                      <a:pt x="0" y="44943"/>
                      <a:pt x="9255" y="49570"/>
                      <a:pt x="20724" y="43735"/>
                    </a:cubicBezTo>
                    <a:cubicBezTo>
                      <a:pt x="32192" y="38101"/>
                      <a:pt x="41447" y="24017"/>
                      <a:pt x="41447" y="12750"/>
                    </a:cubicBezTo>
                    <a:cubicBezTo>
                      <a:pt x="41447" y="1483"/>
                      <a:pt x="32192" y="-3346"/>
                      <a:pt x="20724" y="2489"/>
                    </a:cubicBezTo>
                    <a:cubicBezTo>
                      <a:pt x="9255" y="8123"/>
                      <a:pt x="0" y="22207"/>
                      <a:pt x="0" y="3347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296" name="Groep 295">
            <a:extLst>
              <a:ext uri="{FF2B5EF4-FFF2-40B4-BE49-F238E27FC236}">
                <a16:creationId xmlns:a16="http://schemas.microsoft.com/office/drawing/2014/main" id="{C9FFA65F-0F95-CAE5-A234-673736423526}"/>
              </a:ext>
            </a:extLst>
          </p:cNvPr>
          <p:cNvGrpSpPr/>
          <p:nvPr/>
        </p:nvGrpSpPr>
        <p:grpSpPr>
          <a:xfrm>
            <a:off x="4830748" y="1871768"/>
            <a:ext cx="2331078" cy="1768661"/>
            <a:chOff x="4668823" y="1865877"/>
            <a:chExt cx="2331078" cy="1768661"/>
          </a:xfrm>
        </p:grpSpPr>
        <p:sp>
          <p:nvSpPr>
            <p:cNvPr id="269" name="Vrije vorm: vorm 268">
              <a:extLst>
                <a:ext uri="{FF2B5EF4-FFF2-40B4-BE49-F238E27FC236}">
                  <a16:creationId xmlns:a16="http://schemas.microsoft.com/office/drawing/2014/main" id="{EE66C961-6D80-7A53-E37A-7984475340B6}"/>
                </a:ext>
              </a:extLst>
            </p:cNvPr>
            <p:cNvSpPr/>
            <p:nvPr/>
          </p:nvSpPr>
          <p:spPr>
            <a:xfrm>
              <a:off x="5433892" y="3311561"/>
              <a:ext cx="337818" cy="223272"/>
            </a:xfrm>
            <a:custGeom>
              <a:avLst/>
              <a:gdLst>
                <a:gd name="connsiteX0" fmla="*/ 131540 w 337818"/>
                <a:gd name="connsiteY0" fmla="*/ 170709 h 223272"/>
                <a:gd name="connsiteX1" fmla="*/ 19134 w 337818"/>
                <a:gd name="connsiteY1" fmla="*/ 105808 h 223272"/>
                <a:gd name="connsiteX2" fmla="*/ 0 w 337818"/>
                <a:gd name="connsiteY2" fmla="*/ 76117 h 223272"/>
                <a:gd name="connsiteX3" fmla="*/ 19134 w 337818"/>
                <a:gd name="connsiteY3" fmla="*/ 46426 h 223272"/>
                <a:gd name="connsiteX4" fmla="*/ 85234 w 337818"/>
                <a:gd name="connsiteY4" fmla="*/ 8277 h 223272"/>
                <a:gd name="connsiteX5" fmla="*/ 118644 w 337818"/>
                <a:gd name="connsiteY5" fmla="*/ 0 h 223272"/>
                <a:gd name="connsiteX6" fmla="*/ 152114 w 337818"/>
                <a:gd name="connsiteY6" fmla="*/ 8277 h 223272"/>
                <a:gd name="connsiteX7" fmla="*/ 318684 w 337818"/>
                <a:gd name="connsiteY7" fmla="*/ 104428 h 223272"/>
                <a:gd name="connsiteX8" fmla="*/ 337818 w 337818"/>
                <a:gd name="connsiteY8" fmla="*/ 134120 h 223272"/>
                <a:gd name="connsiteX9" fmla="*/ 318684 w 337818"/>
                <a:gd name="connsiteY9" fmla="*/ 163810 h 223272"/>
                <a:gd name="connsiteX10" fmla="*/ 252584 w 337818"/>
                <a:gd name="connsiteY10" fmla="*/ 201959 h 223272"/>
                <a:gd name="connsiteX11" fmla="*/ 219174 w 337818"/>
                <a:gd name="connsiteY11" fmla="*/ 210237 h 223272"/>
                <a:gd name="connsiteX12" fmla="*/ 185764 w 337818"/>
                <a:gd name="connsiteY12" fmla="*/ 201959 h 223272"/>
                <a:gd name="connsiteX13" fmla="*/ 183905 w 337818"/>
                <a:gd name="connsiteY13" fmla="*/ 200879 h 223272"/>
                <a:gd name="connsiteX14" fmla="*/ 148455 w 337818"/>
                <a:gd name="connsiteY14" fmla="*/ 221333 h 223272"/>
                <a:gd name="connsiteX15" fmla="*/ 127102 w 337818"/>
                <a:gd name="connsiteY15" fmla="*/ 207177 h 223272"/>
                <a:gd name="connsiteX16" fmla="*/ 131600 w 337818"/>
                <a:gd name="connsiteY16" fmla="*/ 170648 h 223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7818" h="223272">
                  <a:moveTo>
                    <a:pt x="131540" y="170709"/>
                  </a:moveTo>
                  <a:lnTo>
                    <a:pt x="19134" y="105808"/>
                  </a:lnTo>
                  <a:cubicBezTo>
                    <a:pt x="6958" y="98790"/>
                    <a:pt x="0" y="87993"/>
                    <a:pt x="0" y="76117"/>
                  </a:cubicBezTo>
                  <a:cubicBezTo>
                    <a:pt x="0" y="64241"/>
                    <a:pt x="6958" y="53444"/>
                    <a:pt x="19134" y="46426"/>
                  </a:cubicBezTo>
                  <a:lnTo>
                    <a:pt x="85234" y="8277"/>
                  </a:lnTo>
                  <a:cubicBezTo>
                    <a:pt x="94472" y="2939"/>
                    <a:pt x="106348" y="0"/>
                    <a:pt x="118644" y="0"/>
                  </a:cubicBezTo>
                  <a:cubicBezTo>
                    <a:pt x="130941" y="0"/>
                    <a:pt x="142877" y="2939"/>
                    <a:pt x="152114" y="8277"/>
                  </a:cubicBezTo>
                  <a:lnTo>
                    <a:pt x="318684" y="104428"/>
                  </a:lnTo>
                  <a:cubicBezTo>
                    <a:pt x="330860" y="111446"/>
                    <a:pt x="337818" y="122243"/>
                    <a:pt x="337818" y="134120"/>
                  </a:cubicBezTo>
                  <a:cubicBezTo>
                    <a:pt x="337818" y="145996"/>
                    <a:pt x="330860" y="156793"/>
                    <a:pt x="318684" y="163810"/>
                  </a:cubicBezTo>
                  <a:lnTo>
                    <a:pt x="252584" y="201959"/>
                  </a:lnTo>
                  <a:cubicBezTo>
                    <a:pt x="243347" y="207297"/>
                    <a:pt x="231470" y="210237"/>
                    <a:pt x="219174" y="210237"/>
                  </a:cubicBezTo>
                  <a:cubicBezTo>
                    <a:pt x="206878" y="210237"/>
                    <a:pt x="194941" y="207297"/>
                    <a:pt x="185764" y="201959"/>
                  </a:cubicBezTo>
                  <a:lnTo>
                    <a:pt x="183905" y="200879"/>
                  </a:lnTo>
                  <a:lnTo>
                    <a:pt x="148455" y="221333"/>
                  </a:lnTo>
                  <a:cubicBezTo>
                    <a:pt x="138258" y="227211"/>
                    <a:pt x="125662" y="218934"/>
                    <a:pt x="127102" y="207177"/>
                  </a:cubicBezTo>
                  <a:lnTo>
                    <a:pt x="131600" y="170648"/>
                  </a:lnTo>
                  <a:close/>
                </a:path>
              </a:pathLst>
            </a:custGeom>
            <a:solidFill>
              <a:schemeClr val="bg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0" name="Vrije vorm: vorm 269">
              <a:extLst>
                <a:ext uri="{FF2B5EF4-FFF2-40B4-BE49-F238E27FC236}">
                  <a16:creationId xmlns:a16="http://schemas.microsoft.com/office/drawing/2014/main" id="{4591737C-53C2-BEF3-A1DB-77DDC687A6D3}"/>
                </a:ext>
              </a:extLst>
            </p:cNvPr>
            <p:cNvSpPr/>
            <p:nvPr/>
          </p:nvSpPr>
          <p:spPr>
            <a:xfrm>
              <a:off x="5154976" y="3056998"/>
              <a:ext cx="538047" cy="308666"/>
            </a:xfrm>
            <a:custGeom>
              <a:avLst/>
              <a:gdLst>
                <a:gd name="connsiteX0" fmla="*/ 175507 w 538047"/>
                <a:gd name="connsiteY0" fmla="*/ 308667 h 308666"/>
                <a:gd name="connsiteX1" fmla="*/ 128241 w 538047"/>
                <a:gd name="connsiteY1" fmla="*/ 297090 h 308666"/>
                <a:gd name="connsiteX2" fmla="*/ 24833 w 538047"/>
                <a:gd name="connsiteY2" fmla="*/ 237408 h 308666"/>
                <a:gd name="connsiteX3" fmla="*/ 0 w 538047"/>
                <a:gd name="connsiteY3" fmla="*/ 199740 h 308666"/>
                <a:gd name="connsiteX4" fmla="*/ 24833 w 538047"/>
                <a:gd name="connsiteY4" fmla="*/ 162071 h 308666"/>
                <a:gd name="connsiteX5" fmla="*/ 285514 w 538047"/>
                <a:gd name="connsiteY5" fmla="*/ 11576 h 308666"/>
                <a:gd name="connsiteX6" fmla="*/ 332780 w 538047"/>
                <a:gd name="connsiteY6" fmla="*/ 0 h 308666"/>
                <a:gd name="connsiteX7" fmla="*/ 380046 w 538047"/>
                <a:gd name="connsiteY7" fmla="*/ 11576 h 308666"/>
                <a:gd name="connsiteX8" fmla="*/ 483455 w 538047"/>
                <a:gd name="connsiteY8" fmla="*/ 71259 h 308666"/>
                <a:gd name="connsiteX9" fmla="*/ 508287 w 538047"/>
                <a:gd name="connsiteY9" fmla="*/ 108927 h 308666"/>
                <a:gd name="connsiteX10" fmla="*/ 492452 w 538047"/>
                <a:gd name="connsiteY10" fmla="*/ 140298 h 308666"/>
                <a:gd name="connsiteX11" fmla="*/ 519384 w 538047"/>
                <a:gd name="connsiteY11" fmla="*/ 155833 h 308666"/>
                <a:gd name="connsiteX12" fmla="*/ 531140 w 538047"/>
                <a:gd name="connsiteY12" fmla="*/ 165070 h 308666"/>
                <a:gd name="connsiteX13" fmla="*/ 535579 w 538047"/>
                <a:gd name="connsiteY13" fmla="*/ 169749 h 308666"/>
                <a:gd name="connsiteX14" fmla="*/ 529461 w 538047"/>
                <a:gd name="connsiteY14" fmla="*/ 184804 h 308666"/>
                <a:gd name="connsiteX15" fmla="*/ 410337 w 538047"/>
                <a:gd name="connsiteY15" fmla="*/ 188823 h 308666"/>
                <a:gd name="connsiteX16" fmla="*/ 222773 w 538047"/>
                <a:gd name="connsiteY16" fmla="*/ 297090 h 308666"/>
                <a:gd name="connsiteX17" fmla="*/ 175507 w 538047"/>
                <a:gd name="connsiteY17" fmla="*/ 308667 h 30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8047" h="308666">
                  <a:moveTo>
                    <a:pt x="175507" y="308667"/>
                  </a:moveTo>
                  <a:cubicBezTo>
                    <a:pt x="157932" y="308667"/>
                    <a:pt x="141197" y="304588"/>
                    <a:pt x="128241" y="297090"/>
                  </a:cubicBezTo>
                  <a:lnTo>
                    <a:pt x="24833" y="237408"/>
                  </a:lnTo>
                  <a:cubicBezTo>
                    <a:pt x="9057" y="228291"/>
                    <a:pt x="0" y="214555"/>
                    <a:pt x="0" y="199740"/>
                  </a:cubicBezTo>
                  <a:cubicBezTo>
                    <a:pt x="0" y="184924"/>
                    <a:pt x="9057" y="171188"/>
                    <a:pt x="24833" y="162071"/>
                  </a:cubicBezTo>
                  <a:lnTo>
                    <a:pt x="285514" y="11576"/>
                  </a:lnTo>
                  <a:cubicBezTo>
                    <a:pt x="298410" y="4139"/>
                    <a:pt x="315205" y="0"/>
                    <a:pt x="332780" y="0"/>
                  </a:cubicBezTo>
                  <a:cubicBezTo>
                    <a:pt x="350355" y="0"/>
                    <a:pt x="367090" y="4079"/>
                    <a:pt x="380046" y="11576"/>
                  </a:cubicBezTo>
                  <a:lnTo>
                    <a:pt x="483455" y="71259"/>
                  </a:lnTo>
                  <a:cubicBezTo>
                    <a:pt x="499230" y="80376"/>
                    <a:pt x="508287" y="94112"/>
                    <a:pt x="508287" y="108927"/>
                  </a:cubicBezTo>
                  <a:cubicBezTo>
                    <a:pt x="508287" y="120624"/>
                    <a:pt x="502649" y="131660"/>
                    <a:pt x="492452" y="140298"/>
                  </a:cubicBezTo>
                  <a:lnTo>
                    <a:pt x="519384" y="155833"/>
                  </a:lnTo>
                  <a:cubicBezTo>
                    <a:pt x="523702" y="158352"/>
                    <a:pt x="527721" y="161471"/>
                    <a:pt x="531140" y="165070"/>
                  </a:cubicBezTo>
                  <a:lnTo>
                    <a:pt x="535579" y="169749"/>
                  </a:lnTo>
                  <a:cubicBezTo>
                    <a:pt x="540857" y="175327"/>
                    <a:pt x="537138" y="184504"/>
                    <a:pt x="529461" y="184804"/>
                  </a:cubicBezTo>
                  <a:lnTo>
                    <a:pt x="410337" y="188823"/>
                  </a:lnTo>
                  <a:lnTo>
                    <a:pt x="222773" y="297090"/>
                  </a:lnTo>
                  <a:cubicBezTo>
                    <a:pt x="209877" y="304528"/>
                    <a:pt x="193082" y="308667"/>
                    <a:pt x="175507" y="308667"/>
                  </a:cubicBezTo>
                  <a:close/>
                </a:path>
              </a:pathLst>
            </a:custGeom>
            <a:solidFill>
              <a:schemeClr val="bg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1" name="Vrije vorm: vorm 270">
              <a:extLst>
                <a:ext uri="{FF2B5EF4-FFF2-40B4-BE49-F238E27FC236}">
                  <a16:creationId xmlns:a16="http://schemas.microsoft.com/office/drawing/2014/main" id="{08B6607D-B7E1-8AE6-3555-30DF79137185}"/>
                </a:ext>
              </a:extLst>
            </p:cNvPr>
            <p:cNvSpPr/>
            <p:nvPr/>
          </p:nvSpPr>
          <p:spPr>
            <a:xfrm>
              <a:off x="5472341" y="1865877"/>
              <a:ext cx="1368968" cy="1765687"/>
            </a:xfrm>
            <a:custGeom>
              <a:avLst/>
              <a:gdLst>
                <a:gd name="connsiteX0" fmla="*/ 1368968 w 1368968"/>
                <a:gd name="connsiteY0" fmla="*/ 1646683 h 1765687"/>
                <a:gd name="connsiteX1" fmla="*/ 1368968 w 1368968"/>
                <a:gd name="connsiteY1" fmla="*/ 784743 h 1765687"/>
                <a:gd name="connsiteX2" fmla="*/ 1368968 w 1368968"/>
                <a:gd name="connsiteY2" fmla="*/ 777785 h 1765687"/>
                <a:gd name="connsiteX3" fmla="*/ 1363510 w 1368968"/>
                <a:gd name="connsiteY3" fmla="*/ 751573 h 1765687"/>
                <a:gd name="connsiteX4" fmla="*/ 1357572 w 1368968"/>
                <a:gd name="connsiteY4" fmla="*/ 739277 h 1765687"/>
                <a:gd name="connsiteX5" fmla="*/ 1357392 w 1368968"/>
                <a:gd name="connsiteY5" fmla="*/ 738977 h 1765687"/>
                <a:gd name="connsiteX6" fmla="*/ 1354273 w 1368968"/>
                <a:gd name="connsiteY6" fmla="*/ 734059 h 1765687"/>
                <a:gd name="connsiteX7" fmla="*/ 1353493 w 1368968"/>
                <a:gd name="connsiteY7" fmla="*/ 732859 h 1765687"/>
                <a:gd name="connsiteX8" fmla="*/ 1350614 w 1368968"/>
                <a:gd name="connsiteY8" fmla="*/ 728960 h 1765687"/>
                <a:gd name="connsiteX9" fmla="*/ 1349114 w 1368968"/>
                <a:gd name="connsiteY9" fmla="*/ 726981 h 1765687"/>
                <a:gd name="connsiteX10" fmla="*/ 1348274 w 1368968"/>
                <a:gd name="connsiteY10" fmla="*/ 725901 h 1765687"/>
                <a:gd name="connsiteX11" fmla="*/ 1345635 w 1368968"/>
                <a:gd name="connsiteY11" fmla="*/ 723022 h 1765687"/>
                <a:gd name="connsiteX12" fmla="*/ 1344196 w 1368968"/>
                <a:gd name="connsiteY12" fmla="*/ 721522 h 1765687"/>
                <a:gd name="connsiteX13" fmla="*/ 1342336 w 1368968"/>
                <a:gd name="connsiteY13" fmla="*/ 719603 h 1765687"/>
                <a:gd name="connsiteX14" fmla="*/ 1340837 w 1368968"/>
                <a:gd name="connsiteY14" fmla="*/ 718163 h 1765687"/>
                <a:gd name="connsiteX15" fmla="*/ 1336338 w 1368968"/>
                <a:gd name="connsiteY15" fmla="*/ 714444 h 1765687"/>
                <a:gd name="connsiteX16" fmla="*/ 1335318 w 1368968"/>
                <a:gd name="connsiteY16" fmla="*/ 713605 h 1765687"/>
                <a:gd name="connsiteX17" fmla="*/ 1329920 w 1368968"/>
                <a:gd name="connsiteY17" fmla="*/ 710066 h 1765687"/>
                <a:gd name="connsiteX18" fmla="*/ 452324 w 1368968"/>
                <a:gd name="connsiteY18" fmla="*/ 203459 h 1765687"/>
                <a:gd name="connsiteX19" fmla="*/ 108807 w 1368968"/>
                <a:gd name="connsiteY19" fmla="*/ 5098 h 1765687"/>
                <a:gd name="connsiteX20" fmla="*/ 104309 w 1368968"/>
                <a:gd name="connsiteY20" fmla="*/ 2879 h 1765687"/>
                <a:gd name="connsiteX21" fmla="*/ 102509 w 1368968"/>
                <a:gd name="connsiteY21" fmla="*/ 2159 h 1765687"/>
                <a:gd name="connsiteX22" fmla="*/ 99630 w 1368968"/>
                <a:gd name="connsiteY22" fmla="*/ 1200 h 1765687"/>
                <a:gd name="connsiteX23" fmla="*/ 98070 w 1368968"/>
                <a:gd name="connsiteY23" fmla="*/ 720 h 1765687"/>
                <a:gd name="connsiteX24" fmla="*/ 94652 w 1368968"/>
                <a:gd name="connsiteY24" fmla="*/ 60 h 1765687"/>
                <a:gd name="connsiteX25" fmla="*/ 94052 w 1368968"/>
                <a:gd name="connsiteY25" fmla="*/ 60 h 1765687"/>
                <a:gd name="connsiteX26" fmla="*/ 93152 w 1368968"/>
                <a:gd name="connsiteY26" fmla="*/ 0 h 1765687"/>
                <a:gd name="connsiteX27" fmla="*/ 92792 w 1368968"/>
                <a:gd name="connsiteY27" fmla="*/ 0 h 1765687"/>
                <a:gd name="connsiteX28" fmla="*/ 92012 w 1368968"/>
                <a:gd name="connsiteY28" fmla="*/ 0 h 1765687"/>
                <a:gd name="connsiteX29" fmla="*/ 88293 w 1368968"/>
                <a:gd name="connsiteY29" fmla="*/ 120 h 1765687"/>
                <a:gd name="connsiteX30" fmla="*/ 86794 w 1368968"/>
                <a:gd name="connsiteY30" fmla="*/ 420 h 1765687"/>
                <a:gd name="connsiteX31" fmla="*/ 83855 w 1368968"/>
                <a:gd name="connsiteY31" fmla="*/ 1260 h 1765687"/>
                <a:gd name="connsiteX32" fmla="*/ 83315 w 1368968"/>
                <a:gd name="connsiteY32" fmla="*/ 1380 h 1765687"/>
                <a:gd name="connsiteX33" fmla="*/ 82295 w 1368968"/>
                <a:gd name="connsiteY33" fmla="*/ 1919 h 1765687"/>
                <a:gd name="connsiteX34" fmla="*/ 80556 w 1368968"/>
                <a:gd name="connsiteY34" fmla="*/ 2819 h 1765687"/>
                <a:gd name="connsiteX35" fmla="*/ 80136 w 1368968"/>
                <a:gd name="connsiteY35" fmla="*/ 2999 h 1765687"/>
                <a:gd name="connsiteX36" fmla="*/ 79416 w 1368968"/>
                <a:gd name="connsiteY36" fmla="*/ 3599 h 1765687"/>
                <a:gd name="connsiteX37" fmla="*/ 78696 w 1368968"/>
                <a:gd name="connsiteY37" fmla="*/ 4199 h 1765687"/>
                <a:gd name="connsiteX38" fmla="*/ 0 w 1368968"/>
                <a:gd name="connsiteY38" fmla="*/ 48465 h 1765687"/>
                <a:gd name="connsiteX39" fmla="*/ 69579 w 1368968"/>
                <a:gd name="connsiteY39" fmla="*/ 85654 h 1765687"/>
                <a:gd name="connsiteX40" fmla="*/ 69579 w 1368968"/>
                <a:gd name="connsiteY40" fmla="*/ 939556 h 1765687"/>
                <a:gd name="connsiteX41" fmla="*/ 69579 w 1368968"/>
                <a:gd name="connsiteY41" fmla="*/ 945795 h 1765687"/>
                <a:gd name="connsiteX42" fmla="*/ 75037 w 1368968"/>
                <a:gd name="connsiteY42" fmla="*/ 971947 h 1765687"/>
                <a:gd name="connsiteX43" fmla="*/ 78876 w 1368968"/>
                <a:gd name="connsiteY43" fmla="*/ 980224 h 1765687"/>
                <a:gd name="connsiteX44" fmla="*/ 108687 w 1368968"/>
                <a:gd name="connsiteY44" fmla="*/ 1013454 h 1765687"/>
                <a:gd name="connsiteX45" fmla="*/ 321503 w 1368968"/>
                <a:gd name="connsiteY45" fmla="*/ 1136297 h 1765687"/>
                <a:gd name="connsiteX46" fmla="*/ 1280855 w 1368968"/>
                <a:gd name="connsiteY46" fmla="*/ 1690230 h 1765687"/>
                <a:gd name="connsiteX47" fmla="*/ 1278635 w 1368968"/>
                <a:gd name="connsiteY47" fmla="*/ 1765687 h 1765687"/>
                <a:gd name="connsiteX48" fmla="*/ 1357212 w 1368968"/>
                <a:gd name="connsiteY48" fmla="*/ 1721361 h 1765687"/>
                <a:gd name="connsiteX49" fmla="*/ 1357452 w 1368968"/>
                <a:gd name="connsiteY49" fmla="*/ 1721181 h 1765687"/>
                <a:gd name="connsiteX50" fmla="*/ 1357871 w 1368968"/>
                <a:gd name="connsiteY50" fmla="*/ 1720941 h 1765687"/>
                <a:gd name="connsiteX51" fmla="*/ 1363450 w 1368968"/>
                <a:gd name="connsiteY51" fmla="*/ 1715722 h 1765687"/>
                <a:gd name="connsiteX52" fmla="*/ 1368908 w 1368968"/>
                <a:gd name="connsiteY52" fmla="*/ 1695868 h 1765687"/>
                <a:gd name="connsiteX53" fmla="*/ 1368908 w 1368968"/>
                <a:gd name="connsiteY53" fmla="*/ 1646803 h 176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68968" h="1765687">
                  <a:moveTo>
                    <a:pt x="1368968" y="1646683"/>
                  </a:moveTo>
                  <a:lnTo>
                    <a:pt x="1368968" y="784743"/>
                  </a:lnTo>
                  <a:cubicBezTo>
                    <a:pt x="1368968" y="784743"/>
                    <a:pt x="1368968" y="777785"/>
                    <a:pt x="1368968" y="777785"/>
                  </a:cubicBezTo>
                  <a:cubicBezTo>
                    <a:pt x="1368968" y="769328"/>
                    <a:pt x="1367049" y="760271"/>
                    <a:pt x="1363510" y="751573"/>
                  </a:cubicBezTo>
                  <a:cubicBezTo>
                    <a:pt x="1361890" y="747374"/>
                    <a:pt x="1359851" y="743236"/>
                    <a:pt x="1357572" y="739277"/>
                  </a:cubicBezTo>
                  <a:cubicBezTo>
                    <a:pt x="1357572" y="739157"/>
                    <a:pt x="1357452" y="739097"/>
                    <a:pt x="1357392" y="738977"/>
                  </a:cubicBezTo>
                  <a:cubicBezTo>
                    <a:pt x="1356432" y="737298"/>
                    <a:pt x="1355352" y="735678"/>
                    <a:pt x="1354273" y="734059"/>
                  </a:cubicBezTo>
                  <a:cubicBezTo>
                    <a:pt x="1354033" y="733639"/>
                    <a:pt x="1353793" y="733219"/>
                    <a:pt x="1353493" y="732859"/>
                  </a:cubicBezTo>
                  <a:cubicBezTo>
                    <a:pt x="1352593" y="731539"/>
                    <a:pt x="1351573" y="730220"/>
                    <a:pt x="1350614" y="728960"/>
                  </a:cubicBezTo>
                  <a:cubicBezTo>
                    <a:pt x="1350134" y="728300"/>
                    <a:pt x="1349594" y="727640"/>
                    <a:pt x="1349114" y="726981"/>
                  </a:cubicBezTo>
                  <a:cubicBezTo>
                    <a:pt x="1348814" y="726621"/>
                    <a:pt x="1348574" y="726261"/>
                    <a:pt x="1348274" y="725901"/>
                  </a:cubicBezTo>
                  <a:cubicBezTo>
                    <a:pt x="1347435" y="724941"/>
                    <a:pt x="1346535" y="723982"/>
                    <a:pt x="1345635" y="723022"/>
                  </a:cubicBezTo>
                  <a:cubicBezTo>
                    <a:pt x="1345155" y="722482"/>
                    <a:pt x="1344676" y="722002"/>
                    <a:pt x="1344196" y="721522"/>
                  </a:cubicBezTo>
                  <a:cubicBezTo>
                    <a:pt x="1343596" y="720862"/>
                    <a:pt x="1342936" y="720263"/>
                    <a:pt x="1342336" y="719603"/>
                  </a:cubicBezTo>
                  <a:cubicBezTo>
                    <a:pt x="1341856" y="719123"/>
                    <a:pt x="1341316" y="718643"/>
                    <a:pt x="1340837" y="718163"/>
                  </a:cubicBezTo>
                  <a:cubicBezTo>
                    <a:pt x="1339397" y="716844"/>
                    <a:pt x="1337898" y="715584"/>
                    <a:pt x="1336338" y="714444"/>
                  </a:cubicBezTo>
                  <a:cubicBezTo>
                    <a:pt x="1335978" y="714204"/>
                    <a:pt x="1335678" y="713845"/>
                    <a:pt x="1335318" y="713605"/>
                  </a:cubicBezTo>
                  <a:cubicBezTo>
                    <a:pt x="1333579" y="712285"/>
                    <a:pt x="1331719" y="711085"/>
                    <a:pt x="1329920" y="710066"/>
                  </a:cubicBezTo>
                  <a:lnTo>
                    <a:pt x="452324" y="203459"/>
                  </a:lnTo>
                  <a:lnTo>
                    <a:pt x="108807" y="5098"/>
                  </a:lnTo>
                  <a:cubicBezTo>
                    <a:pt x="107308" y="4259"/>
                    <a:pt x="105808" y="3479"/>
                    <a:pt x="104309" y="2879"/>
                  </a:cubicBezTo>
                  <a:cubicBezTo>
                    <a:pt x="103709" y="2639"/>
                    <a:pt x="103109" y="2399"/>
                    <a:pt x="102509" y="2159"/>
                  </a:cubicBezTo>
                  <a:cubicBezTo>
                    <a:pt x="101549" y="1799"/>
                    <a:pt x="100590" y="1440"/>
                    <a:pt x="99630" y="1200"/>
                  </a:cubicBezTo>
                  <a:cubicBezTo>
                    <a:pt x="99090" y="1020"/>
                    <a:pt x="98610" y="840"/>
                    <a:pt x="98070" y="720"/>
                  </a:cubicBezTo>
                  <a:cubicBezTo>
                    <a:pt x="96931" y="420"/>
                    <a:pt x="95791" y="180"/>
                    <a:pt x="94652" y="60"/>
                  </a:cubicBezTo>
                  <a:cubicBezTo>
                    <a:pt x="94472" y="60"/>
                    <a:pt x="94232" y="60"/>
                    <a:pt x="94052" y="60"/>
                  </a:cubicBezTo>
                  <a:cubicBezTo>
                    <a:pt x="93752" y="60"/>
                    <a:pt x="93452" y="0"/>
                    <a:pt x="93152" y="0"/>
                  </a:cubicBezTo>
                  <a:cubicBezTo>
                    <a:pt x="93032" y="0"/>
                    <a:pt x="92912" y="0"/>
                    <a:pt x="92792" y="0"/>
                  </a:cubicBezTo>
                  <a:cubicBezTo>
                    <a:pt x="92552" y="0"/>
                    <a:pt x="92312" y="0"/>
                    <a:pt x="92012" y="0"/>
                  </a:cubicBezTo>
                  <a:cubicBezTo>
                    <a:pt x="90753" y="0"/>
                    <a:pt x="89493" y="0"/>
                    <a:pt x="88293" y="120"/>
                  </a:cubicBezTo>
                  <a:cubicBezTo>
                    <a:pt x="87814" y="180"/>
                    <a:pt x="87334" y="300"/>
                    <a:pt x="86794" y="420"/>
                  </a:cubicBezTo>
                  <a:cubicBezTo>
                    <a:pt x="85774" y="600"/>
                    <a:pt x="84814" y="900"/>
                    <a:pt x="83855" y="1260"/>
                  </a:cubicBezTo>
                  <a:cubicBezTo>
                    <a:pt x="83675" y="1320"/>
                    <a:pt x="83495" y="1320"/>
                    <a:pt x="83315" y="1380"/>
                  </a:cubicBezTo>
                  <a:cubicBezTo>
                    <a:pt x="82955" y="1500"/>
                    <a:pt x="82655" y="1739"/>
                    <a:pt x="82295" y="1919"/>
                  </a:cubicBezTo>
                  <a:cubicBezTo>
                    <a:pt x="81695" y="2219"/>
                    <a:pt x="81096" y="2459"/>
                    <a:pt x="80556" y="2819"/>
                  </a:cubicBezTo>
                  <a:cubicBezTo>
                    <a:pt x="80376" y="2819"/>
                    <a:pt x="80316" y="2939"/>
                    <a:pt x="80136" y="2999"/>
                  </a:cubicBezTo>
                  <a:cubicBezTo>
                    <a:pt x="79896" y="3179"/>
                    <a:pt x="79656" y="3359"/>
                    <a:pt x="79416" y="3599"/>
                  </a:cubicBezTo>
                  <a:cubicBezTo>
                    <a:pt x="79176" y="3779"/>
                    <a:pt x="78936" y="4019"/>
                    <a:pt x="78696" y="4199"/>
                  </a:cubicBezTo>
                  <a:lnTo>
                    <a:pt x="0" y="48465"/>
                  </a:lnTo>
                  <a:lnTo>
                    <a:pt x="69579" y="85654"/>
                  </a:lnTo>
                  <a:lnTo>
                    <a:pt x="69579" y="939556"/>
                  </a:lnTo>
                  <a:cubicBezTo>
                    <a:pt x="69579" y="939556"/>
                    <a:pt x="69579" y="945795"/>
                    <a:pt x="69579" y="945795"/>
                  </a:cubicBezTo>
                  <a:cubicBezTo>
                    <a:pt x="69579" y="954192"/>
                    <a:pt x="71498" y="963189"/>
                    <a:pt x="75037" y="971947"/>
                  </a:cubicBezTo>
                  <a:cubicBezTo>
                    <a:pt x="76177" y="974766"/>
                    <a:pt x="77497" y="977525"/>
                    <a:pt x="78876" y="980224"/>
                  </a:cubicBezTo>
                  <a:cubicBezTo>
                    <a:pt x="86014" y="994140"/>
                    <a:pt x="96691" y="1006556"/>
                    <a:pt x="108687" y="1013454"/>
                  </a:cubicBezTo>
                  <a:lnTo>
                    <a:pt x="321503" y="1136297"/>
                  </a:lnTo>
                  <a:lnTo>
                    <a:pt x="1280855" y="1690230"/>
                  </a:lnTo>
                  <a:lnTo>
                    <a:pt x="1278635" y="1765687"/>
                  </a:lnTo>
                  <a:lnTo>
                    <a:pt x="1357212" y="1721361"/>
                  </a:lnTo>
                  <a:cubicBezTo>
                    <a:pt x="1357212" y="1721361"/>
                    <a:pt x="1357392" y="1721241"/>
                    <a:pt x="1357452" y="1721181"/>
                  </a:cubicBezTo>
                  <a:lnTo>
                    <a:pt x="1357871" y="1720941"/>
                  </a:lnTo>
                  <a:cubicBezTo>
                    <a:pt x="1359971" y="1719621"/>
                    <a:pt x="1361890" y="1717882"/>
                    <a:pt x="1363450" y="1715722"/>
                  </a:cubicBezTo>
                  <a:cubicBezTo>
                    <a:pt x="1366929" y="1710984"/>
                    <a:pt x="1368848" y="1704266"/>
                    <a:pt x="1368908" y="1695868"/>
                  </a:cubicBezTo>
                  <a:lnTo>
                    <a:pt x="1368908" y="1646803"/>
                  </a:lnTo>
                  <a:close/>
                </a:path>
              </a:pathLst>
            </a:custGeom>
            <a:solidFill>
              <a:srgbClr val="0076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2" name="Vrije vorm: vorm 271">
              <a:extLst>
                <a:ext uri="{FF2B5EF4-FFF2-40B4-BE49-F238E27FC236}">
                  <a16:creationId xmlns:a16="http://schemas.microsoft.com/office/drawing/2014/main" id="{208E6B37-F035-B9F1-6D33-A0694E864763}"/>
                </a:ext>
              </a:extLst>
            </p:cNvPr>
            <p:cNvSpPr/>
            <p:nvPr/>
          </p:nvSpPr>
          <p:spPr>
            <a:xfrm>
              <a:off x="5462624" y="1910568"/>
              <a:ext cx="1299209" cy="1723970"/>
            </a:xfrm>
            <a:custGeom>
              <a:avLst/>
              <a:gdLst>
                <a:gd name="connsiteX0" fmla="*/ 1260221 w 1299209"/>
                <a:gd name="connsiteY0" fmla="*/ 1718537 h 1723970"/>
                <a:gd name="connsiteX1" fmla="*/ 39108 w 1299209"/>
                <a:gd name="connsiteY1" fmla="*/ 1013510 h 1723970"/>
                <a:gd name="connsiteX2" fmla="*/ 5458 w 1299209"/>
                <a:gd name="connsiteY2" fmla="*/ 972003 h 1723970"/>
                <a:gd name="connsiteX3" fmla="*/ 0 w 1299209"/>
                <a:gd name="connsiteY3" fmla="*/ 945851 h 1723970"/>
                <a:gd name="connsiteX4" fmla="*/ 0 w 1299209"/>
                <a:gd name="connsiteY4" fmla="*/ 939613 h 1723970"/>
                <a:gd name="connsiteX5" fmla="*/ 0 w 1299209"/>
                <a:gd name="connsiteY5" fmla="*/ 61537 h 1723970"/>
                <a:gd name="connsiteX6" fmla="*/ 0 w 1299209"/>
                <a:gd name="connsiteY6" fmla="*/ 27888 h 1723970"/>
                <a:gd name="connsiteX7" fmla="*/ 5458 w 1299209"/>
                <a:gd name="connsiteY7" fmla="*/ 8034 h 1723970"/>
                <a:gd name="connsiteX8" fmla="*/ 9837 w 1299209"/>
                <a:gd name="connsiteY8" fmla="*/ 3655 h 1723970"/>
                <a:gd name="connsiteX9" fmla="*/ 10557 w 1299209"/>
                <a:gd name="connsiteY9" fmla="*/ 3055 h 1723970"/>
                <a:gd name="connsiteX10" fmla="*/ 11037 w 1299209"/>
                <a:gd name="connsiteY10" fmla="*/ 2875 h 1723970"/>
                <a:gd name="connsiteX11" fmla="*/ 11457 w 1299209"/>
                <a:gd name="connsiteY11" fmla="*/ 2635 h 1723970"/>
                <a:gd name="connsiteX12" fmla="*/ 13736 w 1299209"/>
                <a:gd name="connsiteY12" fmla="*/ 1496 h 1723970"/>
                <a:gd name="connsiteX13" fmla="*/ 23153 w 1299209"/>
                <a:gd name="connsiteY13" fmla="*/ 56 h 1723970"/>
                <a:gd name="connsiteX14" fmla="*/ 24953 w 1299209"/>
                <a:gd name="connsiteY14" fmla="*/ 236 h 1723970"/>
                <a:gd name="connsiteX15" fmla="*/ 39048 w 1299209"/>
                <a:gd name="connsiteY15" fmla="*/ 5334 h 1723970"/>
                <a:gd name="connsiteX16" fmla="*/ 1260161 w 1299209"/>
                <a:gd name="connsiteY16" fmla="*/ 710362 h 1723970"/>
                <a:gd name="connsiteX17" fmla="*/ 1270898 w 1299209"/>
                <a:gd name="connsiteY17" fmla="*/ 718279 h 1723970"/>
                <a:gd name="connsiteX18" fmla="*/ 1272577 w 1299209"/>
                <a:gd name="connsiteY18" fmla="*/ 719899 h 1723970"/>
                <a:gd name="connsiteX19" fmla="*/ 1275336 w 1299209"/>
                <a:gd name="connsiteY19" fmla="*/ 722658 h 1723970"/>
                <a:gd name="connsiteX20" fmla="*/ 1278515 w 1299209"/>
                <a:gd name="connsiteY20" fmla="*/ 726197 h 1723970"/>
                <a:gd name="connsiteX21" fmla="*/ 1293751 w 1299209"/>
                <a:gd name="connsiteY21" fmla="*/ 751869 h 1723970"/>
                <a:gd name="connsiteX22" fmla="*/ 1299209 w 1299209"/>
                <a:gd name="connsiteY22" fmla="*/ 778081 h 1723970"/>
                <a:gd name="connsiteX23" fmla="*/ 1299209 w 1299209"/>
                <a:gd name="connsiteY23" fmla="*/ 785039 h 1723970"/>
                <a:gd name="connsiteX24" fmla="*/ 1299209 w 1299209"/>
                <a:gd name="connsiteY24" fmla="*/ 1646979 h 1723970"/>
                <a:gd name="connsiteX25" fmla="*/ 1299209 w 1299209"/>
                <a:gd name="connsiteY25" fmla="*/ 1696044 h 1723970"/>
                <a:gd name="connsiteX26" fmla="*/ 1293811 w 1299209"/>
                <a:gd name="connsiteY26" fmla="*/ 1715898 h 1723970"/>
                <a:gd name="connsiteX27" fmla="*/ 1260161 w 1299209"/>
                <a:gd name="connsiteY27" fmla="*/ 1718658 h 172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99209" h="1723970">
                  <a:moveTo>
                    <a:pt x="1260221" y="1718537"/>
                  </a:moveTo>
                  <a:lnTo>
                    <a:pt x="39108" y="1013510"/>
                  </a:lnTo>
                  <a:cubicBezTo>
                    <a:pt x="24773" y="1005233"/>
                    <a:pt x="12296" y="989098"/>
                    <a:pt x="5458" y="972003"/>
                  </a:cubicBezTo>
                  <a:cubicBezTo>
                    <a:pt x="1979" y="963185"/>
                    <a:pt x="0" y="954248"/>
                    <a:pt x="0" y="945851"/>
                  </a:cubicBezTo>
                  <a:lnTo>
                    <a:pt x="0" y="939613"/>
                  </a:lnTo>
                  <a:cubicBezTo>
                    <a:pt x="0" y="939613"/>
                    <a:pt x="0" y="61537"/>
                    <a:pt x="0" y="61537"/>
                  </a:cubicBezTo>
                  <a:lnTo>
                    <a:pt x="0" y="27888"/>
                  </a:lnTo>
                  <a:cubicBezTo>
                    <a:pt x="0" y="19430"/>
                    <a:pt x="1979" y="12772"/>
                    <a:pt x="5458" y="8034"/>
                  </a:cubicBezTo>
                  <a:cubicBezTo>
                    <a:pt x="6718" y="6294"/>
                    <a:pt x="8098" y="4855"/>
                    <a:pt x="9837" y="3655"/>
                  </a:cubicBezTo>
                  <a:cubicBezTo>
                    <a:pt x="10077" y="3415"/>
                    <a:pt x="10317" y="3235"/>
                    <a:pt x="10557" y="3055"/>
                  </a:cubicBezTo>
                  <a:cubicBezTo>
                    <a:pt x="10737" y="2935"/>
                    <a:pt x="10797" y="2875"/>
                    <a:pt x="11037" y="2875"/>
                  </a:cubicBezTo>
                  <a:lnTo>
                    <a:pt x="11457" y="2635"/>
                  </a:lnTo>
                  <a:cubicBezTo>
                    <a:pt x="12236" y="2215"/>
                    <a:pt x="12896" y="1796"/>
                    <a:pt x="13736" y="1496"/>
                  </a:cubicBezTo>
                  <a:cubicBezTo>
                    <a:pt x="16495" y="356"/>
                    <a:pt x="19734" y="-184"/>
                    <a:pt x="23153" y="56"/>
                  </a:cubicBezTo>
                  <a:cubicBezTo>
                    <a:pt x="23753" y="56"/>
                    <a:pt x="24353" y="176"/>
                    <a:pt x="24953" y="236"/>
                  </a:cubicBezTo>
                  <a:cubicBezTo>
                    <a:pt x="29271" y="836"/>
                    <a:pt x="34070" y="2515"/>
                    <a:pt x="39048" y="5334"/>
                  </a:cubicBezTo>
                  <a:lnTo>
                    <a:pt x="1260161" y="710362"/>
                  </a:lnTo>
                  <a:cubicBezTo>
                    <a:pt x="1263880" y="712521"/>
                    <a:pt x="1267479" y="715160"/>
                    <a:pt x="1270898" y="718279"/>
                  </a:cubicBezTo>
                  <a:cubicBezTo>
                    <a:pt x="1271498" y="718819"/>
                    <a:pt x="1272097" y="719299"/>
                    <a:pt x="1272577" y="719899"/>
                  </a:cubicBezTo>
                  <a:cubicBezTo>
                    <a:pt x="1273537" y="720799"/>
                    <a:pt x="1274437" y="721698"/>
                    <a:pt x="1275336" y="722658"/>
                  </a:cubicBezTo>
                  <a:cubicBezTo>
                    <a:pt x="1276416" y="723798"/>
                    <a:pt x="1277496" y="724997"/>
                    <a:pt x="1278515" y="726197"/>
                  </a:cubicBezTo>
                  <a:cubicBezTo>
                    <a:pt x="1284873" y="733755"/>
                    <a:pt x="1290152" y="742632"/>
                    <a:pt x="1293751" y="751869"/>
                  </a:cubicBezTo>
                  <a:cubicBezTo>
                    <a:pt x="1297290" y="760567"/>
                    <a:pt x="1299209" y="769624"/>
                    <a:pt x="1299209" y="778081"/>
                  </a:cubicBezTo>
                  <a:lnTo>
                    <a:pt x="1299209" y="785039"/>
                  </a:lnTo>
                  <a:cubicBezTo>
                    <a:pt x="1299209" y="785039"/>
                    <a:pt x="1299209" y="1646979"/>
                    <a:pt x="1299209" y="1646979"/>
                  </a:cubicBezTo>
                  <a:lnTo>
                    <a:pt x="1299209" y="1696044"/>
                  </a:lnTo>
                  <a:cubicBezTo>
                    <a:pt x="1299209" y="1704442"/>
                    <a:pt x="1297290" y="1711160"/>
                    <a:pt x="1293811" y="1715898"/>
                  </a:cubicBezTo>
                  <a:cubicBezTo>
                    <a:pt x="1287033" y="1725255"/>
                    <a:pt x="1274497" y="1726875"/>
                    <a:pt x="1260161" y="1718658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3" name="Vrije vorm: vorm 272">
              <a:extLst>
                <a:ext uri="{FF2B5EF4-FFF2-40B4-BE49-F238E27FC236}">
                  <a16:creationId xmlns:a16="http://schemas.microsoft.com/office/drawing/2014/main" id="{D474EBA3-CE4E-6C8F-115E-51F7FF279670}"/>
                </a:ext>
              </a:extLst>
            </p:cNvPr>
            <p:cNvSpPr/>
            <p:nvPr/>
          </p:nvSpPr>
          <p:spPr>
            <a:xfrm>
              <a:off x="5468142" y="2649301"/>
              <a:ext cx="1288292" cy="985086"/>
            </a:xfrm>
            <a:custGeom>
              <a:avLst/>
              <a:gdLst>
                <a:gd name="connsiteX0" fmla="*/ 1288293 w 1288292"/>
                <a:gd name="connsiteY0" fmla="*/ 977045 h 985086"/>
                <a:gd name="connsiteX1" fmla="*/ 913765 w 1288292"/>
                <a:gd name="connsiteY1" fmla="*/ 311306 h 985086"/>
                <a:gd name="connsiteX2" fmla="*/ 763510 w 1288292"/>
                <a:gd name="connsiteY2" fmla="*/ 404998 h 985086"/>
                <a:gd name="connsiteX3" fmla="*/ 644146 w 1288292"/>
                <a:gd name="connsiteY3" fmla="*/ 394741 h 985086"/>
                <a:gd name="connsiteX4" fmla="*/ 524782 w 1288292"/>
                <a:gd name="connsiteY4" fmla="*/ 267159 h 985086"/>
                <a:gd name="connsiteX5" fmla="*/ 374527 w 1288292"/>
                <a:gd name="connsiteY5" fmla="*/ 0 h 985086"/>
                <a:gd name="connsiteX6" fmla="*/ 0 w 1288292"/>
                <a:gd name="connsiteY6" fmla="*/ 233210 h 985086"/>
                <a:gd name="connsiteX7" fmla="*/ 33590 w 1288292"/>
                <a:gd name="connsiteY7" fmla="*/ 274717 h 985086"/>
                <a:gd name="connsiteX8" fmla="*/ 1254703 w 1288292"/>
                <a:gd name="connsiteY8" fmla="*/ 979744 h 985086"/>
                <a:gd name="connsiteX9" fmla="*/ 1288293 w 1288292"/>
                <a:gd name="connsiteY9" fmla="*/ 977045 h 98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8292" h="985086">
                  <a:moveTo>
                    <a:pt x="1288293" y="977045"/>
                  </a:moveTo>
                  <a:lnTo>
                    <a:pt x="913765" y="311306"/>
                  </a:lnTo>
                  <a:lnTo>
                    <a:pt x="763510" y="404998"/>
                  </a:lnTo>
                  <a:cubicBezTo>
                    <a:pt x="731960" y="424552"/>
                    <a:pt x="689613" y="421013"/>
                    <a:pt x="644146" y="394741"/>
                  </a:cubicBezTo>
                  <a:cubicBezTo>
                    <a:pt x="598680" y="368469"/>
                    <a:pt x="556333" y="323122"/>
                    <a:pt x="524782" y="267159"/>
                  </a:cubicBezTo>
                  <a:lnTo>
                    <a:pt x="374527" y="0"/>
                  </a:lnTo>
                  <a:lnTo>
                    <a:pt x="0" y="233210"/>
                  </a:lnTo>
                  <a:cubicBezTo>
                    <a:pt x="6778" y="250364"/>
                    <a:pt x="19314" y="266440"/>
                    <a:pt x="33590" y="274717"/>
                  </a:cubicBezTo>
                  <a:lnTo>
                    <a:pt x="1254703" y="979744"/>
                  </a:lnTo>
                  <a:cubicBezTo>
                    <a:pt x="1269038" y="988022"/>
                    <a:pt x="1281575" y="986342"/>
                    <a:pt x="1288293" y="97704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4" name="Vrije vorm: vorm 273">
              <a:extLst>
                <a:ext uri="{FF2B5EF4-FFF2-40B4-BE49-F238E27FC236}">
                  <a16:creationId xmlns:a16="http://schemas.microsoft.com/office/drawing/2014/main" id="{E9DBB377-315C-77FC-3495-C0751CD02293}"/>
                </a:ext>
              </a:extLst>
            </p:cNvPr>
            <p:cNvSpPr/>
            <p:nvPr/>
          </p:nvSpPr>
          <p:spPr>
            <a:xfrm>
              <a:off x="5462624" y="1910504"/>
              <a:ext cx="1299329" cy="1715842"/>
            </a:xfrm>
            <a:custGeom>
              <a:avLst/>
              <a:gdLst>
                <a:gd name="connsiteX0" fmla="*/ 1293871 w 1299329"/>
                <a:gd name="connsiteY0" fmla="*/ 1715842 h 1715842"/>
                <a:gd name="connsiteX1" fmla="*/ 1299329 w 1299329"/>
                <a:gd name="connsiteY1" fmla="*/ 1695988 h 1715842"/>
                <a:gd name="connsiteX2" fmla="*/ 1299329 w 1299329"/>
                <a:gd name="connsiteY2" fmla="*/ 1646923 h 1715842"/>
                <a:gd name="connsiteX3" fmla="*/ 942796 w 1299329"/>
                <a:gd name="connsiteY3" fmla="*/ 1006976 h 1715842"/>
                <a:gd name="connsiteX4" fmla="*/ 1299269 w 1299329"/>
                <a:gd name="connsiteY4" fmla="*/ 784983 h 1715842"/>
                <a:gd name="connsiteX5" fmla="*/ 1299269 w 1299329"/>
                <a:gd name="connsiteY5" fmla="*/ 778025 h 1715842"/>
                <a:gd name="connsiteX6" fmla="*/ 1293811 w 1299329"/>
                <a:gd name="connsiteY6" fmla="*/ 751813 h 1715842"/>
                <a:gd name="connsiteX7" fmla="*/ 1278575 w 1299329"/>
                <a:gd name="connsiteY7" fmla="*/ 726141 h 1715842"/>
                <a:gd name="connsiteX8" fmla="*/ 1275396 w 1299329"/>
                <a:gd name="connsiteY8" fmla="*/ 722602 h 1715842"/>
                <a:gd name="connsiteX9" fmla="*/ 1272637 w 1299329"/>
                <a:gd name="connsiteY9" fmla="*/ 719843 h 1715842"/>
                <a:gd name="connsiteX10" fmla="*/ 1270958 w 1299329"/>
                <a:gd name="connsiteY10" fmla="*/ 718223 h 1715842"/>
                <a:gd name="connsiteX11" fmla="*/ 1260221 w 1299329"/>
                <a:gd name="connsiteY11" fmla="*/ 710306 h 1715842"/>
                <a:gd name="connsiteX12" fmla="*/ 39108 w 1299329"/>
                <a:gd name="connsiteY12" fmla="*/ 5338 h 1715842"/>
                <a:gd name="connsiteX13" fmla="*/ 25012 w 1299329"/>
                <a:gd name="connsiteY13" fmla="*/ 240 h 1715842"/>
                <a:gd name="connsiteX14" fmla="*/ 23213 w 1299329"/>
                <a:gd name="connsiteY14" fmla="*/ 60 h 1715842"/>
                <a:gd name="connsiteX15" fmla="*/ 13796 w 1299329"/>
                <a:gd name="connsiteY15" fmla="*/ 1500 h 1715842"/>
                <a:gd name="connsiteX16" fmla="*/ 11517 w 1299329"/>
                <a:gd name="connsiteY16" fmla="*/ 2639 h 1715842"/>
                <a:gd name="connsiteX17" fmla="*/ 11097 w 1299329"/>
                <a:gd name="connsiteY17" fmla="*/ 2879 h 1715842"/>
                <a:gd name="connsiteX18" fmla="*/ 10617 w 1299329"/>
                <a:gd name="connsiteY18" fmla="*/ 3059 h 1715842"/>
                <a:gd name="connsiteX19" fmla="*/ 9897 w 1299329"/>
                <a:gd name="connsiteY19" fmla="*/ 3659 h 1715842"/>
                <a:gd name="connsiteX20" fmla="*/ 5518 w 1299329"/>
                <a:gd name="connsiteY20" fmla="*/ 8038 h 1715842"/>
                <a:gd name="connsiteX21" fmla="*/ 0 w 1299329"/>
                <a:gd name="connsiteY21" fmla="*/ 27892 h 1715842"/>
                <a:gd name="connsiteX22" fmla="*/ 0 w 1299329"/>
                <a:gd name="connsiteY22" fmla="*/ 61541 h 1715842"/>
                <a:gd name="connsiteX23" fmla="*/ 361871 w 1299329"/>
                <a:gd name="connsiteY23" fmla="*/ 704607 h 1715842"/>
                <a:gd name="connsiteX24" fmla="*/ 60 w 1299329"/>
                <a:gd name="connsiteY24" fmla="*/ 939556 h 1715842"/>
                <a:gd name="connsiteX25" fmla="*/ 60 w 1299329"/>
                <a:gd name="connsiteY25" fmla="*/ 945795 h 1715842"/>
                <a:gd name="connsiteX26" fmla="*/ 5518 w 1299329"/>
                <a:gd name="connsiteY26" fmla="*/ 971947 h 1715842"/>
                <a:gd name="connsiteX27" fmla="*/ 380585 w 1299329"/>
                <a:gd name="connsiteY27" fmla="*/ 739577 h 1715842"/>
                <a:gd name="connsiteX28" fmla="*/ 381365 w 1299329"/>
                <a:gd name="connsiteY28" fmla="*/ 739097 h 1715842"/>
                <a:gd name="connsiteX29" fmla="*/ 531560 w 1299329"/>
                <a:gd name="connsiteY29" fmla="*/ 1006016 h 1715842"/>
                <a:gd name="connsiteX30" fmla="*/ 533420 w 1299329"/>
                <a:gd name="connsiteY30" fmla="*/ 1009375 h 1715842"/>
                <a:gd name="connsiteX31" fmla="*/ 676776 w 1299329"/>
                <a:gd name="connsiteY31" fmla="*/ 1132818 h 1715842"/>
                <a:gd name="connsiteX32" fmla="*/ 757272 w 1299329"/>
                <a:gd name="connsiteY32" fmla="*/ 1122441 h 1715842"/>
                <a:gd name="connsiteX33" fmla="*/ 906987 w 1299329"/>
                <a:gd name="connsiteY33" fmla="*/ 1029229 h 1715842"/>
                <a:gd name="connsiteX34" fmla="*/ 918864 w 1299329"/>
                <a:gd name="connsiteY34" fmla="*/ 1050283 h 1715842"/>
                <a:gd name="connsiteX35" fmla="*/ 1293931 w 1299329"/>
                <a:gd name="connsiteY35" fmla="*/ 1715722 h 171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99329" h="1715842">
                  <a:moveTo>
                    <a:pt x="1293871" y="1715842"/>
                  </a:moveTo>
                  <a:cubicBezTo>
                    <a:pt x="1297350" y="1711104"/>
                    <a:pt x="1299269" y="1704386"/>
                    <a:pt x="1299329" y="1695988"/>
                  </a:cubicBezTo>
                  <a:lnTo>
                    <a:pt x="1299329" y="1646923"/>
                  </a:lnTo>
                  <a:cubicBezTo>
                    <a:pt x="1299329" y="1646923"/>
                    <a:pt x="942796" y="1006976"/>
                    <a:pt x="942796" y="1006976"/>
                  </a:cubicBezTo>
                  <a:lnTo>
                    <a:pt x="1299269" y="784983"/>
                  </a:lnTo>
                  <a:lnTo>
                    <a:pt x="1299269" y="778025"/>
                  </a:lnTo>
                  <a:cubicBezTo>
                    <a:pt x="1299269" y="769568"/>
                    <a:pt x="1297350" y="760510"/>
                    <a:pt x="1293811" y="751813"/>
                  </a:cubicBezTo>
                  <a:cubicBezTo>
                    <a:pt x="1290212" y="742576"/>
                    <a:pt x="1284933" y="733699"/>
                    <a:pt x="1278575" y="726141"/>
                  </a:cubicBezTo>
                  <a:cubicBezTo>
                    <a:pt x="1277556" y="724941"/>
                    <a:pt x="1276476" y="723742"/>
                    <a:pt x="1275396" y="722602"/>
                  </a:cubicBezTo>
                  <a:cubicBezTo>
                    <a:pt x="1274557" y="721582"/>
                    <a:pt x="1273597" y="720683"/>
                    <a:pt x="1272637" y="719843"/>
                  </a:cubicBezTo>
                  <a:cubicBezTo>
                    <a:pt x="1272097" y="719303"/>
                    <a:pt x="1271498" y="718763"/>
                    <a:pt x="1270958" y="718223"/>
                  </a:cubicBezTo>
                  <a:cubicBezTo>
                    <a:pt x="1267599" y="715104"/>
                    <a:pt x="1264000" y="712465"/>
                    <a:pt x="1260221" y="710306"/>
                  </a:cubicBezTo>
                  <a:lnTo>
                    <a:pt x="39108" y="5338"/>
                  </a:lnTo>
                  <a:cubicBezTo>
                    <a:pt x="34130" y="2519"/>
                    <a:pt x="29331" y="840"/>
                    <a:pt x="25012" y="240"/>
                  </a:cubicBezTo>
                  <a:cubicBezTo>
                    <a:pt x="24413" y="180"/>
                    <a:pt x="23753" y="120"/>
                    <a:pt x="23213" y="60"/>
                  </a:cubicBezTo>
                  <a:cubicBezTo>
                    <a:pt x="19794" y="-180"/>
                    <a:pt x="16555" y="300"/>
                    <a:pt x="13796" y="1500"/>
                  </a:cubicBezTo>
                  <a:cubicBezTo>
                    <a:pt x="12956" y="1799"/>
                    <a:pt x="12296" y="2219"/>
                    <a:pt x="11517" y="2639"/>
                  </a:cubicBezTo>
                  <a:lnTo>
                    <a:pt x="11097" y="2879"/>
                  </a:lnTo>
                  <a:cubicBezTo>
                    <a:pt x="11097" y="2879"/>
                    <a:pt x="10797" y="2999"/>
                    <a:pt x="10617" y="3059"/>
                  </a:cubicBezTo>
                  <a:cubicBezTo>
                    <a:pt x="10317" y="3239"/>
                    <a:pt x="10137" y="3419"/>
                    <a:pt x="9897" y="3659"/>
                  </a:cubicBezTo>
                  <a:cubicBezTo>
                    <a:pt x="8218" y="4859"/>
                    <a:pt x="6778" y="6298"/>
                    <a:pt x="5518" y="8038"/>
                  </a:cubicBezTo>
                  <a:cubicBezTo>
                    <a:pt x="2039" y="12776"/>
                    <a:pt x="0" y="19434"/>
                    <a:pt x="0" y="27892"/>
                  </a:cubicBezTo>
                  <a:lnTo>
                    <a:pt x="0" y="61541"/>
                  </a:lnTo>
                  <a:cubicBezTo>
                    <a:pt x="0" y="61541"/>
                    <a:pt x="361871" y="704607"/>
                    <a:pt x="361871" y="704607"/>
                  </a:cubicBezTo>
                  <a:lnTo>
                    <a:pt x="60" y="939556"/>
                  </a:lnTo>
                  <a:lnTo>
                    <a:pt x="60" y="945795"/>
                  </a:lnTo>
                  <a:cubicBezTo>
                    <a:pt x="60" y="954192"/>
                    <a:pt x="1979" y="963129"/>
                    <a:pt x="5518" y="971947"/>
                  </a:cubicBezTo>
                  <a:lnTo>
                    <a:pt x="380585" y="739577"/>
                  </a:lnTo>
                  <a:lnTo>
                    <a:pt x="381365" y="739097"/>
                  </a:lnTo>
                  <a:lnTo>
                    <a:pt x="531560" y="1006016"/>
                  </a:lnTo>
                  <a:lnTo>
                    <a:pt x="533420" y="1009375"/>
                  </a:lnTo>
                  <a:cubicBezTo>
                    <a:pt x="570428" y="1073436"/>
                    <a:pt x="624052" y="1119562"/>
                    <a:pt x="676776" y="1132818"/>
                  </a:cubicBezTo>
                  <a:cubicBezTo>
                    <a:pt x="706587" y="1140256"/>
                    <a:pt x="734419" y="1136657"/>
                    <a:pt x="757272" y="1122441"/>
                  </a:cubicBezTo>
                  <a:lnTo>
                    <a:pt x="906987" y="1029229"/>
                  </a:lnTo>
                  <a:lnTo>
                    <a:pt x="918864" y="1050283"/>
                  </a:lnTo>
                  <a:lnTo>
                    <a:pt x="1293931" y="1715722"/>
                  </a:lnTo>
                  <a:close/>
                </a:path>
              </a:pathLst>
            </a:custGeom>
            <a:solidFill>
              <a:srgbClr val="0076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5" name="Vrije vorm: vorm 274">
              <a:extLst>
                <a:ext uri="{FF2B5EF4-FFF2-40B4-BE49-F238E27FC236}">
                  <a16:creationId xmlns:a16="http://schemas.microsoft.com/office/drawing/2014/main" id="{F8B2F7A8-5297-C41D-60D9-005A717D7FF8}"/>
                </a:ext>
              </a:extLst>
            </p:cNvPr>
            <p:cNvSpPr/>
            <p:nvPr/>
          </p:nvSpPr>
          <p:spPr>
            <a:xfrm>
              <a:off x="5468082" y="1910480"/>
              <a:ext cx="1288412" cy="1105657"/>
            </a:xfrm>
            <a:custGeom>
              <a:avLst/>
              <a:gdLst>
                <a:gd name="connsiteX0" fmla="*/ 0 w 1288412"/>
                <a:gd name="connsiteY0" fmla="*/ 8061 h 1105657"/>
                <a:gd name="connsiteX1" fmla="*/ 33650 w 1288412"/>
                <a:gd name="connsiteY1" fmla="*/ 5362 h 1105657"/>
                <a:gd name="connsiteX2" fmla="*/ 1254763 w 1288412"/>
                <a:gd name="connsiteY2" fmla="*/ 710389 h 1105657"/>
                <a:gd name="connsiteX3" fmla="*/ 1288412 w 1288412"/>
                <a:gd name="connsiteY3" fmla="*/ 751897 h 1105657"/>
                <a:gd name="connsiteX4" fmla="*/ 735439 w 1288412"/>
                <a:gd name="connsiteY4" fmla="*/ 1096193 h 1105657"/>
                <a:gd name="connsiteX5" fmla="*/ 553094 w 1288412"/>
                <a:gd name="connsiteY5" fmla="*/ 990925 h 1105657"/>
                <a:gd name="connsiteX6" fmla="*/ 0 w 1288412"/>
                <a:gd name="connsiteY6" fmla="*/ 8061 h 110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8412" h="1105657">
                  <a:moveTo>
                    <a:pt x="0" y="8061"/>
                  </a:moveTo>
                  <a:cubicBezTo>
                    <a:pt x="6778" y="-1296"/>
                    <a:pt x="19314" y="-2915"/>
                    <a:pt x="33650" y="5362"/>
                  </a:cubicBezTo>
                  <a:lnTo>
                    <a:pt x="1254763" y="710389"/>
                  </a:lnTo>
                  <a:cubicBezTo>
                    <a:pt x="1269098" y="718667"/>
                    <a:pt x="1281635" y="734742"/>
                    <a:pt x="1288412" y="751897"/>
                  </a:cubicBezTo>
                  <a:lnTo>
                    <a:pt x="735439" y="1096193"/>
                  </a:lnTo>
                  <a:cubicBezTo>
                    <a:pt x="685654" y="1127204"/>
                    <a:pt x="602879" y="1079398"/>
                    <a:pt x="553094" y="990925"/>
                  </a:cubicBezTo>
                  <a:lnTo>
                    <a:pt x="0" y="8061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6" name="Vrije vorm: vorm 275">
              <a:extLst>
                <a:ext uri="{FF2B5EF4-FFF2-40B4-BE49-F238E27FC236}">
                  <a16:creationId xmlns:a16="http://schemas.microsoft.com/office/drawing/2014/main" id="{CC98DB1A-E825-F84D-EBEC-6CB0E553F23C}"/>
                </a:ext>
              </a:extLst>
            </p:cNvPr>
            <p:cNvSpPr/>
            <p:nvPr/>
          </p:nvSpPr>
          <p:spPr>
            <a:xfrm>
              <a:off x="5483878" y="1907058"/>
              <a:ext cx="1281733" cy="1718328"/>
            </a:xfrm>
            <a:custGeom>
              <a:avLst/>
              <a:gdLst>
                <a:gd name="connsiteX0" fmla="*/ 1275256 w 1281733"/>
                <a:gd name="connsiteY0" fmla="*/ 1718268 h 1718328"/>
                <a:gd name="connsiteX1" fmla="*/ 1273816 w 1281733"/>
                <a:gd name="connsiteY1" fmla="*/ 1717969 h 1718328"/>
                <a:gd name="connsiteX2" fmla="*/ 1271897 w 1281733"/>
                <a:gd name="connsiteY2" fmla="*/ 1713110 h 1718328"/>
                <a:gd name="connsiteX3" fmla="*/ 1274356 w 1281733"/>
                <a:gd name="connsiteY3" fmla="*/ 1699434 h 1718328"/>
                <a:gd name="connsiteX4" fmla="*/ 1274356 w 1281733"/>
                <a:gd name="connsiteY4" fmla="*/ 1650429 h 1718328"/>
                <a:gd name="connsiteX5" fmla="*/ 1274356 w 1281733"/>
                <a:gd name="connsiteY5" fmla="*/ 781531 h 1718328"/>
                <a:gd name="connsiteX6" fmla="*/ 1269138 w 1281733"/>
                <a:gd name="connsiteY6" fmla="*/ 756699 h 1718328"/>
                <a:gd name="connsiteX7" fmla="*/ 1254502 w 1281733"/>
                <a:gd name="connsiteY7" fmla="*/ 732046 h 1718328"/>
                <a:gd name="connsiteX8" fmla="*/ 1251443 w 1281733"/>
                <a:gd name="connsiteY8" fmla="*/ 728687 h 1718328"/>
                <a:gd name="connsiteX9" fmla="*/ 1248924 w 1281733"/>
                <a:gd name="connsiteY9" fmla="*/ 726108 h 1718328"/>
                <a:gd name="connsiteX10" fmla="*/ 1247304 w 1281733"/>
                <a:gd name="connsiteY10" fmla="*/ 724608 h 1718328"/>
                <a:gd name="connsiteX11" fmla="*/ 1237107 w 1281733"/>
                <a:gd name="connsiteY11" fmla="*/ 717051 h 1718328"/>
                <a:gd name="connsiteX12" fmla="*/ 15995 w 1281733"/>
                <a:gd name="connsiteY12" fmla="*/ 11963 h 1718328"/>
                <a:gd name="connsiteX13" fmla="*/ 3219 w 1281733"/>
                <a:gd name="connsiteY13" fmla="*/ 7345 h 1718328"/>
                <a:gd name="connsiteX14" fmla="*/ 40 w 1281733"/>
                <a:gd name="connsiteY14" fmla="*/ 3206 h 1718328"/>
                <a:gd name="connsiteX15" fmla="*/ 4178 w 1281733"/>
                <a:gd name="connsiteY15" fmla="*/ 27 h 1718328"/>
                <a:gd name="connsiteX16" fmla="*/ 19654 w 1281733"/>
                <a:gd name="connsiteY16" fmla="*/ 5605 h 1718328"/>
                <a:gd name="connsiteX17" fmla="*/ 1240766 w 1281733"/>
                <a:gd name="connsiteY17" fmla="*/ 710693 h 1718328"/>
                <a:gd name="connsiteX18" fmla="*/ 1252163 w 1281733"/>
                <a:gd name="connsiteY18" fmla="*/ 719090 h 1718328"/>
                <a:gd name="connsiteX19" fmla="*/ 1254022 w 1281733"/>
                <a:gd name="connsiteY19" fmla="*/ 720830 h 1718328"/>
                <a:gd name="connsiteX20" fmla="*/ 1256901 w 1281733"/>
                <a:gd name="connsiteY20" fmla="*/ 723769 h 1718328"/>
                <a:gd name="connsiteX21" fmla="*/ 1259901 w 1281733"/>
                <a:gd name="connsiteY21" fmla="*/ 727068 h 1718328"/>
                <a:gd name="connsiteX22" fmla="*/ 1276036 w 1281733"/>
                <a:gd name="connsiteY22" fmla="*/ 754060 h 1718328"/>
                <a:gd name="connsiteX23" fmla="*/ 1281734 w 1281733"/>
                <a:gd name="connsiteY23" fmla="*/ 781591 h 1718328"/>
                <a:gd name="connsiteX24" fmla="*/ 1281734 w 1281733"/>
                <a:gd name="connsiteY24" fmla="*/ 1699494 h 1718328"/>
                <a:gd name="connsiteX25" fmla="*/ 1278675 w 1281733"/>
                <a:gd name="connsiteY25" fmla="*/ 1716109 h 1718328"/>
                <a:gd name="connsiteX26" fmla="*/ 1275256 w 1281733"/>
                <a:gd name="connsiteY26" fmla="*/ 1718329 h 171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81733" h="1718328">
                  <a:moveTo>
                    <a:pt x="1275256" y="1718268"/>
                  </a:moveTo>
                  <a:cubicBezTo>
                    <a:pt x="1274776" y="1718268"/>
                    <a:pt x="1274296" y="1718149"/>
                    <a:pt x="1273816" y="1717969"/>
                  </a:cubicBezTo>
                  <a:cubicBezTo>
                    <a:pt x="1271957" y="1717129"/>
                    <a:pt x="1271057" y="1714970"/>
                    <a:pt x="1271897" y="1713110"/>
                  </a:cubicBezTo>
                  <a:cubicBezTo>
                    <a:pt x="1273517" y="1709331"/>
                    <a:pt x="1274356" y="1704773"/>
                    <a:pt x="1274356" y="1699434"/>
                  </a:cubicBezTo>
                  <a:lnTo>
                    <a:pt x="1274356" y="1650429"/>
                  </a:lnTo>
                  <a:cubicBezTo>
                    <a:pt x="1274356" y="1650429"/>
                    <a:pt x="1274356" y="781531"/>
                    <a:pt x="1274356" y="781531"/>
                  </a:cubicBezTo>
                  <a:cubicBezTo>
                    <a:pt x="1274356" y="773674"/>
                    <a:pt x="1272557" y="765096"/>
                    <a:pt x="1269138" y="756699"/>
                  </a:cubicBezTo>
                  <a:cubicBezTo>
                    <a:pt x="1265659" y="747821"/>
                    <a:pt x="1260620" y="739304"/>
                    <a:pt x="1254502" y="732046"/>
                  </a:cubicBezTo>
                  <a:cubicBezTo>
                    <a:pt x="1253423" y="730787"/>
                    <a:pt x="1252463" y="729707"/>
                    <a:pt x="1251443" y="728687"/>
                  </a:cubicBezTo>
                  <a:cubicBezTo>
                    <a:pt x="1250543" y="727668"/>
                    <a:pt x="1249764" y="726888"/>
                    <a:pt x="1248924" y="726108"/>
                  </a:cubicBezTo>
                  <a:cubicBezTo>
                    <a:pt x="1248264" y="725448"/>
                    <a:pt x="1247784" y="725028"/>
                    <a:pt x="1247304" y="724608"/>
                  </a:cubicBezTo>
                  <a:cubicBezTo>
                    <a:pt x="1244005" y="721549"/>
                    <a:pt x="1240646" y="719090"/>
                    <a:pt x="1237107" y="717051"/>
                  </a:cubicBezTo>
                  <a:lnTo>
                    <a:pt x="15995" y="11963"/>
                  </a:lnTo>
                  <a:cubicBezTo>
                    <a:pt x="11496" y="9384"/>
                    <a:pt x="7177" y="7825"/>
                    <a:pt x="3219" y="7345"/>
                  </a:cubicBezTo>
                  <a:cubicBezTo>
                    <a:pt x="1179" y="7105"/>
                    <a:pt x="-260" y="5245"/>
                    <a:pt x="40" y="3206"/>
                  </a:cubicBezTo>
                  <a:cubicBezTo>
                    <a:pt x="279" y="1167"/>
                    <a:pt x="2199" y="-213"/>
                    <a:pt x="4178" y="27"/>
                  </a:cubicBezTo>
                  <a:cubicBezTo>
                    <a:pt x="9097" y="687"/>
                    <a:pt x="14255" y="2546"/>
                    <a:pt x="19654" y="5605"/>
                  </a:cubicBezTo>
                  <a:lnTo>
                    <a:pt x="1240766" y="710693"/>
                  </a:lnTo>
                  <a:cubicBezTo>
                    <a:pt x="1244785" y="712972"/>
                    <a:pt x="1248624" y="715791"/>
                    <a:pt x="1252163" y="719090"/>
                  </a:cubicBezTo>
                  <a:cubicBezTo>
                    <a:pt x="1252823" y="719690"/>
                    <a:pt x="1253423" y="720230"/>
                    <a:pt x="1254022" y="720830"/>
                  </a:cubicBezTo>
                  <a:cubicBezTo>
                    <a:pt x="1254982" y="721729"/>
                    <a:pt x="1256002" y="722689"/>
                    <a:pt x="1256901" y="723769"/>
                  </a:cubicBezTo>
                  <a:cubicBezTo>
                    <a:pt x="1257861" y="724728"/>
                    <a:pt x="1258881" y="725928"/>
                    <a:pt x="1259901" y="727068"/>
                  </a:cubicBezTo>
                  <a:cubicBezTo>
                    <a:pt x="1266739" y="735225"/>
                    <a:pt x="1272257" y="744402"/>
                    <a:pt x="1276036" y="754060"/>
                  </a:cubicBezTo>
                  <a:cubicBezTo>
                    <a:pt x="1279755" y="763297"/>
                    <a:pt x="1281734" y="772834"/>
                    <a:pt x="1281734" y="781591"/>
                  </a:cubicBezTo>
                  <a:lnTo>
                    <a:pt x="1281734" y="1699494"/>
                  </a:lnTo>
                  <a:cubicBezTo>
                    <a:pt x="1281734" y="1705852"/>
                    <a:pt x="1280714" y="1711431"/>
                    <a:pt x="1278675" y="1716109"/>
                  </a:cubicBezTo>
                  <a:cubicBezTo>
                    <a:pt x="1278075" y="1717489"/>
                    <a:pt x="1276696" y="1718329"/>
                    <a:pt x="1275256" y="1718329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7" name="Vrije vorm: vorm 276">
              <a:extLst>
                <a:ext uri="{FF2B5EF4-FFF2-40B4-BE49-F238E27FC236}">
                  <a16:creationId xmlns:a16="http://schemas.microsoft.com/office/drawing/2014/main" id="{7B112960-95CB-D979-6389-B96A1F3ADE38}"/>
                </a:ext>
              </a:extLst>
            </p:cNvPr>
            <p:cNvSpPr/>
            <p:nvPr/>
          </p:nvSpPr>
          <p:spPr>
            <a:xfrm>
              <a:off x="6412138" y="2306368"/>
              <a:ext cx="587763" cy="782839"/>
            </a:xfrm>
            <a:custGeom>
              <a:avLst/>
              <a:gdLst>
                <a:gd name="connsiteX0" fmla="*/ 587763 w 587763"/>
                <a:gd name="connsiteY0" fmla="*/ 549091 h 782839"/>
                <a:gd name="connsiteX1" fmla="*/ 293912 w 587763"/>
                <a:gd name="connsiteY1" fmla="*/ 40084 h 782839"/>
                <a:gd name="connsiteX2" fmla="*/ 83855 w 587763"/>
                <a:gd name="connsiteY2" fmla="*/ 20950 h 782839"/>
                <a:gd name="connsiteX3" fmla="*/ 0 w 587763"/>
                <a:gd name="connsiteY3" fmla="*/ 69355 h 782839"/>
                <a:gd name="connsiteX4" fmla="*/ 36889 w 587763"/>
                <a:gd name="connsiteY4" fmla="*/ 66536 h 782839"/>
                <a:gd name="connsiteX5" fmla="*/ 0 w 587763"/>
                <a:gd name="connsiteY5" fmla="*/ 209833 h 782839"/>
                <a:gd name="connsiteX6" fmla="*/ 293912 w 587763"/>
                <a:gd name="connsiteY6" fmla="*/ 718839 h 782839"/>
                <a:gd name="connsiteX7" fmla="*/ 426112 w 587763"/>
                <a:gd name="connsiteY7" fmla="*/ 758847 h 782839"/>
                <a:gd name="connsiteX8" fmla="*/ 426112 w 587763"/>
                <a:gd name="connsiteY8" fmla="*/ 782840 h 782839"/>
                <a:gd name="connsiteX9" fmla="*/ 496651 w 587763"/>
                <a:gd name="connsiteY9" fmla="*/ 742052 h 782839"/>
                <a:gd name="connsiteX10" fmla="*/ 506608 w 587763"/>
                <a:gd name="connsiteY10" fmla="*/ 736294 h 782839"/>
                <a:gd name="connsiteX11" fmla="*/ 508347 w 587763"/>
                <a:gd name="connsiteY11" fmla="*/ 735274 h 782839"/>
                <a:gd name="connsiteX12" fmla="*/ 587763 w 587763"/>
                <a:gd name="connsiteY12" fmla="*/ 549151 h 78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7763" h="782839">
                  <a:moveTo>
                    <a:pt x="587763" y="549091"/>
                  </a:moveTo>
                  <a:cubicBezTo>
                    <a:pt x="587763" y="361647"/>
                    <a:pt x="456163" y="133776"/>
                    <a:pt x="293912" y="40084"/>
                  </a:cubicBezTo>
                  <a:cubicBezTo>
                    <a:pt x="211616" y="-7421"/>
                    <a:pt x="137239" y="-11260"/>
                    <a:pt x="83855" y="20950"/>
                  </a:cubicBezTo>
                  <a:cubicBezTo>
                    <a:pt x="83855" y="20950"/>
                    <a:pt x="0" y="69355"/>
                    <a:pt x="0" y="69355"/>
                  </a:cubicBezTo>
                  <a:lnTo>
                    <a:pt x="36889" y="66536"/>
                  </a:lnTo>
                  <a:cubicBezTo>
                    <a:pt x="13436" y="101746"/>
                    <a:pt x="0" y="150091"/>
                    <a:pt x="0" y="209833"/>
                  </a:cubicBezTo>
                  <a:cubicBezTo>
                    <a:pt x="0" y="397276"/>
                    <a:pt x="131600" y="625148"/>
                    <a:pt x="293912" y="718839"/>
                  </a:cubicBezTo>
                  <a:cubicBezTo>
                    <a:pt x="341477" y="746311"/>
                    <a:pt x="386344" y="759087"/>
                    <a:pt x="426112" y="758847"/>
                  </a:cubicBezTo>
                  <a:lnTo>
                    <a:pt x="426112" y="782840"/>
                  </a:lnTo>
                  <a:lnTo>
                    <a:pt x="496651" y="742052"/>
                  </a:lnTo>
                  <a:cubicBezTo>
                    <a:pt x="500070" y="740253"/>
                    <a:pt x="503368" y="738333"/>
                    <a:pt x="506608" y="736294"/>
                  </a:cubicBezTo>
                  <a:lnTo>
                    <a:pt x="508347" y="735274"/>
                  </a:lnTo>
                  <a:cubicBezTo>
                    <a:pt x="557472" y="703064"/>
                    <a:pt x="587763" y="638943"/>
                    <a:pt x="587763" y="54915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8" name="Vrije vorm: vorm 277">
              <a:extLst>
                <a:ext uri="{FF2B5EF4-FFF2-40B4-BE49-F238E27FC236}">
                  <a16:creationId xmlns:a16="http://schemas.microsoft.com/office/drawing/2014/main" id="{EC38D0AD-CFA7-E2CE-50DA-33C337FFA81E}"/>
                </a:ext>
              </a:extLst>
            </p:cNvPr>
            <p:cNvSpPr/>
            <p:nvPr/>
          </p:nvSpPr>
          <p:spPr>
            <a:xfrm rot="19799999">
              <a:off x="6385728" y="2316402"/>
              <a:ext cx="479855" cy="831228"/>
            </a:xfrm>
            <a:custGeom>
              <a:avLst/>
              <a:gdLst>
                <a:gd name="connsiteX0" fmla="*/ 479855 w 479855"/>
                <a:gd name="connsiteY0" fmla="*/ 415614 h 831228"/>
                <a:gd name="connsiteX1" fmla="*/ 239928 w 479855"/>
                <a:gd name="connsiteY1" fmla="*/ 831229 h 831228"/>
                <a:gd name="connsiteX2" fmla="*/ 0 w 479855"/>
                <a:gd name="connsiteY2" fmla="*/ 415614 h 831228"/>
                <a:gd name="connsiteX3" fmla="*/ 239928 w 479855"/>
                <a:gd name="connsiteY3" fmla="*/ 0 h 831228"/>
                <a:gd name="connsiteX4" fmla="*/ 479855 w 479855"/>
                <a:gd name="connsiteY4" fmla="*/ 415614 h 83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855" h="831228">
                  <a:moveTo>
                    <a:pt x="479855" y="415614"/>
                  </a:moveTo>
                  <a:cubicBezTo>
                    <a:pt x="479855" y="645152"/>
                    <a:pt x="372436" y="831229"/>
                    <a:pt x="239928" y="831229"/>
                  </a:cubicBezTo>
                  <a:cubicBezTo>
                    <a:pt x="107419" y="831229"/>
                    <a:pt x="0" y="645152"/>
                    <a:pt x="0" y="415614"/>
                  </a:cubicBezTo>
                  <a:cubicBezTo>
                    <a:pt x="0" y="186077"/>
                    <a:pt x="107419" y="0"/>
                    <a:pt x="239928" y="0"/>
                  </a:cubicBezTo>
                  <a:cubicBezTo>
                    <a:pt x="372436" y="0"/>
                    <a:pt x="479855" y="186077"/>
                    <a:pt x="479855" y="415614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9" name="Vrije vorm: vorm 278">
              <a:extLst>
                <a:ext uri="{FF2B5EF4-FFF2-40B4-BE49-F238E27FC236}">
                  <a16:creationId xmlns:a16="http://schemas.microsoft.com/office/drawing/2014/main" id="{48F2C9ED-57D9-B65C-55C5-927B1B815D8A}"/>
                </a:ext>
              </a:extLst>
            </p:cNvPr>
            <p:cNvSpPr/>
            <p:nvPr/>
          </p:nvSpPr>
          <p:spPr>
            <a:xfrm>
              <a:off x="6536241" y="2551650"/>
              <a:ext cx="137958" cy="389042"/>
            </a:xfrm>
            <a:custGeom>
              <a:avLst/>
              <a:gdLst>
                <a:gd name="connsiteX0" fmla="*/ 137959 w 137958"/>
                <a:gd name="connsiteY0" fmla="*/ 389043 h 389042"/>
                <a:gd name="connsiteX1" fmla="*/ 83075 w 137958"/>
                <a:gd name="connsiteY1" fmla="*/ 357372 h 389042"/>
                <a:gd name="connsiteX2" fmla="*/ 83075 w 137958"/>
                <a:gd name="connsiteY2" fmla="*/ 78336 h 389042"/>
                <a:gd name="connsiteX3" fmla="*/ 31910 w 137958"/>
                <a:gd name="connsiteY3" fmla="*/ 110007 h 389042"/>
                <a:gd name="connsiteX4" fmla="*/ 0 w 137958"/>
                <a:gd name="connsiteY4" fmla="*/ 53084 h 389042"/>
                <a:gd name="connsiteX5" fmla="*/ 90093 w 137958"/>
                <a:gd name="connsiteY5" fmla="*/ 0 h 389042"/>
                <a:gd name="connsiteX6" fmla="*/ 137959 w 137958"/>
                <a:gd name="connsiteY6" fmla="*/ 27652 h 389042"/>
                <a:gd name="connsiteX7" fmla="*/ 137959 w 137958"/>
                <a:gd name="connsiteY7" fmla="*/ 389043 h 38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958" h="389042">
                  <a:moveTo>
                    <a:pt x="137959" y="389043"/>
                  </a:moveTo>
                  <a:lnTo>
                    <a:pt x="83075" y="357372"/>
                  </a:lnTo>
                  <a:lnTo>
                    <a:pt x="83075" y="78336"/>
                  </a:lnTo>
                  <a:lnTo>
                    <a:pt x="31910" y="110007"/>
                  </a:lnTo>
                  <a:lnTo>
                    <a:pt x="0" y="53084"/>
                  </a:lnTo>
                  <a:lnTo>
                    <a:pt x="90093" y="0"/>
                  </a:lnTo>
                  <a:lnTo>
                    <a:pt x="137959" y="27652"/>
                  </a:lnTo>
                  <a:lnTo>
                    <a:pt x="137959" y="38904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0" name="Vrije vorm: vorm 279">
              <a:extLst>
                <a:ext uri="{FF2B5EF4-FFF2-40B4-BE49-F238E27FC236}">
                  <a16:creationId xmlns:a16="http://schemas.microsoft.com/office/drawing/2014/main" id="{39BC24C0-6B14-DC60-0406-8F93630BCA80}"/>
                </a:ext>
              </a:extLst>
            </p:cNvPr>
            <p:cNvSpPr/>
            <p:nvPr/>
          </p:nvSpPr>
          <p:spPr>
            <a:xfrm>
              <a:off x="6440915" y="2348769"/>
              <a:ext cx="482268" cy="727123"/>
            </a:xfrm>
            <a:custGeom>
              <a:avLst/>
              <a:gdLst>
                <a:gd name="connsiteX0" fmla="*/ 419108 w 482268"/>
                <a:gd name="connsiteY0" fmla="*/ 727064 h 727123"/>
                <a:gd name="connsiteX1" fmla="*/ 416409 w 482268"/>
                <a:gd name="connsiteY1" fmla="*/ 725924 h 727123"/>
                <a:gd name="connsiteX2" fmla="*/ 416529 w 482268"/>
                <a:gd name="connsiteY2" fmla="*/ 720706 h 727123"/>
                <a:gd name="connsiteX3" fmla="*/ 474891 w 482268"/>
                <a:gd name="connsiteY3" fmla="*/ 552936 h 727123"/>
                <a:gd name="connsiteX4" fmla="*/ 182839 w 482268"/>
                <a:gd name="connsiteY4" fmla="*/ 47109 h 727123"/>
                <a:gd name="connsiteX5" fmla="*/ 4872 w 482268"/>
                <a:gd name="connsiteY5" fmla="*/ 14899 h 727123"/>
                <a:gd name="connsiteX6" fmla="*/ 194 w 482268"/>
                <a:gd name="connsiteY6" fmla="*/ 12559 h 727123"/>
                <a:gd name="connsiteX7" fmla="*/ 2593 w 482268"/>
                <a:gd name="connsiteY7" fmla="*/ 7881 h 727123"/>
                <a:gd name="connsiteX8" fmla="*/ 186558 w 482268"/>
                <a:gd name="connsiteY8" fmla="*/ 40751 h 727123"/>
                <a:gd name="connsiteX9" fmla="*/ 482269 w 482268"/>
                <a:gd name="connsiteY9" fmla="*/ 552996 h 727123"/>
                <a:gd name="connsiteX10" fmla="*/ 421567 w 482268"/>
                <a:gd name="connsiteY10" fmla="*/ 726104 h 727123"/>
                <a:gd name="connsiteX11" fmla="*/ 419048 w 482268"/>
                <a:gd name="connsiteY11" fmla="*/ 727124 h 727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2268" h="727123">
                  <a:moveTo>
                    <a:pt x="419108" y="727064"/>
                  </a:moveTo>
                  <a:cubicBezTo>
                    <a:pt x="418148" y="727064"/>
                    <a:pt x="417129" y="726704"/>
                    <a:pt x="416409" y="725924"/>
                  </a:cubicBezTo>
                  <a:cubicBezTo>
                    <a:pt x="415029" y="724424"/>
                    <a:pt x="415089" y="722085"/>
                    <a:pt x="416529" y="720706"/>
                  </a:cubicBezTo>
                  <a:cubicBezTo>
                    <a:pt x="454737" y="684596"/>
                    <a:pt x="474891" y="626594"/>
                    <a:pt x="474891" y="552936"/>
                  </a:cubicBezTo>
                  <a:cubicBezTo>
                    <a:pt x="474891" y="366992"/>
                    <a:pt x="343890" y="140081"/>
                    <a:pt x="182839" y="47109"/>
                  </a:cubicBezTo>
                  <a:cubicBezTo>
                    <a:pt x="117519" y="9380"/>
                    <a:pt x="55977" y="-1776"/>
                    <a:pt x="4872" y="14899"/>
                  </a:cubicBezTo>
                  <a:cubicBezTo>
                    <a:pt x="2953" y="15558"/>
                    <a:pt x="854" y="14479"/>
                    <a:pt x="194" y="12559"/>
                  </a:cubicBezTo>
                  <a:cubicBezTo>
                    <a:pt x="-466" y="10640"/>
                    <a:pt x="614" y="8540"/>
                    <a:pt x="2593" y="7881"/>
                  </a:cubicBezTo>
                  <a:cubicBezTo>
                    <a:pt x="55737" y="-9454"/>
                    <a:pt x="119318" y="1942"/>
                    <a:pt x="186558" y="40751"/>
                  </a:cubicBezTo>
                  <a:cubicBezTo>
                    <a:pt x="349649" y="134922"/>
                    <a:pt x="482269" y="364653"/>
                    <a:pt x="482269" y="552996"/>
                  </a:cubicBezTo>
                  <a:cubicBezTo>
                    <a:pt x="482269" y="628693"/>
                    <a:pt x="461275" y="688555"/>
                    <a:pt x="421567" y="726104"/>
                  </a:cubicBezTo>
                  <a:cubicBezTo>
                    <a:pt x="420847" y="726764"/>
                    <a:pt x="419948" y="727124"/>
                    <a:pt x="419048" y="727124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1" name="Vrije vorm: vorm 280">
              <a:extLst>
                <a:ext uri="{FF2B5EF4-FFF2-40B4-BE49-F238E27FC236}">
                  <a16:creationId xmlns:a16="http://schemas.microsoft.com/office/drawing/2014/main" id="{10D48D2B-9B24-3C30-89DC-D95CB4881C85}"/>
                </a:ext>
              </a:extLst>
            </p:cNvPr>
            <p:cNvSpPr/>
            <p:nvPr/>
          </p:nvSpPr>
          <p:spPr>
            <a:xfrm>
              <a:off x="6033131" y="3609764"/>
              <a:ext cx="63384" cy="21048"/>
            </a:xfrm>
            <a:custGeom>
              <a:avLst/>
              <a:gdLst>
                <a:gd name="connsiteX0" fmla="*/ 52226 w 63384"/>
                <a:gd name="connsiteY0" fmla="*/ 2307 h 21048"/>
                <a:gd name="connsiteX1" fmla="*/ 60323 w 63384"/>
                <a:gd name="connsiteY1" fmla="*/ 6205 h 21048"/>
                <a:gd name="connsiteX2" fmla="*/ 63142 w 63384"/>
                <a:gd name="connsiteY2" fmla="*/ 14363 h 21048"/>
                <a:gd name="connsiteX3" fmla="*/ 49826 w 63384"/>
                <a:gd name="connsiteY3" fmla="*/ 20661 h 21048"/>
                <a:gd name="connsiteX4" fmla="*/ 281 w 63384"/>
                <a:gd name="connsiteY4" fmla="*/ 10224 h 21048"/>
                <a:gd name="connsiteX5" fmla="*/ 52226 w 63384"/>
                <a:gd name="connsiteY5" fmla="*/ 2307 h 2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384" h="21048">
                  <a:moveTo>
                    <a:pt x="52226" y="2307"/>
                  </a:moveTo>
                  <a:cubicBezTo>
                    <a:pt x="55165" y="3146"/>
                    <a:pt x="58104" y="4166"/>
                    <a:pt x="60323" y="6205"/>
                  </a:cubicBezTo>
                  <a:cubicBezTo>
                    <a:pt x="62542" y="8245"/>
                    <a:pt x="63982" y="11424"/>
                    <a:pt x="63142" y="14363"/>
                  </a:cubicBezTo>
                  <a:cubicBezTo>
                    <a:pt x="61703" y="19461"/>
                    <a:pt x="55105" y="20601"/>
                    <a:pt x="49826" y="20661"/>
                  </a:cubicBezTo>
                  <a:cubicBezTo>
                    <a:pt x="41429" y="20781"/>
                    <a:pt x="-3978" y="23900"/>
                    <a:pt x="281" y="10224"/>
                  </a:cubicBezTo>
                  <a:cubicBezTo>
                    <a:pt x="4480" y="-3392"/>
                    <a:pt x="42628" y="-393"/>
                    <a:pt x="52226" y="2307"/>
                  </a:cubicBezTo>
                  <a:close/>
                </a:path>
              </a:pathLst>
            </a:custGeom>
            <a:solidFill>
              <a:srgbClr val="BFC5DD">
                <a:alpha val="20000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2" name="Vrije vorm: vorm 281">
              <a:extLst>
                <a:ext uri="{FF2B5EF4-FFF2-40B4-BE49-F238E27FC236}">
                  <a16:creationId xmlns:a16="http://schemas.microsoft.com/office/drawing/2014/main" id="{7AA12361-8CA3-A926-B070-4AF907AC6296}"/>
                </a:ext>
              </a:extLst>
            </p:cNvPr>
            <p:cNvSpPr/>
            <p:nvPr/>
          </p:nvSpPr>
          <p:spPr>
            <a:xfrm>
              <a:off x="4668823" y="2074704"/>
              <a:ext cx="567369" cy="542746"/>
            </a:xfrm>
            <a:custGeom>
              <a:avLst/>
              <a:gdLst>
                <a:gd name="connsiteX0" fmla="*/ 567309 w 567369"/>
                <a:gd name="connsiteY0" fmla="*/ 128452 h 542746"/>
                <a:gd name="connsiteX1" fmla="*/ 529281 w 567369"/>
                <a:gd name="connsiteY1" fmla="*/ 106618 h 542746"/>
                <a:gd name="connsiteX2" fmla="*/ 484354 w 567369"/>
                <a:gd name="connsiteY2" fmla="*/ 104399 h 542746"/>
                <a:gd name="connsiteX3" fmla="*/ 484354 w 567369"/>
                <a:gd name="connsiteY3" fmla="*/ 103319 h 542746"/>
                <a:gd name="connsiteX4" fmla="*/ 467499 w 567369"/>
                <a:gd name="connsiteY4" fmla="*/ 34760 h 542746"/>
                <a:gd name="connsiteX5" fmla="*/ 481595 w 567369"/>
                <a:gd name="connsiteY5" fmla="*/ 32601 h 542746"/>
                <a:gd name="connsiteX6" fmla="*/ 442187 w 567369"/>
                <a:gd name="connsiteY6" fmla="*/ 9748 h 542746"/>
                <a:gd name="connsiteX7" fmla="*/ 339618 w 567369"/>
                <a:gd name="connsiteY7" fmla="*/ 19765 h 542746"/>
                <a:gd name="connsiteX8" fmla="*/ 202019 w 567369"/>
                <a:gd name="connsiteY8" fmla="*/ 214286 h 542746"/>
                <a:gd name="connsiteX9" fmla="*/ 164950 w 567369"/>
                <a:gd name="connsiteY9" fmla="*/ 223343 h 542746"/>
                <a:gd name="connsiteX10" fmla="*/ 96271 w 567369"/>
                <a:gd name="connsiteY10" fmla="*/ 327472 h 542746"/>
                <a:gd name="connsiteX11" fmla="*/ 74678 w 567369"/>
                <a:gd name="connsiteY11" fmla="*/ 339948 h 542746"/>
                <a:gd name="connsiteX12" fmla="*/ 0 w 567369"/>
                <a:gd name="connsiteY12" fmla="*/ 469269 h 542746"/>
                <a:gd name="connsiteX13" fmla="*/ 20994 w 567369"/>
                <a:gd name="connsiteY13" fmla="*/ 517014 h 542746"/>
                <a:gd name="connsiteX14" fmla="*/ 21414 w 567369"/>
                <a:gd name="connsiteY14" fmla="*/ 517314 h 542746"/>
                <a:gd name="connsiteX15" fmla="*/ 22373 w 567369"/>
                <a:gd name="connsiteY15" fmla="*/ 517854 h 542746"/>
                <a:gd name="connsiteX16" fmla="*/ 65500 w 567369"/>
                <a:gd name="connsiteY16" fmla="*/ 542747 h 542746"/>
                <a:gd name="connsiteX17" fmla="*/ 76057 w 567369"/>
                <a:gd name="connsiteY17" fmla="*/ 511616 h 542746"/>
                <a:gd name="connsiteX18" fmla="*/ 473378 w 567369"/>
                <a:gd name="connsiteY18" fmla="*/ 282245 h 542746"/>
                <a:gd name="connsiteX19" fmla="*/ 548055 w 567369"/>
                <a:gd name="connsiteY19" fmla="*/ 152924 h 542746"/>
                <a:gd name="connsiteX20" fmla="*/ 545476 w 567369"/>
                <a:gd name="connsiteY20" fmla="*/ 131931 h 542746"/>
                <a:gd name="connsiteX21" fmla="*/ 567369 w 567369"/>
                <a:gd name="connsiteY21" fmla="*/ 128512 h 542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7369" h="542746">
                  <a:moveTo>
                    <a:pt x="567309" y="128452"/>
                  </a:moveTo>
                  <a:lnTo>
                    <a:pt x="529281" y="106618"/>
                  </a:lnTo>
                  <a:cubicBezTo>
                    <a:pt x="517944" y="98401"/>
                    <a:pt x="502169" y="97201"/>
                    <a:pt x="484354" y="104399"/>
                  </a:cubicBezTo>
                  <a:cubicBezTo>
                    <a:pt x="484354" y="104039"/>
                    <a:pt x="484354" y="103679"/>
                    <a:pt x="484354" y="103319"/>
                  </a:cubicBezTo>
                  <a:cubicBezTo>
                    <a:pt x="484354" y="75008"/>
                    <a:pt x="478236" y="51915"/>
                    <a:pt x="467499" y="34760"/>
                  </a:cubicBezTo>
                  <a:lnTo>
                    <a:pt x="481595" y="32601"/>
                  </a:lnTo>
                  <a:lnTo>
                    <a:pt x="442187" y="9748"/>
                  </a:lnTo>
                  <a:cubicBezTo>
                    <a:pt x="415975" y="-5488"/>
                    <a:pt x="379686" y="-3389"/>
                    <a:pt x="339618" y="19765"/>
                  </a:cubicBezTo>
                  <a:cubicBezTo>
                    <a:pt x="275437" y="56833"/>
                    <a:pt x="221033" y="136489"/>
                    <a:pt x="202019" y="214286"/>
                  </a:cubicBezTo>
                  <a:cubicBezTo>
                    <a:pt x="191222" y="212726"/>
                    <a:pt x="178566" y="215485"/>
                    <a:pt x="164950" y="223343"/>
                  </a:cubicBezTo>
                  <a:cubicBezTo>
                    <a:pt x="131121" y="242897"/>
                    <a:pt x="102869" y="286864"/>
                    <a:pt x="96271" y="327472"/>
                  </a:cubicBezTo>
                  <a:lnTo>
                    <a:pt x="74678" y="339948"/>
                  </a:lnTo>
                  <a:cubicBezTo>
                    <a:pt x="33410" y="363761"/>
                    <a:pt x="0" y="421643"/>
                    <a:pt x="0" y="469269"/>
                  </a:cubicBezTo>
                  <a:cubicBezTo>
                    <a:pt x="0" y="492542"/>
                    <a:pt x="8038" y="508977"/>
                    <a:pt x="20994" y="517014"/>
                  </a:cubicBezTo>
                  <a:cubicBezTo>
                    <a:pt x="20994" y="517014"/>
                    <a:pt x="21414" y="517314"/>
                    <a:pt x="21414" y="517314"/>
                  </a:cubicBezTo>
                  <a:cubicBezTo>
                    <a:pt x="21713" y="517494"/>
                    <a:pt x="22013" y="517674"/>
                    <a:pt x="22373" y="517854"/>
                  </a:cubicBezTo>
                  <a:lnTo>
                    <a:pt x="65500" y="542747"/>
                  </a:lnTo>
                  <a:lnTo>
                    <a:pt x="76057" y="511616"/>
                  </a:lnTo>
                  <a:lnTo>
                    <a:pt x="473378" y="282245"/>
                  </a:lnTo>
                  <a:cubicBezTo>
                    <a:pt x="514645" y="258432"/>
                    <a:pt x="548055" y="200550"/>
                    <a:pt x="548055" y="152924"/>
                  </a:cubicBezTo>
                  <a:cubicBezTo>
                    <a:pt x="548055" y="145127"/>
                    <a:pt x="547155" y="138169"/>
                    <a:pt x="545476" y="131931"/>
                  </a:cubicBezTo>
                  <a:lnTo>
                    <a:pt x="567369" y="12851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3" name="Vrije vorm: vorm 282">
              <a:extLst>
                <a:ext uri="{FF2B5EF4-FFF2-40B4-BE49-F238E27FC236}">
                  <a16:creationId xmlns:a16="http://schemas.microsoft.com/office/drawing/2014/main" id="{914D4471-C034-0D98-ABDD-103D7ADEB66D}"/>
                </a:ext>
              </a:extLst>
            </p:cNvPr>
            <p:cNvSpPr/>
            <p:nvPr/>
          </p:nvSpPr>
          <p:spPr>
            <a:xfrm>
              <a:off x="4712669" y="2099913"/>
              <a:ext cx="548055" cy="522577"/>
            </a:xfrm>
            <a:custGeom>
              <a:avLst/>
              <a:gdLst>
                <a:gd name="connsiteX0" fmla="*/ 484414 w 548055"/>
                <a:gd name="connsiteY0" fmla="*/ 104443 h 522577"/>
                <a:gd name="connsiteX1" fmla="*/ 484414 w 548055"/>
                <a:gd name="connsiteY1" fmla="*/ 103363 h 522577"/>
                <a:gd name="connsiteX2" fmla="*/ 339618 w 548055"/>
                <a:gd name="connsiteY2" fmla="*/ 19748 h 522577"/>
                <a:gd name="connsiteX3" fmla="*/ 202019 w 548055"/>
                <a:gd name="connsiteY3" fmla="*/ 214269 h 522577"/>
                <a:gd name="connsiteX4" fmla="*/ 164950 w 548055"/>
                <a:gd name="connsiteY4" fmla="*/ 223327 h 522577"/>
                <a:gd name="connsiteX5" fmla="*/ 96271 w 548055"/>
                <a:gd name="connsiteY5" fmla="*/ 327455 h 522577"/>
                <a:gd name="connsiteX6" fmla="*/ 74678 w 548055"/>
                <a:gd name="connsiteY6" fmla="*/ 339932 h 522577"/>
                <a:gd name="connsiteX7" fmla="*/ 0 w 548055"/>
                <a:gd name="connsiteY7" fmla="*/ 469252 h 522577"/>
                <a:gd name="connsiteX8" fmla="*/ 74678 w 548055"/>
                <a:gd name="connsiteY8" fmla="*/ 512379 h 522577"/>
                <a:gd name="connsiteX9" fmla="*/ 473378 w 548055"/>
                <a:gd name="connsiteY9" fmla="*/ 282169 h 522577"/>
                <a:gd name="connsiteX10" fmla="*/ 548055 w 548055"/>
                <a:gd name="connsiteY10" fmla="*/ 152848 h 522577"/>
                <a:gd name="connsiteX11" fmla="*/ 484414 w 548055"/>
                <a:gd name="connsiteY11" fmla="*/ 104443 h 52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055" h="522577">
                  <a:moveTo>
                    <a:pt x="484414" y="104443"/>
                  </a:moveTo>
                  <a:cubicBezTo>
                    <a:pt x="484414" y="104083"/>
                    <a:pt x="484414" y="103723"/>
                    <a:pt x="484414" y="103363"/>
                  </a:cubicBezTo>
                  <a:cubicBezTo>
                    <a:pt x="484414" y="11051"/>
                    <a:pt x="419574" y="-26378"/>
                    <a:pt x="339618" y="19748"/>
                  </a:cubicBezTo>
                  <a:cubicBezTo>
                    <a:pt x="275437" y="56817"/>
                    <a:pt x="221034" y="136473"/>
                    <a:pt x="202019" y="214269"/>
                  </a:cubicBezTo>
                  <a:cubicBezTo>
                    <a:pt x="191222" y="212710"/>
                    <a:pt x="178566" y="215469"/>
                    <a:pt x="164950" y="223327"/>
                  </a:cubicBezTo>
                  <a:cubicBezTo>
                    <a:pt x="131121" y="242881"/>
                    <a:pt x="102869" y="286848"/>
                    <a:pt x="96271" y="327455"/>
                  </a:cubicBezTo>
                  <a:lnTo>
                    <a:pt x="74678" y="339932"/>
                  </a:lnTo>
                  <a:cubicBezTo>
                    <a:pt x="33410" y="363744"/>
                    <a:pt x="0" y="421627"/>
                    <a:pt x="0" y="469252"/>
                  </a:cubicBezTo>
                  <a:cubicBezTo>
                    <a:pt x="0" y="516878"/>
                    <a:pt x="33410" y="536192"/>
                    <a:pt x="74678" y="512379"/>
                  </a:cubicBezTo>
                  <a:lnTo>
                    <a:pt x="473378" y="282169"/>
                  </a:lnTo>
                  <a:cubicBezTo>
                    <a:pt x="514645" y="258356"/>
                    <a:pt x="548055" y="200474"/>
                    <a:pt x="548055" y="152848"/>
                  </a:cubicBezTo>
                  <a:cubicBezTo>
                    <a:pt x="548055" y="109541"/>
                    <a:pt x="520403" y="89807"/>
                    <a:pt x="484414" y="104443"/>
                  </a:cubicBezTo>
                  <a:close/>
                </a:path>
              </a:pathLst>
            </a:custGeom>
            <a:solidFill>
              <a:schemeClr val="bg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4" name="Vrije vorm: vorm 283">
              <a:extLst>
                <a:ext uri="{FF2B5EF4-FFF2-40B4-BE49-F238E27FC236}">
                  <a16:creationId xmlns:a16="http://schemas.microsoft.com/office/drawing/2014/main" id="{D3B45CC0-141A-A91C-29FB-BF7402EBDDA1}"/>
                </a:ext>
              </a:extLst>
            </p:cNvPr>
            <p:cNvSpPr/>
            <p:nvPr/>
          </p:nvSpPr>
          <p:spPr>
            <a:xfrm>
              <a:off x="5172971" y="3075038"/>
              <a:ext cx="498869" cy="272647"/>
            </a:xfrm>
            <a:custGeom>
              <a:avLst/>
              <a:gdLst>
                <a:gd name="connsiteX0" fmla="*/ 440567 w 498869"/>
                <a:gd name="connsiteY0" fmla="*/ 122138 h 272647"/>
                <a:gd name="connsiteX1" fmla="*/ 456343 w 498869"/>
                <a:gd name="connsiteY1" fmla="*/ 113021 h 272647"/>
                <a:gd name="connsiteX2" fmla="*/ 472058 w 498869"/>
                <a:gd name="connsiteY2" fmla="*/ 92567 h 272647"/>
                <a:gd name="connsiteX3" fmla="*/ 472178 w 498869"/>
                <a:gd name="connsiteY3" fmla="*/ 91247 h 272647"/>
                <a:gd name="connsiteX4" fmla="*/ 472178 w 498869"/>
                <a:gd name="connsiteY4" fmla="*/ 90648 h 272647"/>
                <a:gd name="connsiteX5" fmla="*/ 472178 w 498869"/>
                <a:gd name="connsiteY5" fmla="*/ 58737 h 272647"/>
                <a:gd name="connsiteX6" fmla="*/ 438888 w 498869"/>
                <a:gd name="connsiteY6" fmla="*/ 58737 h 272647"/>
                <a:gd name="connsiteX7" fmla="*/ 352994 w 498869"/>
                <a:gd name="connsiteY7" fmla="*/ 9132 h 272647"/>
                <a:gd name="connsiteX8" fmla="*/ 276517 w 498869"/>
                <a:gd name="connsiteY8" fmla="*/ 9132 h 272647"/>
                <a:gd name="connsiteX9" fmla="*/ 26992 w 498869"/>
                <a:gd name="connsiteY9" fmla="*/ 153209 h 272647"/>
                <a:gd name="connsiteX10" fmla="*/ 26992 w 498869"/>
                <a:gd name="connsiteY10" fmla="*/ 146191 h 272647"/>
                <a:gd name="connsiteX11" fmla="*/ 0 w 498869"/>
                <a:gd name="connsiteY11" fmla="*/ 146191 h 272647"/>
                <a:gd name="connsiteX12" fmla="*/ 0 w 498869"/>
                <a:gd name="connsiteY12" fmla="*/ 183620 h 272647"/>
                <a:gd name="connsiteX13" fmla="*/ 15835 w 498869"/>
                <a:gd name="connsiteY13" fmla="*/ 203834 h 272647"/>
                <a:gd name="connsiteX14" fmla="*/ 119244 w 498869"/>
                <a:gd name="connsiteY14" fmla="*/ 263516 h 272647"/>
                <a:gd name="connsiteX15" fmla="*/ 195721 w 498869"/>
                <a:gd name="connsiteY15" fmla="*/ 263516 h 272647"/>
                <a:gd name="connsiteX16" fmla="*/ 387783 w 498869"/>
                <a:gd name="connsiteY16" fmla="*/ 152609 h 272647"/>
                <a:gd name="connsiteX17" fmla="*/ 498870 w 498869"/>
                <a:gd name="connsiteY17" fmla="*/ 157168 h 272647"/>
                <a:gd name="connsiteX18" fmla="*/ 498870 w 498869"/>
                <a:gd name="connsiteY18" fmla="*/ 124537 h 272647"/>
                <a:gd name="connsiteX19" fmla="*/ 440567 w 498869"/>
                <a:gd name="connsiteY19" fmla="*/ 122138 h 27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8869" h="272647">
                  <a:moveTo>
                    <a:pt x="440567" y="122138"/>
                  </a:moveTo>
                  <a:lnTo>
                    <a:pt x="456343" y="113021"/>
                  </a:lnTo>
                  <a:cubicBezTo>
                    <a:pt x="466180" y="107323"/>
                    <a:pt x="471398" y="100005"/>
                    <a:pt x="472058" y="92567"/>
                  </a:cubicBezTo>
                  <a:cubicBezTo>
                    <a:pt x="472178" y="92567"/>
                    <a:pt x="472178" y="91247"/>
                    <a:pt x="472178" y="91247"/>
                  </a:cubicBezTo>
                  <a:cubicBezTo>
                    <a:pt x="472178" y="91068"/>
                    <a:pt x="472178" y="90828"/>
                    <a:pt x="472178" y="90648"/>
                  </a:cubicBezTo>
                  <a:lnTo>
                    <a:pt x="472178" y="58737"/>
                  </a:lnTo>
                  <a:lnTo>
                    <a:pt x="438888" y="58737"/>
                  </a:lnTo>
                  <a:lnTo>
                    <a:pt x="352994" y="9132"/>
                  </a:lnTo>
                  <a:cubicBezTo>
                    <a:pt x="331880" y="-3044"/>
                    <a:pt x="297630" y="-3044"/>
                    <a:pt x="276517" y="9132"/>
                  </a:cubicBezTo>
                  <a:lnTo>
                    <a:pt x="26992" y="153209"/>
                  </a:lnTo>
                  <a:lnTo>
                    <a:pt x="26992" y="146191"/>
                  </a:lnTo>
                  <a:lnTo>
                    <a:pt x="0" y="146191"/>
                  </a:lnTo>
                  <a:lnTo>
                    <a:pt x="0" y="183620"/>
                  </a:lnTo>
                  <a:cubicBezTo>
                    <a:pt x="900" y="190997"/>
                    <a:pt x="6118" y="198195"/>
                    <a:pt x="15835" y="203834"/>
                  </a:cubicBezTo>
                  <a:lnTo>
                    <a:pt x="119244" y="263516"/>
                  </a:lnTo>
                  <a:cubicBezTo>
                    <a:pt x="140358" y="275692"/>
                    <a:pt x="174607" y="275692"/>
                    <a:pt x="195721" y="263516"/>
                  </a:cubicBezTo>
                  <a:lnTo>
                    <a:pt x="387783" y="152609"/>
                  </a:lnTo>
                  <a:lnTo>
                    <a:pt x="498870" y="157168"/>
                  </a:lnTo>
                  <a:lnTo>
                    <a:pt x="498870" y="124537"/>
                  </a:lnTo>
                  <a:lnTo>
                    <a:pt x="440567" y="12213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5" name="Vrije vorm: vorm 284">
              <a:extLst>
                <a:ext uri="{FF2B5EF4-FFF2-40B4-BE49-F238E27FC236}">
                  <a16:creationId xmlns:a16="http://schemas.microsoft.com/office/drawing/2014/main" id="{18DF57DB-45F1-F49C-6D8C-6ABA2A46149E}"/>
                </a:ext>
              </a:extLst>
            </p:cNvPr>
            <p:cNvSpPr/>
            <p:nvPr/>
          </p:nvSpPr>
          <p:spPr>
            <a:xfrm>
              <a:off x="5172911" y="3042347"/>
              <a:ext cx="498869" cy="272647"/>
            </a:xfrm>
            <a:custGeom>
              <a:avLst/>
              <a:gdLst>
                <a:gd name="connsiteX0" fmla="*/ 276517 w 498869"/>
                <a:gd name="connsiteY0" fmla="*/ 9192 h 272647"/>
                <a:gd name="connsiteX1" fmla="*/ 15835 w 498869"/>
                <a:gd name="connsiteY1" fmla="*/ 159687 h 272647"/>
                <a:gd name="connsiteX2" fmla="*/ 15835 w 498869"/>
                <a:gd name="connsiteY2" fmla="*/ 203833 h 272647"/>
                <a:gd name="connsiteX3" fmla="*/ 119244 w 498869"/>
                <a:gd name="connsiteY3" fmla="*/ 263516 h 272647"/>
                <a:gd name="connsiteX4" fmla="*/ 195721 w 498869"/>
                <a:gd name="connsiteY4" fmla="*/ 263516 h 272647"/>
                <a:gd name="connsiteX5" fmla="*/ 387783 w 498869"/>
                <a:gd name="connsiteY5" fmla="*/ 152609 h 272647"/>
                <a:gd name="connsiteX6" fmla="*/ 498870 w 498869"/>
                <a:gd name="connsiteY6" fmla="*/ 157168 h 272647"/>
                <a:gd name="connsiteX7" fmla="*/ 439368 w 498869"/>
                <a:gd name="connsiteY7" fmla="*/ 122798 h 272647"/>
                <a:gd name="connsiteX8" fmla="*/ 456343 w 498869"/>
                <a:gd name="connsiteY8" fmla="*/ 112961 h 272647"/>
                <a:gd name="connsiteX9" fmla="*/ 456343 w 498869"/>
                <a:gd name="connsiteY9" fmla="*/ 68814 h 272647"/>
                <a:gd name="connsiteX10" fmla="*/ 352934 w 498869"/>
                <a:gd name="connsiteY10" fmla="*/ 9132 h 272647"/>
                <a:gd name="connsiteX11" fmla="*/ 276457 w 498869"/>
                <a:gd name="connsiteY11" fmla="*/ 9132 h 27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8869" h="272647">
                  <a:moveTo>
                    <a:pt x="276517" y="9192"/>
                  </a:moveTo>
                  <a:lnTo>
                    <a:pt x="15835" y="159687"/>
                  </a:lnTo>
                  <a:cubicBezTo>
                    <a:pt x="-5278" y="171863"/>
                    <a:pt x="-5278" y="191657"/>
                    <a:pt x="15835" y="203833"/>
                  </a:cubicBezTo>
                  <a:lnTo>
                    <a:pt x="119244" y="263516"/>
                  </a:lnTo>
                  <a:cubicBezTo>
                    <a:pt x="140358" y="275692"/>
                    <a:pt x="174607" y="275692"/>
                    <a:pt x="195721" y="263516"/>
                  </a:cubicBezTo>
                  <a:lnTo>
                    <a:pt x="387783" y="152609"/>
                  </a:lnTo>
                  <a:lnTo>
                    <a:pt x="498870" y="157168"/>
                  </a:lnTo>
                  <a:lnTo>
                    <a:pt x="439368" y="122798"/>
                  </a:lnTo>
                  <a:lnTo>
                    <a:pt x="456343" y="112961"/>
                  </a:lnTo>
                  <a:cubicBezTo>
                    <a:pt x="477456" y="100785"/>
                    <a:pt x="477456" y="80991"/>
                    <a:pt x="456343" y="68814"/>
                  </a:cubicBezTo>
                  <a:lnTo>
                    <a:pt x="352934" y="9132"/>
                  </a:lnTo>
                  <a:cubicBezTo>
                    <a:pt x="331820" y="-3044"/>
                    <a:pt x="297570" y="-3044"/>
                    <a:pt x="276457" y="9132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286" name="Graphic 266">
              <a:extLst>
                <a:ext uri="{FF2B5EF4-FFF2-40B4-BE49-F238E27FC236}">
                  <a16:creationId xmlns:a16="http://schemas.microsoft.com/office/drawing/2014/main" id="{2C2CE42C-68AE-D754-A8E4-0422C1151BF3}"/>
                </a:ext>
              </a:extLst>
            </p:cNvPr>
            <p:cNvGrpSpPr/>
            <p:nvPr/>
          </p:nvGrpSpPr>
          <p:grpSpPr>
            <a:xfrm>
              <a:off x="5300987" y="3116290"/>
              <a:ext cx="216204" cy="124882"/>
              <a:chOff x="5300987" y="3116290"/>
              <a:chExt cx="216204" cy="124882"/>
            </a:xfrm>
            <a:solidFill>
              <a:srgbClr val="FFFFFF"/>
            </a:solidFill>
          </p:grpSpPr>
          <p:sp>
            <p:nvSpPr>
              <p:cNvPr id="287" name="Vrije vorm: vorm 286">
                <a:extLst>
                  <a:ext uri="{FF2B5EF4-FFF2-40B4-BE49-F238E27FC236}">
                    <a16:creationId xmlns:a16="http://schemas.microsoft.com/office/drawing/2014/main" id="{3A875668-0882-7607-027C-AE94765DE5F1}"/>
                  </a:ext>
                </a:extLst>
              </p:cNvPr>
              <p:cNvSpPr/>
              <p:nvPr/>
            </p:nvSpPr>
            <p:spPr>
              <a:xfrm>
                <a:off x="5300987" y="3201284"/>
                <a:ext cx="69009" cy="39887"/>
              </a:xfrm>
              <a:custGeom>
                <a:avLst/>
                <a:gdLst>
                  <a:gd name="connsiteX0" fmla="*/ 58887 w 69009"/>
                  <a:gd name="connsiteY0" fmla="*/ 5848 h 39887"/>
                  <a:gd name="connsiteX1" fmla="*/ 58887 w 69009"/>
                  <a:gd name="connsiteY1" fmla="*/ 34040 h 39887"/>
                  <a:gd name="connsiteX2" fmla="*/ 10122 w 69009"/>
                  <a:gd name="connsiteY2" fmla="*/ 34040 h 39887"/>
                  <a:gd name="connsiteX3" fmla="*/ 10122 w 69009"/>
                  <a:gd name="connsiteY3" fmla="*/ 5848 h 39887"/>
                  <a:gd name="connsiteX4" fmla="*/ 58887 w 69009"/>
                  <a:gd name="connsiteY4" fmla="*/ 5848 h 39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09" h="39887">
                    <a:moveTo>
                      <a:pt x="58887" y="5848"/>
                    </a:moveTo>
                    <a:cubicBezTo>
                      <a:pt x="72383" y="13646"/>
                      <a:pt x="72383" y="26242"/>
                      <a:pt x="58887" y="34040"/>
                    </a:cubicBezTo>
                    <a:cubicBezTo>
                      <a:pt x="45391" y="41837"/>
                      <a:pt x="23558" y="41837"/>
                      <a:pt x="10122" y="34040"/>
                    </a:cubicBezTo>
                    <a:cubicBezTo>
                      <a:pt x="-3374" y="26242"/>
                      <a:pt x="-3374" y="13646"/>
                      <a:pt x="10122" y="5848"/>
                    </a:cubicBezTo>
                    <a:cubicBezTo>
                      <a:pt x="23618" y="-1949"/>
                      <a:pt x="45451" y="-1949"/>
                      <a:pt x="58887" y="5848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8" name="Vrije vorm: vorm 287">
                <a:extLst>
                  <a:ext uri="{FF2B5EF4-FFF2-40B4-BE49-F238E27FC236}">
                    <a16:creationId xmlns:a16="http://schemas.microsoft.com/office/drawing/2014/main" id="{D4FCE5B8-7480-53B2-3B14-6538E003FEC9}"/>
                  </a:ext>
                </a:extLst>
              </p:cNvPr>
              <p:cNvSpPr/>
              <p:nvPr/>
            </p:nvSpPr>
            <p:spPr>
              <a:xfrm>
                <a:off x="5374608" y="3158817"/>
                <a:ext cx="68986" cy="39887"/>
              </a:xfrm>
              <a:custGeom>
                <a:avLst/>
                <a:gdLst>
                  <a:gd name="connsiteX0" fmla="*/ 58865 w 68986"/>
                  <a:gd name="connsiteY0" fmla="*/ 5848 h 39887"/>
                  <a:gd name="connsiteX1" fmla="*/ 58865 w 68986"/>
                  <a:gd name="connsiteY1" fmla="*/ 34040 h 39887"/>
                  <a:gd name="connsiteX2" fmla="*/ 10099 w 68986"/>
                  <a:gd name="connsiteY2" fmla="*/ 34040 h 39887"/>
                  <a:gd name="connsiteX3" fmla="*/ 10099 w 68986"/>
                  <a:gd name="connsiteY3" fmla="*/ 5848 h 39887"/>
                  <a:gd name="connsiteX4" fmla="*/ 58865 w 68986"/>
                  <a:gd name="connsiteY4" fmla="*/ 5848 h 39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986" h="39887">
                    <a:moveTo>
                      <a:pt x="58865" y="5848"/>
                    </a:moveTo>
                    <a:cubicBezTo>
                      <a:pt x="72361" y="13646"/>
                      <a:pt x="72361" y="26242"/>
                      <a:pt x="58865" y="34040"/>
                    </a:cubicBezTo>
                    <a:cubicBezTo>
                      <a:pt x="45369" y="41837"/>
                      <a:pt x="23535" y="41837"/>
                      <a:pt x="10099" y="34040"/>
                    </a:cubicBezTo>
                    <a:cubicBezTo>
                      <a:pt x="-3336" y="26242"/>
                      <a:pt x="-3396" y="13646"/>
                      <a:pt x="10099" y="5848"/>
                    </a:cubicBezTo>
                    <a:cubicBezTo>
                      <a:pt x="23595" y="-1949"/>
                      <a:pt x="45429" y="-1949"/>
                      <a:pt x="58865" y="5848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9" name="Vrije vorm: vorm 288">
                <a:extLst>
                  <a:ext uri="{FF2B5EF4-FFF2-40B4-BE49-F238E27FC236}">
                    <a16:creationId xmlns:a16="http://schemas.microsoft.com/office/drawing/2014/main" id="{A6282F87-CFF6-E3CC-2F75-63A4EC834A36}"/>
                  </a:ext>
                </a:extLst>
              </p:cNvPr>
              <p:cNvSpPr/>
              <p:nvPr/>
            </p:nvSpPr>
            <p:spPr>
              <a:xfrm>
                <a:off x="5448183" y="3116290"/>
                <a:ext cx="69009" cy="39887"/>
              </a:xfrm>
              <a:custGeom>
                <a:avLst/>
                <a:gdLst>
                  <a:gd name="connsiteX0" fmla="*/ 58887 w 69009"/>
                  <a:gd name="connsiteY0" fmla="*/ 5848 h 39887"/>
                  <a:gd name="connsiteX1" fmla="*/ 58887 w 69009"/>
                  <a:gd name="connsiteY1" fmla="*/ 34040 h 39887"/>
                  <a:gd name="connsiteX2" fmla="*/ 10122 w 69009"/>
                  <a:gd name="connsiteY2" fmla="*/ 34040 h 39887"/>
                  <a:gd name="connsiteX3" fmla="*/ 10122 w 69009"/>
                  <a:gd name="connsiteY3" fmla="*/ 5848 h 39887"/>
                  <a:gd name="connsiteX4" fmla="*/ 58887 w 69009"/>
                  <a:gd name="connsiteY4" fmla="*/ 5848 h 39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09" h="39887">
                    <a:moveTo>
                      <a:pt x="58887" y="5848"/>
                    </a:moveTo>
                    <a:cubicBezTo>
                      <a:pt x="72383" y="13646"/>
                      <a:pt x="72383" y="26242"/>
                      <a:pt x="58887" y="34040"/>
                    </a:cubicBezTo>
                    <a:cubicBezTo>
                      <a:pt x="45391" y="41837"/>
                      <a:pt x="23558" y="41837"/>
                      <a:pt x="10122" y="34040"/>
                    </a:cubicBezTo>
                    <a:cubicBezTo>
                      <a:pt x="-3374" y="26242"/>
                      <a:pt x="-3374" y="13646"/>
                      <a:pt x="10122" y="5848"/>
                    </a:cubicBezTo>
                    <a:cubicBezTo>
                      <a:pt x="23618" y="-1949"/>
                      <a:pt x="45451" y="-1949"/>
                      <a:pt x="58887" y="5848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90" name="Vrije vorm: vorm 289">
              <a:extLst>
                <a:ext uri="{FF2B5EF4-FFF2-40B4-BE49-F238E27FC236}">
                  <a16:creationId xmlns:a16="http://schemas.microsoft.com/office/drawing/2014/main" id="{0B2028E3-0A56-4E9C-0CCA-EAF6FC5E5161}"/>
                </a:ext>
              </a:extLst>
            </p:cNvPr>
            <p:cNvSpPr/>
            <p:nvPr/>
          </p:nvSpPr>
          <p:spPr>
            <a:xfrm>
              <a:off x="5451868" y="3329586"/>
              <a:ext cx="301731" cy="184114"/>
            </a:xfrm>
            <a:custGeom>
              <a:avLst/>
              <a:gdLst>
                <a:gd name="connsiteX0" fmla="*/ 264180 w 301731"/>
                <a:gd name="connsiteY0" fmla="*/ 86164 h 184114"/>
                <a:gd name="connsiteX1" fmla="*/ 125081 w 301731"/>
                <a:gd name="connsiteY1" fmla="*/ 5848 h 184114"/>
                <a:gd name="connsiteX2" fmla="*/ 76196 w 301731"/>
                <a:gd name="connsiteY2" fmla="*/ 5848 h 184114"/>
                <a:gd name="connsiteX3" fmla="*/ 29050 w 301731"/>
                <a:gd name="connsiteY3" fmla="*/ 33080 h 184114"/>
                <a:gd name="connsiteX4" fmla="*/ 29050 w 301731"/>
                <a:gd name="connsiteY4" fmla="*/ 28102 h 184114"/>
                <a:gd name="connsiteX5" fmla="*/ 19 w 301731"/>
                <a:gd name="connsiteY5" fmla="*/ 28102 h 184114"/>
                <a:gd name="connsiteX6" fmla="*/ 19 w 301731"/>
                <a:gd name="connsiteY6" fmla="*/ 57133 h 184114"/>
                <a:gd name="connsiteX7" fmla="*/ 10156 w 301731"/>
                <a:gd name="connsiteY7" fmla="*/ 72248 h 184114"/>
                <a:gd name="connsiteX8" fmla="*/ 132879 w 301731"/>
                <a:gd name="connsiteY8" fmla="*/ 143147 h 184114"/>
                <a:gd name="connsiteX9" fmla="*/ 131799 w 301731"/>
                <a:gd name="connsiteY9" fmla="*/ 151844 h 184114"/>
                <a:gd name="connsiteX10" fmla="*/ 127781 w 301731"/>
                <a:gd name="connsiteY10" fmla="*/ 154124 h 184114"/>
                <a:gd name="connsiteX11" fmla="*/ 127781 w 301731"/>
                <a:gd name="connsiteY11" fmla="*/ 184114 h 184114"/>
                <a:gd name="connsiteX12" fmla="*/ 165809 w 301731"/>
                <a:gd name="connsiteY12" fmla="*/ 162161 h 184114"/>
                <a:gd name="connsiteX13" fmla="*/ 176666 w 301731"/>
                <a:gd name="connsiteY13" fmla="*/ 168459 h 184114"/>
                <a:gd name="connsiteX14" fmla="*/ 225551 w 301731"/>
                <a:gd name="connsiteY14" fmla="*/ 168459 h 184114"/>
                <a:gd name="connsiteX15" fmla="*/ 291651 w 301731"/>
                <a:gd name="connsiteY15" fmla="*/ 130311 h 184114"/>
                <a:gd name="connsiteX16" fmla="*/ 301728 w 301731"/>
                <a:gd name="connsiteY16" fmla="*/ 115915 h 184114"/>
                <a:gd name="connsiteX17" fmla="*/ 301728 w 301731"/>
                <a:gd name="connsiteY17" fmla="*/ 86224 h 184114"/>
                <a:gd name="connsiteX18" fmla="*/ 264120 w 301731"/>
                <a:gd name="connsiteY18" fmla="*/ 86224 h 18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1731" h="184114">
                  <a:moveTo>
                    <a:pt x="264180" y="86164"/>
                  </a:moveTo>
                  <a:lnTo>
                    <a:pt x="125081" y="5848"/>
                  </a:lnTo>
                  <a:cubicBezTo>
                    <a:pt x="111585" y="-1949"/>
                    <a:pt x="89692" y="-1949"/>
                    <a:pt x="76196" y="5848"/>
                  </a:cubicBezTo>
                  <a:lnTo>
                    <a:pt x="29050" y="33080"/>
                  </a:lnTo>
                  <a:lnTo>
                    <a:pt x="29050" y="28102"/>
                  </a:lnTo>
                  <a:lnTo>
                    <a:pt x="19" y="28102"/>
                  </a:lnTo>
                  <a:lnTo>
                    <a:pt x="19" y="57133"/>
                  </a:lnTo>
                  <a:cubicBezTo>
                    <a:pt x="-281" y="62591"/>
                    <a:pt x="2958" y="68109"/>
                    <a:pt x="10156" y="72248"/>
                  </a:cubicBezTo>
                  <a:lnTo>
                    <a:pt x="132879" y="143147"/>
                  </a:lnTo>
                  <a:lnTo>
                    <a:pt x="131799" y="151844"/>
                  </a:lnTo>
                  <a:lnTo>
                    <a:pt x="127781" y="154124"/>
                  </a:lnTo>
                  <a:lnTo>
                    <a:pt x="127781" y="184114"/>
                  </a:lnTo>
                  <a:lnTo>
                    <a:pt x="165809" y="162161"/>
                  </a:lnTo>
                  <a:lnTo>
                    <a:pt x="176666" y="168459"/>
                  </a:lnTo>
                  <a:cubicBezTo>
                    <a:pt x="190162" y="176257"/>
                    <a:pt x="212055" y="176257"/>
                    <a:pt x="225551" y="168459"/>
                  </a:cubicBezTo>
                  <a:lnTo>
                    <a:pt x="291651" y="130311"/>
                  </a:lnTo>
                  <a:cubicBezTo>
                    <a:pt x="298549" y="126352"/>
                    <a:pt x="301848" y="121073"/>
                    <a:pt x="301728" y="115915"/>
                  </a:cubicBezTo>
                  <a:cubicBezTo>
                    <a:pt x="301728" y="115915"/>
                    <a:pt x="301728" y="86224"/>
                    <a:pt x="301728" y="86224"/>
                  </a:cubicBezTo>
                  <a:lnTo>
                    <a:pt x="264120" y="8622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1" name="Vrije vorm: vorm 290">
              <a:extLst>
                <a:ext uri="{FF2B5EF4-FFF2-40B4-BE49-F238E27FC236}">
                  <a16:creationId xmlns:a16="http://schemas.microsoft.com/office/drawing/2014/main" id="{F25BAC9C-B95D-32CB-E481-474A0809A61A}"/>
                </a:ext>
              </a:extLst>
            </p:cNvPr>
            <p:cNvSpPr/>
            <p:nvPr/>
          </p:nvSpPr>
          <p:spPr>
            <a:xfrm>
              <a:off x="5451902" y="3299595"/>
              <a:ext cx="301799" cy="184114"/>
            </a:xfrm>
            <a:custGeom>
              <a:avLst/>
              <a:gdLst>
                <a:gd name="connsiteX0" fmla="*/ 291677 w 301799"/>
                <a:gd name="connsiteY0" fmla="*/ 101999 h 184114"/>
                <a:gd name="connsiteX1" fmla="*/ 125107 w 301799"/>
                <a:gd name="connsiteY1" fmla="*/ 5848 h 184114"/>
                <a:gd name="connsiteX2" fmla="*/ 76222 w 301799"/>
                <a:gd name="connsiteY2" fmla="*/ 5848 h 184114"/>
                <a:gd name="connsiteX3" fmla="*/ 10122 w 301799"/>
                <a:gd name="connsiteY3" fmla="*/ 43997 h 184114"/>
                <a:gd name="connsiteX4" fmla="*/ 10122 w 301799"/>
                <a:gd name="connsiteY4" fmla="*/ 72248 h 184114"/>
                <a:gd name="connsiteX5" fmla="*/ 132905 w 301799"/>
                <a:gd name="connsiteY5" fmla="*/ 143147 h 184114"/>
                <a:gd name="connsiteX6" fmla="*/ 127807 w 301799"/>
                <a:gd name="connsiteY6" fmla="*/ 184114 h 184114"/>
                <a:gd name="connsiteX7" fmla="*/ 165835 w 301799"/>
                <a:gd name="connsiteY7" fmla="*/ 162161 h 184114"/>
                <a:gd name="connsiteX8" fmla="*/ 176692 w 301799"/>
                <a:gd name="connsiteY8" fmla="*/ 168459 h 184114"/>
                <a:gd name="connsiteX9" fmla="*/ 225577 w 301799"/>
                <a:gd name="connsiteY9" fmla="*/ 168459 h 184114"/>
                <a:gd name="connsiteX10" fmla="*/ 291677 w 301799"/>
                <a:gd name="connsiteY10" fmla="*/ 130311 h 184114"/>
                <a:gd name="connsiteX11" fmla="*/ 291677 w 301799"/>
                <a:gd name="connsiteY11" fmla="*/ 102059 h 18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799" h="184114">
                  <a:moveTo>
                    <a:pt x="291677" y="101999"/>
                  </a:moveTo>
                  <a:lnTo>
                    <a:pt x="125107" y="5848"/>
                  </a:lnTo>
                  <a:cubicBezTo>
                    <a:pt x="111611" y="-1949"/>
                    <a:pt x="89718" y="-1949"/>
                    <a:pt x="76222" y="5848"/>
                  </a:cubicBezTo>
                  <a:lnTo>
                    <a:pt x="10122" y="43997"/>
                  </a:lnTo>
                  <a:cubicBezTo>
                    <a:pt x="-3374" y="51794"/>
                    <a:pt x="-3374" y="64451"/>
                    <a:pt x="10122" y="72248"/>
                  </a:cubicBezTo>
                  <a:lnTo>
                    <a:pt x="132905" y="143147"/>
                  </a:lnTo>
                  <a:lnTo>
                    <a:pt x="127807" y="184114"/>
                  </a:lnTo>
                  <a:lnTo>
                    <a:pt x="165835" y="162161"/>
                  </a:lnTo>
                  <a:lnTo>
                    <a:pt x="176692" y="168459"/>
                  </a:lnTo>
                  <a:cubicBezTo>
                    <a:pt x="190188" y="176257"/>
                    <a:pt x="212081" y="176257"/>
                    <a:pt x="225577" y="168459"/>
                  </a:cubicBezTo>
                  <a:lnTo>
                    <a:pt x="291677" y="130311"/>
                  </a:lnTo>
                  <a:cubicBezTo>
                    <a:pt x="305173" y="122513"/>
                    <a:pt x="305173" y="109857"/>
                    <a:pt x="291677" y="102059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292" name="Graphic 266">
              <a:extLst>
                <a:ext uri="{FF2B5EF4-FFF2-40B4-BE49-F238E27FC236}">
                  <a16:creationId xmlns:a16="http://schemas.microsoft.com/office/drawing/2014/main" id="{59FBF631-36CE-FF92-06B3-61D7881163C3}"/>
                </a:ext>
              </a:extLst>
            </p:cNvPr>
            <p:cNvGrpSpPr/>
            <p:nvPr/>
          </p:nvGrpSpPr>
          <p:grpSpPr>
            <a:xfrm>
              <a:off x="5533642" y="3346816"/>
              <a:ext cx="138258" cy="79745"/>
              <a:chOff x="5533642" y="3346816"/>
              <a:chExt cx="138258" cy="79745"/>
            </a:xfrm>
            <a:solidFill>
              <a:schemeClr val="bg1"/>
            </a:solidFill>
          </p:grpSpPr>
          <p:sp>
            <p:nvSpPr>
              <p:cNvPr id="293" name="Vrije vorm: vorm 292">
                <a:extLst>
                  <a:ext uri="{FF2B5EF4-FFF2-40B4-BE49-F238E27FC236}">
                    <a16:creationId xmlns:a16="http://schemas.microsoft.com/office/drawing/2014/main" id="{3D73B26F-9AFA-F379-C6C2-3F73C40371FD}"/>
                  </a:ext>
                </a:extLst>
              </p:cNvPr>
              <p:cNvSpPr/>
              <p:nvPr/>
            </p:nvSpPr>
            <p:spPr>
              <a:xfrm>
                <a:off x="5533642" y="3346816"/>
                <a:ext cx="44146" cy="25462"/>
              </a:xfrm>
              <a:custGeom>
                <a:avLst/>
                <a:gdLst>
                  <a:gd name="connsiteX0" fmla="*/ 37669 w 44146"/>
                  <a:gd name="connsiteY0" fmla="*/ 21728 h 25462"/>
                  <a:gd name="connsiteX1" fmla="*/ 6478 w 44146"/>
                  <a:gd name="connsiteY1" fmla="*/ 21728 h 25462"/>
                  <a:gd name="connsiteX2" fmla="*/ 6478 w 44146"/>
                  <a:gd name="connsiteY2" fmla="*/ 3734 h 25462"/>
                  <a:gd name="connsiteX3" fmla="*/ 37669 w 44146"/>
                  <a:gd name="connsiteY3" fmla="*/ 3734 h 25462"/>
                  <a:gd name="connsiteX4" fmla="*/ 37669 w 44146"/>
                  <a:gd name="connsiteY4" fmla="*/ 21728 h 2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46" h="25462">
                    <a:moveTo>
                      <a:pt x="37669" y="21728"/>
                    </a:moveTo>
                    <a:cubicBezTo>
                      <a:pt x="29031" y="26707"/>
                      <a:pt x="15115" y="26707"/>
                      <a:pt x="6478" y="21728"/>
                    </a:cubicBezTo>
                    <a:cubicBezTo>
                      <a:pt x="-2159" y="16750"/>
                      <a:pt x="-2159" y="8712"/>
                      <a:pt x="6478" y="3734"/>
                    </a:cubicBezTo>
                    <a:cubicBezTo>
                      <a:pt x="15115" y="-1245"/>
                      <a:pt x="29031" y="-1245"/>
                      <a:pt x="37669" y="3734"/>
                    </a:cubicBezTo>
                    <a:cubicBezTo>
                      <a:pt x="46306" y="8712"/>
                      <a:pt x="46306" y="16750"/>
                      <a:pt x="37669" y="21728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4" name="Vrije vorm: vorm 293">
                <a:extLst>
                  <a:ext uri="{FF2B5EF4-FFF2-40B4-BE49-F238E27FC236}">
                    <a16:creationId xmlns:a16="http://schemas.microsoft.com/office/drawing/2014/main" id="{A3DE98F3-5DB5-9736-6839-294D50EFACA7}"/>
                  </a:ext>
                </a:extLst>
              </p:cNvPr>
              <p:cNvSpPr/>
              <p:nvPr/>
            </p:nvSpPr>
            <p:spPr>
              <a:xfrm>
                <a:off x="5580728" y="3373987"/>
                <a:ext cx="44146" cy="25462"/>
              </a:xfrm>
              <a:custGeom>
                <a:avLst/>
                <a:gdLst>
                  <a:gd name="connsiteX0" fmla="*/ 37669 w 44146"/>
                  <a:gd name="connsiteY0" fmla="*/ 21728 h 25462"/>
                  <a:gd name="connsiteX1" fmla="*/ 6478 w 44146"/>
                  <a:gd name="connsiteY1" fmla="*/ 21728 h 25462"/>
                  <a:gd name="connsiteX2" fmla="*/ 6478 w 44146"/>
                  <a:gd name="connsiteY2" fmla="*/ 3734 h 25462"/>
                  <a:gd name="connsiteX3" fmla="*/ 37669 w 44146"/>
                  <a:gd name="connsiteY3" fmla="*/ 3734 h 25462"/>
                  <a:gd name="connsiteX4" fmla="*/ 37669 w 44146"/>
                  <a:gd name="connsiteY4" fmla="*/ 21728 h 2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46" h="25462">
                    <a:moveTo>
                      <a:pt x="37669" y="21728"/>
                    </a:moveTo>
                    <a:cubicBezTo>
                      <a:pt x="29031" y="26707"/>
                      <a:pt x="15115" y="26707"/>
                      <a:pt x="6478" y="21728"/>
                    </a:cubicBezTo>
                    <a:cubicBezTo>
                      <a:pt x="-2159" y="16750"/>
                      <a:pt x="-2159" y="8712"/>
                      <a:pt x="6478" y="3734"/>
                    </a:cubicBezTo>
                    <a:cubicBezTo>
                      <a:pt x="15115" y="-1245"/>
                      <a:pt x="29031" y="-1245"/>
                      <a:pt x="37669" y="3734"/>
                    </a:cubicBezTo>
                    <a:cubicBezTo>
                      <a:pt x="46306" y="8712"/>
                      <a:pt x="46306" y="16750"/>
                      <a:pt x="37669" y="21728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5" name="Vrije vorm: vorm 294">
                <a:extLst>
                  <a:ext uri="{FF2B5EF4-FFF2-40B4-BE49-F238E27FC236}">
                    <a16:creationId xmlns:a16="http://schemas.microsoft.com/office/drawing/2014/main" id="{A3088FC2-3049-F4F6-EAD1-B8B86669D692}"/>
                  </a:ext>
                </a:extLst>
              </p:cNvPr>
              <p:cNvSpPr/>
              <p:nvPr/>
            </p:nvSpPr>
            <p:spPr>
              <a:xfrm>
                <a:off x="5627754" y="3401099"/>
                <a:ext cx="44146" cy="25462"/>
              </a:xfrm>
              <a:custGeom>
                <a:avLst/>
                <a:gdLst>
                  <a:gd name="connsiteX0" fmla="*/ 37669 w 44146"/>
                  <a:gd name="connsiteY0" fmla="*/ 21728 h 25462"/>
                  <a:gd name="connsiteX1" fmla="*/ 6478 w 44146"/>
                  <a:gd name="connsiteY1" fmla="*/ 21728 h 25462"/>
                  <a:gd name="connsiteX2" fmla="*/ 6478 w 44146"/>
                  <a:gd name="connsiteY2" fmla="*/ 3734 h 25462"/>
                  <a:gd name="connsiteX3" fmla="*/ 37669 w 44146"/>
                  <a:gd name="connsiteY3" fmla="*/ 3734 h 25462"/>
                  <a:gd name="connsiteX4" fmla="*/ 37669 w 44146"/>
                  <a:gd name="connsiteY4" fmla="*/ 21728 h 2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46" h="25462">
                    <a:moveTo>
                      <a:pt x="37669" y="21728"/>
                    </a:moveTo>
                    <a:cubicBezTo>
                      <a:pt x="29031" y="26707"/>
                      <a:pt x="15115" y="26707"/>
                      <a:pt x="6478" y="21728"/>
                    </a:cubicBezTo>
                    <a:cubicBezTo>
                      <a:pt x="-2159" y="16750"/>
                      <a:pt x="-2159" y="8712"/>
                      <a:pt x="6478" y="3734"/>
                    </a:cubicBezTo>
                    <a:cubicBezTo>
                      <a:pt x="15115" y="-1245"/>
                      <a:pt x="29031" y="-1245"/>
                      <a:pt x="37669" y="3734"/>
                    </a:cubicBezTo>
                    <a:cubicBezTo>
                      <a:pt x="46306" y="8712"/>
                      <a:pt x="46306" y="16750"/>
                      <a:pt x="37669" y="21728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grpSp>
        <p:nvGrpSpPr>
          <p:cNvPr id="421" name="Groep 420">
            <a:extLst>
              <a:ext uri="{FF2B5EF4-FFF2-40B4-BE49-F238E27FC236}">
                <a16:creationId xmlns:a16="http://schemas.microsoft.com/office/drawing/2014/main" id="{91EF73E4-9C87-AB36-DDD8-C312D7996143}"/>
              </a:ext>
            </a:extLst>
          </p:cNvPr>
          <p:cNvGrpSpPr/>
          <p:nvPr/>
        </p:nvGrpSpPr>
        <p:grpSpPr>
          <a:xfrm>
            <a:off x="8579773" y="1756456"/>
            <a:ext cx="2123394" cy="1947642"/>
            <a:chOff x="8579773" y="1756456"/>
            <a:chExt cx="2123394" cy="1947642"/>
          </a:xfrm>
        </p:grpSpPr>
        <p:sp>
          <p:nvSpPr>
            <p:cNvPr id="406" name="Vrije vorm: vorm 405">
              <a:extLst>
                <a:ext uri="{FF2B5EF4-FFF2-40B4-BE49-F238E27FC236}">
                  <a16:creationId xmlns:a16="http://schemas.microsoft.com/office/drawing/2014/main" id="{93CE3C9F-4DFD-1673-21DC-683213A4A249}"/>
                </a:ext>
              </a:extLst>
            </p:cNvPr>
            <p:cNvSpPr/>
            <p:nvPr/>
          </p:nvSpPr>
          <p:spPr>
            <a:xfrm>
              <a:off x="10373889" y="3488847"/>
              <a:ext cx="310657" cy="215251"/>
            </a:xfrm>
            <a:custGeom>
              <a:avLst/>
              <a:gdLst>
                <a:gd name="connsiteX0" fmla="*/ 0 w 310657"/>
                <a:gd name="connsiteY0" fmla="*/ 215252 h 215251"/>
                <a:gd name="connsiteX1" fmla="*/ 310563 w 310657"/>
                <a:gd name="connsiteY1" fmla="*/ 34768 h 215251"/>
                <a:gd name="connsiteX2" fmla="*/ 310658 w 310657"/>
                <a:gd name="connsiteY2" fmla="*/ 0 h 215251"/>
                <a:gd name="connsiteX3" fmla="*/ 95 w 310657"/>
                <a:gd name="connsiteY3" fmla="*/ 180493 h 215251"/>
                <a:gd name="connsiteX4" fmla="*/ 0 w 310657"/>
                <a:gd name="connsiteY4" fmla="*/ 215252 h 215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657" h="215251">
                  <a:moveTo>
                    <a:pt x="0" y="215252"/>
                  </a:moveTo>
                  <a:lnTo>
                    <a:pt x="310563" y="34768"/>
                  </a:lnTo>
                  <a:lnTo>
                    <a:pt x="310658" y="0"/>
                  </a:lnTo>
                  <a:lnTo>
                    <a:pt x="95" y="180493"/>
                  </a:lnTo>
                  <a:lnTo>
                    <a:pt x="0" y="215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7" name="Vrije vorm: vorm 406">
              <a:extLst>
                <a:ext uri="{FF2B5EF4-FFF2-40B4-BE49-F238E27FC236}">
                  <a16:creationId xmlns:a16="http://schemas.microsoft.com/office/drawing/2014/main" id="{D0ABE780-32EF-299E-28BB-B798005ADF38}"/>
                </a:ext>
              </a:extLst>
            </p:cNvPr>
            <p:cNvSpPr/>
            <p:nvPr/>
          </p:nvSpPr>
          <p:spPr>
            <a:xfrm>
              <a:off x="10142045" y="3044594"/>
              <a:ext cx="542492" cy="624736"/>
            </a:xfrm>
            <a:custGeom>
              <a:avLst/>
              <a:gdLst>
                <a:gd name="connsiteX0" fmla="*/ 758 w 542492"/>
                <a:gd name="connsiteY0" fmla="*/ 192319 h 624736"/>
                <a:gd name="connsiteX1" fmla="*/ 6150 w 542492"/>
                <a:gd name="connsiteY1" fmla="*/ 180474 h 624736"/>
                <a:gd name="connsiteX2" fmla="*/ 316713 w 542492"/>
                <a:gd name="connsiteY2" fmla="*/ 0 h 624736"/>
                <a:gd name="connsiteX3" fmla="*/ 311321 w 542492"/>
                <a:gd name="connsiteY3" fmla="*/ 11836 h 624736"/>
                <a:gd name="connsiteX4" fmla="*/ 310563 w 542492"/>
                <a:gd name="connsiteY4" fmla="*/ 289185 h 624736"/>
                <a:gd name="connsiteX5" fmla="*/ 328985 w 542492"/>
                <a:gd name="connsiteY5" fmla="*/ 321091 h 624736"/>
                <a:gd name="connsiteX6" fmla="*/ 542493 w 542492"/>
                <a:gd name="connsiteY6" fmla="*/ 444253 h 624736"/>
                <a:gd name="connsiteX7" fmla="*/ 231939 w 542492"/>
                <a:gd name="connsiteY7" fmla="*/ 624737 h 624736"/>
                <a:gd name="connsiteX8" fmla="*/ 18422 w 542492"/>
                <a:gd name="connsiteY8" fmla="*/ 501565 h 624736"/>
                <a:gd name="connsiteX9" fmla="*/ 0 w 542492"/>
                <a:gd name="connsiteY9" fmla="*/ 469659 h 624736"/>
                <a:gd name="connsiteX10" fmla="*/ 758 w 542492"/>
                <a:gd name="connsiteY10" fmla="*/ 192310 h 62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2492" h="624736">
                  <a:moveTo>
                    <a:pt x="758" y="192319"/>
                  </a:moveTo>
                  <a:cubicBezTo>
                    <a:pt x="777" y="186501"/>
                    <a:pt x="2833" y="182407"/>
                    <a:pt x="6150" y="180474"/>
                  </a:cubicBezTo>
                  <a:cubicBezTo>
                    <a:pt x="109677" y="120310"/>
                    <a:pt x="213195" y="60164"/>
                    <a:pt x="316713" y="0"/>
                  </a:cubicBezTo>
                  <a:cubicBezTo>
                    <a:pt x="313387" y="1924"/>
                    <a:pt x="311331" y="6027"/>
                    <a:pt x="311321" y="11836"/>
                  </a:cubicBezTo>
                  <a:lnTo>
                    <a:pt x="310563" y="289185"/>
                  </a:lnTo>
                  <a:cubicBezTo>
                    <a:pt x="310525" y="300897"/>
                    <a:pt x="318788" y="315206"/>
                    <a:pt x="328985" y="321091"/>
                  </a:cubicBezTo>
                  <a:lnTo>
                    <a:pt x="542493" y="444253"/>
                  </a:lnTo>
                  <a:lnTo>
                    <a:pt x="231939" y="624737"/>
                  </a:lnTo>
                  <a:lnTo>
                    <a:pt x="18422" y="501565"/>
                  </a:lnTo>
                  <a:cubicBezTo>
                    <a:pt x="8225" y="495681"/>
                    <a:pt x="-28" y="481371"/>
                    <a:pt x="0" y="469659"/>
                  </a:cubicBezTo>
                  <a:lnTo>
                    <a:pt x="758" y="192310"/>
                  </a:lnTo>
                  <a:close/>
                </a:path>
              </a:pathLst>
            </a:custGeom>
            <a:solidFill>
              <a:schemeClr val="bg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8" name="Vrije vorm: vorm 407">
              <a:extLst>
                <a:ext uri="{FF2B5EF4-FFF2-40B4-BE49-F238E27FC236}">
                  <a16:creationId xmlns:a16="http://schemas.microsoft.com/office/drawing/2014/main" id="{405E48F0-1DA7-7BEA-4894-9C9F8325F9DF}"/>
                </a:ext>
              </a:extLst>
            </p:cNvPr>
            <p:cNvSpPr/>
            <p:nvPr/>
          </p:nvSpPr>
          <p:spPr>
            <a:xfrm>
              <a:off x="10142045" y="3114272"/>
              <a:ext cx="311188" cy="399989"/>
            </a:xfrm>
            <a:custGeom>
              <a:avLst/>
              <a:gdLst>
                <a:gd name="connsiteX0" fmla="*/ 310573 w 311188"/>
                <a:gd name="connsiteY0" fmla="*/ 219506 h 399989"/>
                <a:gd name="connsiteX1" fmla="*/ 0 w 311188"/>
                <a:gd name="connsiteY1" fmla="*/ 399990 h 399989"/>
                <a:gd name="connsiteX2" fmla="*/ 0 w 311188"/>
                <a:gd name="connsiteY2" fmla="*/ 95473 h 399989"/>
                <a:gd name="connsiteX3" fmla="*/ 311189 w 311188"/>
                <a:gd name="connsiteY3" fmla="*/ 0 h 399989"/>
                <a:gd name="connsiteX4" fmla="*/ 310573 w 311188"/>
                <a:gd name="connsiteY4" fmla="*/ 219506 h 39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88" h="399989">
                  <a:moveTo>
                    <a:pt x="310573" y="219506"/>
                  </a:moveTo>
                  <a:lnTo>
                    <a:pt x="0" y="399990"/>
                  </a:lnTo>
                  <a:lnTo>
                    <a:pt x="0" y="95473"/>
                  </a:lnTo>
                  <a:lnTo>
                    <a:pt x="311189" y="0"/>
                  </a:lnTo>
                  <a:lnTo>
                    <a:pt x="310573" y="219506"/>
                  </a:ln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9" name="Vrije vorm: vorm 408">
              <a:extLst>
                <a:ext uri="{FF2B5EF4-FFF2-40B4-BE49-F238E27FC236}">
                  <a16:creationId xmlns:a16="http://schemas.microsoft.com/office/drawing/2014/main" id="{C9786BCD-B3EF-E9AC-FABF-5325978FB462}"/>
                </a:ext>
              </a:extLst>
            </p:cNvPr>
            <p:cNvSpPr/>
            <p:nvPr/>
          </p:nvSpPr>
          <p:spPr>
            <a:xfrm>
              <a:off x="10126788" y="3004451"/>
              <a:ext cx="536314" cy="285545"/>
            </a:xfrm>
            <a:custGeom>
              <a:avLst/>
              <a:gdLst>
                <a:gd name="connsiteX0" fmla="*/ 310563 w 536314"/>
                <a:gd name="connsiteY0" fmla="*/ 3299 h 285545"/>
                <a:gd name="connsiteX1" fmla="*/ 345217 w 536314"/>
                <a:gd name="connsiteY1" fmla="*/ 6673 h 285545"/>
                <a:gd name="connsiteX2" fmla="*/ 504190 w 536314"/>
                <a:gd name="connsiteY2" fmla="*/ 98649 h 285545"/>
                <a:gd name="connsiteX3" fmla="*/ 536314 w 536314"/>
                <a:gd name="connsiteY3" fmla="*/ 102572 h 285545"/>
                <a:gd name="connsiteX4" fmla="*/ 225761 w 536314"/>
                <a:gd name="connsiteY4" fmla="*/ 283046 h 285545"/>
                <a:gd name="connsiteX5" fmla="*/ 193636 w 536314"/>
                <a:gd name="connsiteY5" fmla="*/ 279132 h 285545"/>
                <a:gd name="connsiteX6" fmla="*/ 34664 w 536314"/>
                <a:gd name="connsiteY6" fmla="*/ 187147 h 285545"/>
                <a:gd name="connsiteX7" fmla="*/ 0 w 536314"/>
                <a:gd name="connsiteY7" fmla="*/ 183783 h 285545"/>
                <a:gd name="connsiteX8" fmla="*/ 310563 w 536314"/>
                <a:gd name="connsiteY8" fmla="*/ 3299 h 285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6314" h="285545">
                  <a:moveTo>
                    <a:pt x="310563" y="3299"/>
                  </a:moveTo>
                  <a:cubicBezTo>
                    <a:pt x="319433" y="-1856"/>
                    <a:pt x="331695" y="-1145"/>
                    <a:pt x="345217" y="6673"/>
                  </a:cubicBezTo>
                  <a:lnTo>
                    <a:pt x="504190" y="98649"/>
                  </a:lnTo>
                  <a:cubicBezTo>
                    <a:pt x="511572" y="102913"/>
                    <a:pt x="526421" y="108314"/>
                    <a:pt x="536314" y="102572"/>
                  </a:cubicBezTo>
                  <a:lnTo>
                    <a:pt x="225761" y="283046"/>
                  </a:lnTo>
                  <a:cubicBezTo>
                    <a:pt x="215858" y="288798"/>
                    <a:pt x="201028" y="283396"/>
                    <a:pt x="193636" y="279132"/>
                  </a:cubicBezTo>
                  <a:lnTo>
                    <a:pt x="34664" y="187147"/>
                  </a:lnTo>
                  <a:cubicBezTo>
                    <a:pt x="21141" y="179348"/>
                    <a:pt x="8870" y="178637"/>
                    <a:pt x="0" y="183783"/>
                  </a:cubicBezTo>
                  <a:cubicBezTo>
                    <a:pt x="103527" y="123618"/>
                    <a:pt x="207045" y="63464"/>
                    <a:pt x="310563" y="3299"/>
                  </a:cubicBezTo>
                  <a:close/>
                </a:path>
              </a:pathLst>
            </a:custGeom>
            <a:solidFill>
              <a:schemeClr val="bg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0" name="Vrije vorm: vorm 409">
              <a:extLst>
                <a:ext uri="{FF2B5EF4-FFF2-40B4-BE49-F238E27FC236}">
                  <a16:creationId xmlns:a16="http://schemas.microsoft.com/office/drawing/2014/main" id="{80D8BDAF-9D67-0913-4E23-1F9170EC7DAE}"/>
                </a:ext>
              </a:extLst>
            </p:cNvPr>
            <p:cNvSpPr/>
            <p:nvPr/>
          </p:nvSpPr>
          <p:spPr>
            <a:xfrm>
              <a:off x="10373889" y="3101043"/>
              <a:ext cx="329278" cy="223439"/>
            </a:xfrm>
            <a:custGeom>
              <a:avLst/>
              <a:gdLst>
                <a:gd name="connsiteX0" fmla="*/ 0 w 329278"/>
                <a:gd name="connsiteY0" fmla="*/ 223439 h 223439"/>
                <a:gd name="connsiteX1" fmla="*/ 310563 w 329278"/>
                <a:gd name="connsiteY1" fmla="*/ 42955 h 223439"/>
                <a:gd name="connsiteX2" fmla="*/ 329279 w 329278"/>
                <a:gd name="connsiteY2" fmla="*/ 0 h 223439"/>
                <a:gd name="connsiteX3" fmla="*/ 18715 w 329278"/>
                <a:gd name="connsiteY3" fmla="*/ 180474 h 223439"/>
                <a:gd name="connsiteX4" fmla="*/ 0 w 329278"/>
                <a:gd name="connsiteY4" fmla="*/ 223439 h 22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278" h="223439">
                  <a:moveTo>
                    <a:pt x="0" y="223439"/>
                  </a:moveTo>
                  <a:cubicBezTo>
                    <a:pt x="103527" y="163275"/>
                    <a:pt x="207045" y="103120"/>
                    <a:pt x="310563" y="42955"/>
                  </a:cubicBezTo>
                  <a:cubicBezTo>
                    <a:pt x="321821" y="36417"/>
                    <a:pt x="329212" y="22639"/>
                    <a:pt x="329279" y="0"/>
                  </a:cubicBezTo>
                  <a:lnTo>
                    <a:pt x="18715" y="180474"/>
                  </a:lnTo>
                  <a:cubicBezTo>
                    <a:pt x="18649" y="203122"/>
                    <a:pt x="11267" y="216900"/>
                    <a:pt x="0" y="22343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1" name="Vrije vorm: vorm 410">
              <a:extLst>
                <a:ext uri="{FF2B5EF4-FFF2-40B4-BE49-F238E27FC236}">
                  <a16:creationId xmlns:a16="http://schemas.microsoft.com/office/drawing/2014/main" id="{93D5FC82-1CA2-C302-A5C2-F5D455555B0B}"/>
                </a:ext>
              </a:extLst>
            </p:cNvPr>
            <p:cNvSpPr/>
            <p:nvPr/>
          </p:nvSpPr>
          <p:spPr>
            <a:xfrm>
              <a:off x="10111796" y="3184936"/>
              <a:ext cx="280808" cy="519162"/>
            </a:xfrm>
            <a:custGeom>
              <a:avLst/>
              <a:gdLst>
                <a:gd name="connsiteX0" fmla="*/ 250551 w 280808"/>
                <a:gd name="connsiteY0" fmla="*/ 79117 h 519162"/>
                <a:gd name="connsiteX1" fmla="*/ 208628 w 280808"/>
                <a:gd name="connsiteY1" fmla="*/ 98647 h 519162"/>
                <a:gd name="connsiteX2" fmla="*/ 49655 w 280808"/>
                <a:gd name="connsiteY2" fmla="*/ 6662 h 519162"/>
                <a:gd name="connsiteX3" fmla="*/ 758 w 280808"/>
                <a:gd name="connsiteY3" fmla="*/ 34522 h 519162"/>
                <a:gd name="connsiteX4" fmla="*/ 0 w 280808"/>
                <a:gd name="connsiteY4" fmla="*/ 311862 h 519162"/>
                <a:gd name="connsiteX5" fmla="*/ 48575 w 280808"/>
                <a:gd name="connsiteY5" fmla="*/ 396001 h 519162"/>
                <a:gd name="connsiteX6" fmla="*/ 262093 w 280808"/>
                <a:gd name="connsiteY6" fmla="*/ 519163 h 519162"/>
                <a:gd name="connsiteX7" fmla="*/ 262197 w 280808"/>
                <a:gd name="connsiteY7" fmla="*/ 484404 h 519162"/>
                <a:gd name="connsiteX8" fmla="*/ 48679 w 280808"/>
                <a:gd name="connsiteY8" fmla="*/ 361233 h 519162"/>
                <a:gd name="connsiteX9" fmla="*/ 30258 w 280808"/>
                <a:gd name="connsiteY9" fmla="*/ 329326 h 519162"/>
                <a:gd name="connsiteX10" fmla="*/ 31016 w 280808"/>
                <a:gd name="connsiteY10" fmla="*/ 51977 h 519162"/>
                <a:gd name="connsiteX11" fmla="*/ 49561 w 280808"/>
                <a:gd name="connsiteY11" fmla="*/ 41421 h 519162"/>
                <a:gd name="connsiteX12" fmla="*/ 208533 w 280808"/>
                <a:gd name="connsiteY12" fmla="*/ 133397 h 519162"/>
                <a:gd name="connsiteX13" fmla="*/ 280808 w 280808"/>
                <a:gd name="connsiteY13" fmla="*/ 96572 h 519162"/>
                <a:gd name="connsiteX14" fmla="*/ 250560 w 280808"/>
                <a:gd name="connsiteY14" fmla="*/ 79108 h 51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0808" h="519162">
                  <a:moveTo>
                    <a:pt x="250551" y="79117"/>
                  </a:moveTo>
                  <a:cubicBezTo>
                    <a:pt x="250446" y="114918"/>
                    <a:pt x="220274" y="105366"/>
                    <a:pt x="208628" y="98647"/>
                  </a:cubicBezTo>
                  <a:lnTo>
                    <a:pt x="49655" y="6662"/>
                  </a:lnTo>
                  <a:cubicBezTo>
                    <a:pt x="22791" y="-8850"/>
                    <a:pt x="853" y="3658"/>
                    <a:pt x="758" y="34522"/>
                  </a:cubicBezTo>
                  <a:lnTo>
                    <a:pt x="0" y="311862"/>
                  </a:lnTo>
                  <a:cubicBezTo>
                    <a:pt x="-85" y="342773"/>
                    <a:pt x="21682" y="380479"/>
                    <a:pt x="48575" y="396001"/>
                  </a:cubicBezTo>
                  <a:lnTo>
                    <a:pt x="262093" y="519163"/>
                  </a:lnTo>
                  <a:lnTo>
                    <a:pt x="262197" y="484404"/>
                  </a:lnTo>
                  <a:lnTo>
                    <a:pt x="48679" y="361233"/>
                  </a:lnTo>
                  <a:cubicBezTo>
                    <a:pt x="38483" y="355348"/>
                    <a:pt x="30229" y="341039"/>
                    <a:pt x="30258" y="329326"/>
                  </a:cubicBezTo>
                  <a:lnTo>
                    <a:pt x="31016" y="51977"/>
                  </a:lnTo>
                  <a:cubicBezTo>
                    <a:pt x="31054" y="40265"/>
                    <a:pt x="39364" y="35527"/>
                    <a:pt x="49561" y="41421"/>
                  </a:cubicBezTo>
                  <a:lnTo>
                    <a:pt x="208533" y="133397"/>
                  </a:lnTo>
                  <a:cubicBezTo>
                    <a:pt x="243462" y="153571"/>
                    <a:pt x="280666" y="147497"/>
                    <a:pt x="280808" y="96572"/>
                  </a:cubicBezTo>
                  <a:lnTo>
                    <a:pt x="250560" y="791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2" name="Vrije vorm: vorm 411">
              <a:extLst>
                <a:ext uri="{FF2B5EF4-FFF2-40B4-BE49-F238E27FC236}">
                  <a16:creationId xmlns:a16="http://schemas.microsoft.com/office/drawing/2014/main" id="{46505040-54CC-7F4C-7F22-FE4545A6F48E}"/>
                </a:ext>
              </a:extLst>
            </p:cNvPr>
            <p:cNvSpPr/>
            <p:nvPr/>
          </p:nvSpPr>
          <p:spPr>
            <a:xfrm>
              <a:off x="10362347" y="3083569"/>
              <a:ext cx="340811" cy="197938"/>
            </a:xfrm>
            <a:custGeom>
              <a:avLst/>
              <a:gdLst>
                <a:gd name="connsiteX0" fmla="*/ 30248 w 340811"/>
                <a:gd name="connsiteY0" fmla="*/ 197939 h 197938"/>
                <a:gd name="connsiteX1" fmla="*/ 340811 w 340811"/>
                <a:gd name="connsiteY1" fmla="*/ 17474 h 197938"/>
                <a:gd name="connsiteX2" fmla="*/ 310563 w 340811"/>
                <a:gd name="connsiteY2" fmla="*/ 0 h 197938"/>
                <a:gd name="connsiteX3" fmla="*/ 0 w 340811"/>
                <a:gd name="connsiteY3" fmla="*/ 180484 h 197938"/>
                <a:gd name="connsiteX4" fmla="*/ 30248 w 340811"/>
                <a:gd name="connsiteY4" fmla="*/ 197939 h 197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811" h="197938">
                  <a:moveTo>
                    <a:pt x="30248" y="197939"/>
                  </a:moveTo>
                  <a:lnTo>
                    <a:pt x="340811" y="17474"/>
                  </a:lnTo>
                  <a:lnTo>
                    <a:pt x="310563" y="0"/>
                  </a:lnTo>
                  <a:lnTo>
                    <a:pt x="0" y="180484"/>
                  </a:lnTo>
                  <a:lnTo>
                    <a:pt x="30248" y="197939"/>
                  </a:ln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419" name="Groep 418">
              <a:extLst>
                <a:ext uri="{FF2B5EF4-FFF2-40B4-BE49-F238E27FC236}">
                  <a16:creationId xmlns:a16="http://schemas.microsoft.com/office/drawing/2014/main" id="{972D8F6A-D431-8200-7ED5-B1FAF7976E97}"/>
                </a:ext>
              </a:extLst>
            </p:cNvPr>
            <p:cNvGrpSpPr/>
            <p:nvPr/>
          </p:nvGrpSpPr>
          <p:grpSpPr>
            <a:xfrm>
              <a:off x="8579773" y="1756456"/>
              <a:ext cx="1184247" cy="1938970"/>
              <a:chOff x="8652398" y="1195985"/>
              <a:chExt cx="1184247" cy="1938970"/>
            </a:xfrm>
          </p:grpSpPr>
          <p:grpSp>
            <p:nvGrpSpPr>
              <p:cNvPr id="302" name="Graphic 299">
                <a:extLst>
                  <a:ext uri="{FF2B5EF4-FFF2-40B4-BE49-F238E27FC236}">
                    <a16:creationId xmlns:a16="http://schemas.microsoft.com/office/drawing/2014/main" id="{09D1BFC4-0533-2A3E-A29D-FE7D3E495E3B}"/>
                  </a:ext>
                </a:extLst>
              </p:cNvPr>
              <p:cNvGrpSpPr/>
              <p:nvPr/>
            </p:nvGrpSpPr>
            <p:grpSpPr>
              <a:xfrm>
                <a:off x="8950180" y="1195985"/>
                <a:ext cx="801602" cy="1938970"/>
                <a:chOff x="8950180" y="1195985"/>
                <a:chExt cx="801602" cy="1938970"/>
              </a:xfrm>
            </p:grpSpPr>
            <p:sp>
              <p:nvSpPr>
                <p:cNvPr id="303" name="Vrije vorm: vorm 302">
                  <a:extLst>
                    <a:ext uri="{FF2B5EF4-FFF2-40B4-BE49-F238E27FC236}">
                      <a16:creationId xmlns:a16="http://schemas.microsoft.com/office/drawing/2014/main" id="{411208AB-5568-CE71-9175-CF5F30EA5E2D}"/>
                    </a:ext>
                  </a:extLst>
                </p:cNvPr>
                <p:cNvSpPr/>
                <p:nvPr/>
              </p:nvSpPr>
              <p:spPr>
                <a:xfrm>
                  <a:off x="8950180" y="2676975"/>
                  <a:ext cx="801602" cy="457980"/>
                </a:xfrm>
                <a:custGeom>
                  <a:avLst/>
                  <a:gdLst>
                    <a:gd name="connsiteX0" fmla="*/ 12032 w 801602"/>
                    <a:gd name="connsiteY0" fmla="*/ 441345 h 457980"/>
                    <a:gd name="connsiteX1" fmla="*/ 486703 w 801602"/>
                    <a:gd name="connsiteY1" fmla="*/ 272527 h 457980"/>
                    <a:gd name="connsiteX2" fmla="*/ 776599 w 801602"/>
                    <a:gd name="connsiteY2" fmla="*/ 1138 h 457980"/>
                    <a:gd name="connsiteX3" fmla="*/ 317307 w 801602"/>
                    <a:gd name="connsiteY3" fmla="*/ 189695 h 457980"/>
                    <a:gd name="connsiteX4" fmla="*/ 12032 w 801602"/>
                    <a:gd name="connsiteY4" fmla="*/ 441345 h 457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1602" h="457980">
                      <a:moveTo>
                        <a:pt x="12032" y="441345"/>
                      </a:moveTo>
                      <a:cubicBezTo>
                        <a:pt x="81227" y="486793"/>
                        <a:pt x="204692" y="441866"/>
                        <a:pt x="486703" y="272527"/>
                      </a:cubicBezTo>
                      <a:cubicBezTo>
                        <a:pt x="689304" y="150853"/>
                        <a:pt x="869219" y="56574"/>
                        <a:pt x="776599" y="1138"/>
                      </a:cubicBezTo>
                      <a:cubicBezTo>
                        <a:pt x="756775" y="-10735"/>
                        <a:pt x="521964" y="71527"/>
                        <a:pt x="317307" y="189695"/>
                      </a:cubicBezTo>
                      <a:cubicBezTo>
                        <a:pt x="112650" y="307864"/>
                        <a:pt x="-45773" y="403365"/>
                        <a:pt x="12032" y="441345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4" name="Vrije vorm: vorm 303">
                  <a:extLst>
                    <a:ext uri="{FF2B5EF4-FFF2-40B4-BE49-F238E27FC236}">
                      <a16:creationId xmlns:a16="http://schemas.microsoft.com/office/drawing/2014/main" id="{C524DEAF-CE22-59B3-6C39-984E8376CE84}"/>
                    </a:ext>
                  </a:extLst>
                </p:cNvPr>
                <p:cNvSpPr/>
                <p:nvPr/>
              </p:nvSpPr>
              <p:spPr>
                <a:xfrm>
                  <a:off x="8966163" y="1195985"/>
                  <a:ext cx="765315" cy="1914185"/>
                </a:xfrm>
                <a:custGeom>
                  <a:avLst/>
                  <a:gdLst>
                    <a:gd name="connsiteX0" fmla="*/ 38635 w 765315"/>
                    <a:gd name="connsiteY0" fmla="*/ 371728 h 1914185"/>
                    <a:gd name="connsiteX1" fmla="*/ 359944 w 765315"/>
                    <a:gd name="connsiteY1" fmla="*/ 167620 h 1914185"/>
                    <a:gd name="connsiteX2" fmla="*/ 681092 w 765315"/>
                    <a:gd name="connsiteY2" fmla="*/ 2763 h 1914185"/>
                    <a:gd name="connsiteX3" fmla="*/ 706526 w 765315"/>
                    <a:gd name="connsiteY3" fmla="*/ 3227 h 1914185"/>
                    <a:gd name="connsiteX4" fmla="*/ 765316 w 765315"/>
                    <a:gd name="connsiteY4" fmla="*/ 37389 h 1914185"/>
                    <a:gd name="connsiteX5" fmla="*/ 739882 w 765315"/>
                    <a:gd name="connsiteY5" fmla="*/ 36925 h 1914185"/>
                    <a:gd name="connsiteX6" fmla="*/ 418724 w 765315"/>
                    <a:gd name="connsiteY6" fmla="*/ 201772 h 1914185"/>
                    <a:gd name="connsiteX7" fmla="*/ 97425 w 765315"/>
                    <a:gd name="connsiteY7" fmla="*/ 405899 h 1914185"/>
                    <a:gd name="connsiteX8" fmla="*/ 58800 w 765315"/>
                    <a:gd name="connsiteY8" fmla="*/ 481964 h 1914185"/>
                    <a:gd name="connsiteX9" fmla="*/ 62761 w 765315"/>
                    <a:gd name="connsiteY9" fmla="*/ 1884867 h 1914185"/>
                    <a:gd name="connsiteX10" fmla="*/ 76928 w 765315"/>
                    <a:gd name="connsiteY10" fmla="*/ 1914186 h 1914185"/>
                    <a:gd name="connsiteX11" fmla="*/ 18138 w 765315"/>
                    <a:gd name="connsiteY11" fmla="*/ 1880034 h 1914185"/>
                    <a:gd name="connsiteX12" fmla="*/ 3971 w 765315"/>
                    <a:gd name="connsiteY12" fmla="*/ 1850705 h 1914185"/>
                    <a:gd name="connsiteX13" fmla="*/ 0 w 765315"/>
                    <a:gd name="connsiteY13" fmla="*/ 447803 h 1914185"/>
                    <a:gd name="connsiteX14" fmla="*/ 38625 w 765315"/>
                    <a:gd name="connsiteY14" fmla="*/ 371737 h 1914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65315" h="1914185">
                      <a:moveTo>
                        <a:pt x="38635" y="371728"/>
                      </a:moveTo>
                      <a:cubicBezTo>
                        <a:pt x="42937" y="368316"/>
                        <a:pt x="124650" y="303471"/>
                        <a:pt x="359944" y="167620"/>
                      </a:cubicBezTo>
                      <a:cubicBezTo>
                        <a:pt x="555731" y="54598"/>
                        <a:pt x="674828" y="5350"/>
                        <a:pt x="681092" y="2763"/>
                      </a:cubicBezTo>
                      <a:cubicBezTo>
                        <a:pt x="690776" y="-1217"/>
                        <a:pt x="699655" y="-753"/>
                        <a:pt x="706526" y="3227"/>
                      </a:cubicBezTo>
                      <a:cubicBezTo>
                        <a:pt x="726113" y="14608"/>
                        <a:pt x="745719" y="25999"/>
                        <a:pt x="765316" y="37389"/>
                      </a:cubicBezTo>
                      <a:cubicBezTo>
                        <a:pt x="758455" y="33409"/>
                        <a:pt x="749557" y="32935"/>
                        <a:pt x="739882" y="36925"/>
                      </a:cubicBezTo>
                      <a:cubicBezTo>
                        <a:pt x="733609" y="39512"/>
                        <a:pt x="614512" y="88769"/>
                        <a:pt x="418724" y="201772"/>
                      </a:cubicBezTo>
                      <a:cubicBezTo>
                        <a:pt x="183431" y="337651"/>
                        <a:pt x="101727" y="402478"/>
                        <a:pt x="97425" y="405899"/>
                      </a:cubicBezTo>
                      <a:cubicBezTo>
                        <a:pt x="76113" y="422795"/>
                        <a:pt x="58715" y="457042"/>
                        <a:pt x="58800" y="481964"/>
                      </a:cubicBezTo>
                      <a:lnTo>
                        <a:pt x="62761" y="1884867"/>
                      </a:lnTo>
                      <a:cubicBezTo>
                        <a:pt x="62808" y="1898787"/>
                        <a:pt x="68333" y="1909183"/>
                        <a:pt x="76928" y="1914186"/>
                      </a:cubicBezTo>
                      <a:cubicBezTo>
                        <a:pt x="57331" y="1902796"/>
                        <a:pt x="37725" y="1891405"/>
                        <a:pt x="18138" y="1880034"/>
                      </a:cubicBezTo>
                      <a:cubicBezTo>
                        <a:pt x="9533" y="1875040"/>
                        <a:pt x="4028" y="1864644"/>
                        <a:pt x="3971" y="1850705"/>
                      </a:cubicBezTo>
                      <a:lnTo>
                        <a:pt x="0" y="447803"/>
                      </a:lnTo>
                      <a:cubicBezTo>
                        <a:pt x="-66" y="422880"/>
                        <a:pt x="17332" y="388652"/>
                        <a:pt x="38625" y="371737"/>
                      </a:cubicBezTo>
                      <a:close/>
                    </a:path>
                  </a:pathLst>
                </a:custGeom>
                <a:solidFill>
                  <a:schemeClr val="bg1">
                    <a:lumMod val="90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5" name="Vrije vorm: vorm 304">
                  <a:extLst>
                    <a:ext uri="{FF2B5EF4-FFF2-40B4-BE49-F238E27FC236}">
                      <a16:creationId xmlns:a16="http://schemas.microsoft.com/office/drawing/2014/main" id="{761B14F2-0BD9-7109-8A4E-13518BE8E804}"/>
                    </a:ext>
                  </a:extLst>
                </p:cNvPr>
                <p:cNvSpPr/>
                <p:nvPr/>
              </p:nvSpPr>
              <p:spPr>
                <a:xfrm>
                  <a:off x="9024963" y="1230145"/>
                  <a:ext cx="724255" cy="1883331"/>
                </a:xfrm>
                <a:custGeom>
                  <a:avLst/>
                  <a:gdLst>
                    <a:gd name="connsiteX0" fmla="*/ 359925 w 724255"/>
                    <a:gd name="connsiteY0" fmla="*/ 167612 h 1883331"/>
                    <a:gd name="connsiteX1" fmla="*/ 38625 w 724255"/>
                    <a:gd name="connsiteY1" fmla="*/ 371739 h 1883331"/>
                    <a:gd name="connsiteX2" fmla="*/ 0 w 724255"/>
                    <a:gd name="connsiteY2" fmla="*/ 447804 h 1883331"/>
                    <a:gd name="connsiteX3" fmla="*/ 3961 w 724255"/>
                    <a:gd name="connsiteY3" fmla="*/ 1850706 h 1883331"/>
                    <a:gd name="connsiteX4" fmla="*/ 43070 w 724255"/>
                    <a:gd name="connsiteY4" fmla="*/ 1880888 h 1883331"/>
                    <a:gd name="connsiteX5" fmla="*/ 364322 w 724255"/>
                    <a:gd name="connsiteY5" fmla="*/ 1715026 h 1883331"/>
                    <a:gd name="connsiteX6" fmla="*/ 685375 w 724255"/>
                    <a:gd name="connsiteY6" fmla="*/ 1509440 h 1883331"/>
                    <a:gd name="connsiteX7" fmla="*/ 724256 w 724255"/>
                    <a:gd name="connsiteY7" fmla="*/ 1434853 h 1883331"/>
                    <a:gd name="connsiteX8" fmla="*/ 720266 w 724255"/>
                    <a:gd name="connsiteY8" fmla="*/ 31941 h 1883331"/>
                    <a:gd name="connsiteX9" fmla="*/ 681073 w 724255"/>
                    <a:gd name="connsiteY9" fmla="*/ 2764 h 1883331"/>
                    <a:gd name="connsiteX10" fmla="*/ 359915 w 724255"/>
                    <a:gd name="connsiteY10" fmla="*/ 167612 h 1883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4255" h="1883331">
                      <a:moveTo>
                        <a:pt x="359925" y="167612"/>
                      </a:moveTo>
                      <a:cubicBezTo>
                        <a:pt x="124631" y="303491"/>
                        <a:pt x="42927" y="368318"/>
                        <a:pt x="38625" y="371739"/>
                      </a:cubicBezTo>
                      <a:cubicBezTo>
                        <a:pt x="17313" y="388635"/>
                        <a:pt x="-85" y="422882"/>
                        <a:pt x="0" y="447804"/>
                      </a:cubicBezTo>
                      <a:lnTo>
                        <a:pt x="3961" y="1850706"/>
                      </a:lnTo>
                      <a:cubicBezTo>
                        <a:pt x="4037" y="1875619"/>
                        <a:pt x="21634" y="1889199"/>
                        <a:pt x="43070" y="1880888"/>
                      </a:cubicBezTo>
                      <a:cubicBezTo>
                        <a:pt x="48272" y="1878860"/>
                        <a:pt x="147166" y="1840387"/>
                        <a:pt x="364322" y="1715026"/>
                      </a:cubicBezTo>
                      <a:cubicBezTo>
                        <a:pt x="567975" y="1597465"/>
                        <a:pt x="679509" y="1513837"/>
                        <a:pt x="685375" y="1509440"/>
                      </a:cubicBezTo>
                      <a:cubicBezTo>
                        <a:pt x="706810" y="1493340"/>
                        <a:pt x="724322" y="1459776"/>
                        <a:pt x="724256" y="1434853"/>
                      </a:cubicBezTo>
                      <a:lnTo>
                        <a:pt x="720266" y="31941"/>
                      </a:lnTo>
                      <a:cubicBezTo>
                        <a:pt x="720219" y="7029"/>
                        <a:pt x="702565" y="-6086"/>
                        <a:pt x="681073" y="2764"/>
                      </a:cubicBezTo>
                      <a:cubicBezTo>
                        <a:pt x="674800" y="5351"/>
                        <a:pt x="555703" y="54608"/>
                        <a:pt x="359915" y="167612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6" name="Vrije vorm: vorm 305">
                  <a:extLst>
                    <a:ext uri="{FF2B5EF4-FFF2-40B4-BE49-F238E27FC236}">
                      <a16:creationId xmlns:a16="http://schemas.microsoft.com/office/drawing/2014/main" id="{1FA42B30-1326-3125-BC08-8CFAFB1DD288}"/>
                    </a:ext>
                  </a:extLst>
                </p:cNvPr>
                <p:cNvSpPr/>
                <p:nvPr/>
              </p:nvSpPr>
              <p:spPr>
                <a:xfrm>
                  <a:off x="9053468" y="1270226"/>
                  <a:ext cx="667265" cy="1803166"/>
                </a:xfrm>
                <a:custGeom>
                  <a:avLst/>
                  <a:gdLst>
                    <a:gd name="connsiteX0" fmla="*/ 333619 w 667265"/>
                    <a:gd name="connsiteY0" fmla="*/ 1640944 h 1803166"/>
                    <a:gd name="connsiteX1" fmla="*/ 645499 w 667265"/>
                    <a:gd name="connsiteY1" fmla="*/ 1441215 h 1803166"/>
                    <a:gd name="connsiteX2" fmla="*/ 667266 w 667265"/>
                    <a:gd name="connsiteY2" fmla="*/ 1399482 h 1803166"/>
                    <a:gd name="connsiteX3" fmla="*/ 667266 w 667265"/>
                    <a:gd name="connsiteY3" fmla="*/ 17759 h 1803166"/>
                    <a:gd name="connsiteX4" fmla="*/ 645594 w 667265"/>
                    <a:gd name="connsiteY4" fmla="*/ 1422 h 1803166"/>
                    <a:gd name="connsiteX5" fmla="*/ 333619 w 667265"/>
                    <a:gd name="connsiteY5" fmla="*/ 161541 h 1803166"/>
                    <a:gd name="connsiteX6" fmla="*/ 22212 w 667265"/>
                    <a:gd name="connsiteY6" fmla="*/ 359242 h 1803166"/>
                    <a:gd name="connsiteX7" fmla="*/ 0 w 667265"/>
                    <a:gd name="connsiteY7" fmla="*/ 403004 h 1803166"/>
                    <a:gd name="connsiteX8" fmla="*/ 0 w 667265"/>
                    <a:gd name="connsiteY8" fmla="*/ 1784727 h 1803166"/>
                    <a:gd name="connsiteX9" fmla="*/ 21956 w 667265"/>
                    <a:gd name="connsiteY9" fmla="*/ 1801888 h 1803166"/>
                    <a:gd name="connsiteX10" fmla="*/ 333628 w 667265"/>
                    <a:gd name="connsiteY10" fmla="*/ 1640944 h 1803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7265" h="1803166">
                      <a:moveTo>
                        <a:pt x="333619" y="1640944"/>
                      </a:moveTo>
                      <a:cubicBezTo>
                        <a:pt x="529179" y="1528036"/>
                        <a:pt x="644362" y="1442077"/>
                        <a:pt x="645499" y="1441215"/>
                      </a:cubicBezTo>
                      <a:cubicBezTo>
                        <a:pt x="657088" y="1432525"/>
                        <a:pt x="667266" y="1413023"/>
                        <a:pt x="667266" y="1399482"/>
                      </a:cubicBezTo>
                      <a:lnTo>
                        <a:pt x="667266" y="17759"/>
                      </a:lnTo>
                      <a:cubicBezTo>
                        <a:pt x="667266" y="4283"/>
                        <a:pt x="657136" y="-3335"/>
                        <a:pt x="645594" y="1422"/>
                      </a:cubicBezTo>
                      <a:cubicBezTo>
                        <a:pt x="644371" y="1924"/>
                        <a:pt x="521683" y="52963"/>
                        <a:pt x="333619" y="161541"/>
                      </a:cubicBezTo>
                      <a:cubicBezTo>
                        <a:pt x="108436" y="291545"/>
                        <a:pt x="23046" y="358579"/>
                        <a:pt x="22212" y="359242"/>
                      </a:cubicBezTo>
                      <a:cubicBezTo>
                        <a:pt x="10376" y="368633"/>
                        <a:pt x="0" y="389092"/>
                        <a:pt x="0" y="403004"/>
                      </a:cubicBezTo>
                      <a:lnTo>
                        <a:pt x="0" y="1784727"/>
                      </a:lnTo>
                      <a:cubicBezTo>
                        <a:pt x="0" y="1798420"/>
                        <a:pt x="10244" y="1806436"/>
                        <a:pt x="21956" y="1801888"/>
                      </a:cubicBezTo>
                      <a:cubicBezTo>
                        <a:pt x="22942" y="1801509"/>
                        <a:pt x="125379" y="1761188"/>
                        <a:pt x="333628" y="164094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3" name="Vrije vorm: vorm 312">
                  <a:extLst>
                    <a:ext uri="{FF2B5EF4-FFF2-40B4-BE49-F238E27FC236}">
                      <a16:creationId xmlns:a16="http://schemas.microsoft.com/office/drawing/2014/main" id="{ED138C74-4F87-5514-68C2-8178F60A6B59}"/>
                    </a:ext>
                  </a:extLst>
                </p:cNvPr>
                <p:cNvSpPr/>
                <p:nvPr/>
              </p:nvSpPr>
              <p:spPr>
                <a:xfrm>
                  <a:off x="9249028" y="1352063"/>
                  <a:ext cx="276126" cy="212400"/>
                </a:xfrm>
                <a:custGeom>
                  <a:avLst/>
                  <a:gdLst>
                    <a:gd name="connsiteX0" fmla="*/ 276127 w 276126"/>
                    <a:gd name="connsiteY0" fmla="*/ 0 h 212400"/>
                    <a:gd name="connsiteX1" fmla="*/ 276127 w 276126"/>
                    <a:gd name="connsiteY1" fmla="*/ 39554 h 212400"/>
                    <a:gd name="connsiteX2" fmla="*/ 243794 w 276126"/>
                    <a:gd name="connsiteY2" fmla="*/ 84385 h 212400"/>
                    <a:gd name="connsiteX3" fmla="*/ 32371 w 276126"/>
                    <a:gd name="connsiteY3" fmla="*/ 206448 h 212400"/>
                    <a:gd name="connsiteX4" fmla="*/ 0 w 276126"/>
                    <a:gd name="connsiteY4" fmla="*/ 198981 h 212400"/>
                    <a:gd name="connsiteX5" fmla="*/ 0 w 276126"/>
                    <a:gd name="connsiteY5" fmla="*/ 159427 h 212400"/>
                    <a:gd name="connsiteX6" fmla="*/ 138059 w 276126"/>
                    <a:gd name="connsiteY6" fmla="*/ 70797 h 212400"/>
                    <a:gd name="connsiteX7" fmla="*/ 276127 w 276126"/>
                    <a:gd name="connsiteY7" fmla="*/ 19 h 21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6126" h="212400">
                      <a:moveTo>
                        <a:pt x="276127" y="0"/>
                      </a:moveTo>
                      <a:lnTo>
                        <a:pt x="276127" y="39554"/>
                      </a:lnTo>
                      <a:cubicBezTo>
                        <a:pt x="276127" y="53938"/>
                        <a:pt x="261571" y="74113"/>
                        <a:pt x="243794" y="84385"/>
                      </a:cubicBezTo>
                      <a:lnTo>
                        <a:pt x="32371" y="206448"/>
                      </a:lnTo>
                      <a:cubicBezTo>
                        <a:pt x="14565" y="216720"/>
                        <a:pt x="9" y="213356"/>
                        <a:pt x="0" y="198981"/>
                      </a:cubicBezTo>
                      <a:lnTo>
                        <a:pt x="0" y="159427"/>
                      </a:lnTo>
                      <a:lnTo>
                        <a:pt x="138059" y="70797"/>
                      </a:lnTo>
                      <a:lnTo>
                        <a:pt x="276127" y="19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418" name="Groep 417">
                <a:extLst>
                  <a:ext uri="{FF2B5EF4-FFF2-40B4-BE49-F238E27FC236}">
                    <a16:creationId xmlns:a16="http://schemas.microsoft.com/office/drawing/2014/main" id="{D5D97177-C55F-67CF-35C0-DFFC5998C38E}"/>
                  </a:ext>
                </a:extLst>
              </p:cNvPr>
              <p:cNvGrpSpPr/>
              <p:nvPr/>
            </p:nvGrpSpPr>
            <p:grpSpPr>
              <a:xfrm>
                <a:off x="8652398" y="1339371"/>
                <a:ext cx="1184247" cy="1664176"/>
                <a:chOff x="8652398" y="1339371"/>
                <a:chExt cx="1184247" cy="1664176"/>
              </a:xfrm>
            </p:grpSpPr>
            <p:grpSp>
              <p:nvGrpSpPr>
                <p:cNvPr id="314" name="Graphic 299">
                  <a:extLst>
                    <a:ext uri="{FF2B5EF4-FFF2-40B4-BE49-F238E27FC236}">
                      <a16:creationId xmlns:a16="http://schemas.microsoft.com/office/drawing/2014/main" id="{9BF28F74-66EF-8CFF-46A4-D9B862439B92}"/>
                    </a:ext>
                  </a:extLst>
                </p:cNvPr>
                <p:cNvGrpSpPr/>
                <p:nvPr/>
              </p:nvGrpSpPr>
              <p:grpSpPr>
                <a:xfrm>
                  <a:off x="8983893" y="2232568"/>
                  <a:ext cx="410708" cy="770979"/>
                  <a:chOff x="8983893" y="2232568"/>
                  <a:chExt cx="410708" cy="770979"/>
                </a:xfrm>
              </p:grpSpPr>
              <p:sp>
                <p:nvSpPr>
                  <p:cNvPr id="315" name="Vrije vorm: vorm 314">
                    <a:extLst>
                      <a:ext uri="{FF2B5EF4-FFF2-40B4-BE49-F238E27FC236}">
                        <a16:creationId xmlns:a16="http://schemas.microsoft.com/office/drawing/2014/main" id="{52630A69-9B7E-41AE-027C-69520272805C}"/>
                      </a:ext>
                    </a:extLst>
                  </p:cNvPr>
                  <p:cNvSpPr/>
                  <p:nvPr/>
                </p:nvSpPr>
                <p:spPr>
                  <a:xfrm>
                    <a:off x="8983893" y="2232568"/>
                    <a:ext cx="386552" cy="760622"/>
                  </a:xfrm>
                  <a:custGeom>
                    <a:avLst/>
                    <a:gdLst>
                      <a:gd name="connsiteX0" fmla="*/ 344080 w 386552"/>
                      <a:gd name="connsiteY0" fmla="*/ 580695 h 760622"/>
                      <a:gd name="connsiteX1" fmla="*/ 386553 w 386552"/>
                      <a:gd name="connsiteY1" fmla="*/ 507122 h 760622"/>
                      <a:gd name="connsiteX2" fmla="*/ 386553 w 386552"/>
                      <a:gd name="connsiteY2" fmla="*/ 30308 h 760622"/>
                      <a:gd name="connsiteX3" fmla="*/ 344090 w 386552"/>
                      <a:gd name="connsiteY3" fmla="*/ 5784 h 760622"/>
                      <a:gd name="connsiteX4" fmla="*/ 42463 w 386552"/>
                      <a:gd name="connsiteY4" fmla="*/ 179928 h 760622"/>
                      <a:gd name="connsiteX5" fmla="*/ 0 w 386552"/>
                      <a:gd name="connsiteY5" fmla="*/ 253492 h 760622"/>
                      <a:gd name="connsiteX6" fmla="*/ 0 w 386552"/>
                      <a:gd name="connsiteY6" fmla="*/ 730314 h 760622"/>
                      <a:gd name="connsiteX7" fmla="*/ 42463 w 386552"/>
                      <a:gd name="connsiteY7" fmla="*/ 754839 h 760622"/>
                      <a:gd name="connsiteX8" fmla="*/ 344080 w 386552"/>
                      <a:gd name="connsiteY8" fmla="*/ 580704 h 760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552" h="760622">
                        <a:moveTo>
                          <a:pt x="344080" y="580695"/>
                        </a:moveTo>
                        <a:cubicBezTo>
                          <a:pt x="367496" y="567172"/>
                          <a:pt x="386553" y="534167"/>
                          <a:pt x="386553" y="507122"/>
                        </a:cubicBezTo>
                        <a:lnTo>
                          <a:pt x="386553" y="30308"/>
                        </a:lnTo>
                        <a:cubicBezTo>
                          <a:pt x="386553" y="3263"/>
                          <a:pt x="367505" y="-7739"/>
                          <a:pt x="344090" y="5784"/>
                        </a:cubicBezTo>
                        <a:lnTo>
                          <a:pt x="42463" y="179928"/>
                        </a:lnTo>
                        <a:cubicBezTo>
                          <a:pt x="19047" y="193441"/>
                          <a:pt x="0" y="226446"/>
                          <a:pt x="0" y="253492"/>
                        </a:cubicBezTo>
                        <a:lnTo>
                          <a:pt x="0" y="730314"/>
                        </a:lnTo>
                        <a:cubicBezTo>
                          <a:pt x="0" y="757359"/>
                          <a:pt x="19047" y="768361"/>
                          <a:pt x="42463" y="754839"/>
                        </a:cubicBezTo>
                        <a:lnTo>
                          <a:pt x="344080" y="58070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60000"/>
                    </a:srgb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16" name="Vrije vorm: vorm 315">
                    <a:extLst>
                      <a:ext uri="{FF2B5EF4-FFF2-40B4-BE49-F238E27FC236}">
                        <a16:creationId xmlns:a16="http://schemas.microsoft.com/office/drawing/2014/main" id="{7B4156F8-1DE6-9B97-C3F6-8E5E42F6AD3E}"/>
                      </a:ext>
                    </a:extLst>
                  </p:cNvPr>
                  <p:cNvSpPr/>
                  <p:nvPr/>
                </p:nvSpPr>
                <p:spPr>
                  <a:xfrm>
                    <a:off x="9008058" y="2242925"/>
                    <a:ext cx="386543" cy="760622"/>
                  </a:xfrm>
                  <a:custGeom>
                    <a:avLst/>
                    <a:gdLst>
                      <a:gd name="connsiteX0" fmla="*/ 344080 w 386543"/>
                      <a:gd name="connsiteY0" fmla="*/ 580695 h 760622"/>
                      <a:gd name="connsiteX1" fmla="*/ 386543 w 386543"/>
                      <a:gd name="connsiteY1" fmla="*/ 507122 h 760622"/>
                      <a:gd name="connsiteX2" fmla="*/ 386543 w 386543"/>
                      <a:gd name="connsiteY2" fmla="*/ 30308 h 760622"/>
                      <a:gd name="connsiteX3" fmla="*/ 344080 w 386543"/>
                      <a:gd name="connsiteY3" fmla="*/ 5784 h 760622"/>
                      <a:gd name="connsiteX4" fmla="*/ 42463 w 386543"/>
                      <a:gd name="connsiteY4" fmla="*/ 179928 h 760622"/>
                      <a:gd name="connsiteX5" fmla="*/ 0 w 386543"/>
                      <a:gd name="connsiteY5" fmla="*/ 253491 h 760622"/>
                      <a:gd name="connsiteX6" fmla="*/ 0 w 386543"/>
                      <a:gd name="connsiteY6" fmla="*/ 730314 h 760622"/>
                      <a:gd name="connsiteX7" fmla="*/ 42463 w 386543"/>
                      <a:gd name="connsiteY7" fmla="*/ 754839 h 760622"/>
                      <a:gd name="connsiteX8" fmla="*/ 344080 w 386543"/>
                      <a:gd name="connsiteY8" fmla="*/ 580704 h 760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543" h="760622">
                        <a:moveTo>
                          <a:pt x="344080" y="580695"/>
                        </a:moveTo>
                        <a:cubicBezTo>
                          <a:pt x="367496" y="567172"/>
                          <a:pt x="386553" y="534167"/>
                          <a:pt x="386543" y="507122"/>
                        </a:cubicBezTo>
                        <a:lnTo>
                          <a:pt x="386543" y="30308"/>
                        </a:lnTo>
                        <a:cubicBezTo>
                          <a:pt x="386543" y="3263"/>
                          <a:pt x="367496" y="-7739"/>
                          <a:pt x="344080" y="5784"/>
                        </a:cubicBezTo>
                        <a:lnTo>
                          <a:pt x="42463" y="179928"/>
                        </a:lnTo>
                        <a:cubicBezTo>
                          <a:pt x="19047" y="193441"/>
                          <a:pt x="-9" y="226446"/>
                          <a:pt x="0" y="253491"/>
                        </a:cubicBezTo>
                        <a:lnTo>
                          <a:pt x="0" y="730314"/>
                        </a:lnTo>
                        <a:cubicBezTo>
                          <a:pt x="0" y="757359"/>
                          <a:pt x="19047" y="768361"/>
                          <a:pt x="42463" y="754839"/>
                        </a:cubicBezTo>
                        <a:lnTo>
                          <a:pt x="344080" y="580704"/>
                        </a:lnTo>
                        <a:close/>
                      </a:path>
                    </a:pathLst>
                  </a:custGeom>
                  <a:solidFill>
                    <a:srgbClr val="0076C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317" name="Graphic 299">
                    <a:extLst>
                      <a:ext uri="{FF2B5EF4-FFF2-40B4-BE49-F238E27FC236}">
                        <a16:creationId xmlns:a16="http://schemas.microsoft.com/office/drawing/2014/main" id="{0756D5AF-BF4D-8D5C-0E9E-FE6E68EC8DC2}"/>
                      </a:ext>
                    </a:extLst>
                  </p:cNvPr>
                  <p:cNvGrpSpPr/>
                  <p:nvPr/>
                </p:nvGrpSpPr>
                <p:grpSpPr>
                  <a:xfrm>
                    <a:off x="9021561" y="2260385"/>
                    <a:ext cx="359535" cy="726374"/>
                    <a:chOff x="9021561" y="2260385"/>
                    <a:chExt cx="359535" cy="726374"/>
                  </a:xfrm>
                </p:grpSpPr>
                <p:sp>
                  <p:nvSpPr>
                    <p:cNvPr id="318" name="Vrije vorm: vorm 317">
                      <a:extLst>
                        <a:ext uri="{FF2B5EF4-FFF2-40B4-BE49-F238E27FC236}">
                          <a16:creationId xmlns:a16="http://schemas.microsoft.com/office/drawing/2014/main" id="{353ACD1D-AA48-3B5A-DB7A-127E212F12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21561" y="2260385"/>
                      <a:ext cx="359535" cy="725690"/>
                    </a:xfrm>
                    <a:custGeom>
                      <a:avLst/>
                      <a:gdLst>
                        <a:gd name="connsiteX0" fmla="*/ 0 w 359535"/>
                        <a:gd name="connsiteY0" fmla="*/ 705046 h 725690"/>
                        <a:gd name="connsiteX1" fmla="*/ 28959 w 359535"/>
                        <a:gd name="connsiteY1" fmla="*/ 721762 h 725690"/>
                        <a:gd name="connsiteX2" fmla="*/ 330577 w 359535"/>
                        <a:gd name="connsiteY2" fmla="*/ 547628 h 725690"/>
                        <a:gd name="connsiteX3" fmla="*/ 359536 w 359535"/>
                        <a:gd name="connsiteY3" fmla="*/ 497470 h 725690"/>
                        <a:gd name="connsiteX4" fmla="*/ 359536 w 359535"/>
                        <a:gd name="connsiteY4" fmla="*/ 20648 h 725690"/>
                        <a:gd name="connsiteX5" fmla="*/ 330577 w 359535"/>
                        <a:gd name="connsiteY5" fmla="*/ 3922 h 725690"/>
                        <a:gd name="connsiteX6" fmla="*/ 28959 w 359535"/>
                        <a:gd name="connsiteY6" fmla="*/ 178066 h 725690"/>
                        <a:gd name="connsiteX7" fmla="*/ 0 w 359535"/>
                        <a:gd name="connsiteY7" fmla="*/ 228223 h 725690"/>
                        <a:gd name="connsiteX8" fmla="*/ 0 w 359535"/>
                        <a:gd name="connsiteY8" fmla="*/ 705046 h 7256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59535" h="725690">
                          <a:moveTo>
                            <a:pt x="0" y="705046"/>
                          </a:moveTo>
                          <a:cubicBezTo>
                            <a:pt x="0" y="723440"/>
                            <a:pt x="13039" y="730964"/>
                            <a:pt x="28959" y="721762"/>
                          </a:cubicBezTo>
                          <a:lnTo>
                            <a:pt x="330577" y="547628"/>
                          </a:lnTo>
                          <a:cubicBezTo>
                            <a:pt x="346506" y="538427"/>
                            <a:pt x="359536" y="515854"/>
                            <a:pt x="359536" y="497470"/>
                          </a:cubicBezTo>
                          <a:lnTo>
                            <a:pt x="359536" y="20648"/>
                          </a:lnTo>
                          <a:cubicBezTo>
                            <a:pt x="359536" y="2254"/>
                            <a:pt x="346506" y="-5270"/>
                            <a:pt x="330577" y="3922"/>
                          </a:cubicBezTo>
                          <a:lnTo>
                            <a:pt x="28959" y="178066"/>
                          </a:lnTo>
                          <a:cubicBezTo>
                            <a:pt x="13039" y="187267"/>
                            <a:pt x="0" y="209830"/>
                            <a:pt x="0" y="228223"/>
                          </a:cubicBezTo>
                          <a:lnTo>
                            <a:pt x="0" y="705046"/>
                          </a:lnTo>
                          <a:close/>
                        </a:path>
                      </a:pathLst>
                    </a:custGeom>
                    <a:solidFill>
                      <a:srgbClr val="0076C2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319" name="Graphic 299">
                      <a:extLst>
                        <a:ext uri="{FF2B5EF4-FFF2-40B4-BE49-F238E27FC236}">
                          <a16:creationId xmlns:a16="http://schemas.microsoft.com/office/drawing/2014/main" id="{F6AD8F64-65D0-C459-4D06-D6E074D3C1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27743" y="2390369"/>
                      <a:ext cx="348025" cy="596390"/>
                      <a:chOff x="9027743" y="2390369"/>
                      <a:chExt cx="348025" cy="596390"/>
                    </a:xfrm>
                  </p:grpSpPr>
                  <p:sp>
                    <p:nvSpPr>
                      <p:cNvPr id="320" name="Vrije vorm: vorm 319">
                        <a:extLst>
                          <a:ext uri="{FF2B5EF4-FFF2-40B4-BE49-F238E27FC236}">
                            <a16:creationId xmlns:a16="http://schemas.microsoft.com/office/drawing/2014/main" id="{9418ED2A-843F-3B43-DACC-C7FF52FFA7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27743" y="2676000"/>
                        <a:ext cx="348025" cy="310759"/>
                      </a:xfrm>
                      <a:custGeom>
                        <a:avLst/>
                        <a:gdLst>
                          <a:gd name="connsiteX0" fmla="*/ 171857 w 348025"/>
                          <a:gd name="connsiteY0" fmla="*/ 237758 h 310759"/>
                          <a:gd name="connsiteX1" fmla="*/ 347166 w 348025"/>
                          <a:gd name="connsiteY1" fmla="*/ 154775 h 310759"/>
                          <a:gd name="connsiteX2" fmla="*/ 327285 w 348025"/>
                          <a:gd name="connsiteY2" fmla="*/ 14537 h 310759"/>
                          <a:gd name="connsiteX3" fmla="*/ 321799 w 348025"/>
                          <a:gd name="connsiteY3" fmla="*/ 0 h 310759"/>
                          <a:gd name="connsiteX4" fmla="*/ 11804 w 348025"/>
                          <a:gd name="connsiteY4" fmla="*/ 190054 h 310759"/>
                          <a:gd name="connsiteX5" fmla="*/ 7635 w 348025"/>
                          <a:gd name="connsiteY5" fmla="*/ 229873 h 310759"/>
                          <a:gd name="connsiteX6" fmla="*/ 25 w 348025"/>
                          <a:gd name="connsiteY6" fmla="*/ 305427 h 310759"/>
                          <a:gd name="connsiteX7" fmla="*/ 171847 w 348025"/>
                          <a:gd name="connsiteY7" fmla="*/ 237767 h 3107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348025" h="310759">
                            <a:moveTo>
                              <a:pt x="171857" y="237758"/>
                            </a:moveTo>
                            <a:cubicBezTo>
                              <a:pt x="235565" y="202061"/>
                              <a:pt x="341376" y="172230"/>
                              <a:pt x="347166" y="154775"/>
                            </a:cubicBezTo>
                            <a:cubicBezTo>
                              <a:pt x="351819" y="140769"/>
                              <a:pt x="336477" y="37270"/>
                              <a:pt x="327285" y="14537"/>
                            </a:cubicBezTo>
                            <a:cubicBezTo>
                              <a:pt x="325011" y="8965"/>
                              <a:pt x="323078" y="3942"/>
                              <a:pt x="321799" y="0"/>
                            </a:cubicBezTo>
                            <a:lnTo>
                              <a:pt x="11804" y="190054"/>
                            </a:lnTo>
                            <a:cubicBezTo>
                              <a:pt x="11804" y="190054"/>
                              <a:pt x="9909" y="207936"/>
                              <a:pt x="7635" y="229873"/>
                            </a:cubicBezTo>
                            <a:cubicBezTo>
                              <a:pt x="4687" y="257951"/>
                              <a:pt x="1115" y="292719"/>
                              <a:pt x="25" y="305427"/>
                            </a:cubicBezTo>
                            <a:cubicBezTo>
                              <a:pt x="-1908" y="328075"/>
                              <a:pt x="108139" y="273454"/>
                              <a:pt x="171847" y="23776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1" name="Vrije vorm: vorm 320">
                        <a:extLst>
                          <a:ext uri="{FF2B5EF4-FFF2-40B4-BE49-F238E27FC236}">
                            <a16:creationId xmlns:a16="http://schemas.microsoft.com/office/drawing/2014/main" id="{70B82B3A-FE7B-70EF-08CF-824BC1C812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35378" y="2676000"/>
                        <a:ext cx="319650" cy="236427"/>
                      </a:xfrm>
                      <a:custGeom>
                        <a:avLst/>
                        <a:gdLst>
                          <a:gd name="connsiteX0" fmla="*/ 9 w 319650"/>
                          <a:gd name="connsiteY0" fmla="*/ 229864 h 236427"/>
                          <a:gd name="connsiteX1" fmla="*/ 27813 w 319650"/>
                          <a:gd name="connsiteY1" fmla="*/ 235929 h 236427"/>
                          <a:gd name="connsiteX2" fmla="*/ 87655 w 319650"/>
                          <a:gd name="connsiteY2" fmla="*/ 217715 h 236427"/>
                          <a:gd name="connsiteX3" fmla="*/ 181943 w 319650"/>
                          <a:gd name="connsiteY3" fmla="*/ 185572 h 236427"/>
                          <a:gd name="connsiteX4" fmla="*/ 237587 w 319650"/>
                          <a:gd name="connsiteY4" fmla="*/ 108133 h 236427"/>
                          <a:gd name="connsiteX5" fmla="*/ 278126 w 319650"/>
                          <a:gd name="connsiteY5" fmla="*/ 69119 h 236427"/>
                          <a:gd name="connsiteX6" fmla="*/ 319651 w 319650"/>
                          <a:gd name="connsiteY6" fmla="*/ 14537 h 236427"/>
                          <a:gd name="connsiteX7" fmla="*/ 314164 w 319650"/>
                          <a:gd name="connsiteY7" fmla="*/ 0 h 236427"/>
                          <a:gd name="connsiteX8" fmla="*/ 4170 w 319650"/>
                          <a:gd name="connsiteY8" fmla="*/ 190054 h 236427"/>
                          <a:gd name="connsiteX9" fmla="*/ 0 w 319650"/>
                          <a:gd name="connsiteY9" fmla="*/ 229873 h 2364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319650" h="236427">
                            <a:moveTo>
                              <a:pt x="9" y="229864"/>
                            </a:moveTo>
                            <a:cubicBezTo>
                              <a:pt x="3743" y="236800"/>
                              <a:pt x="19436" y="237037"/>
                              <a:pt x="27813" y="235929"/>
                            </a:cubicBezTo>
                            <a:cubicBezTo>
                              <a:pt x="36171" y="234801"/>
                              <a:pt x="72853" y="221809"/>
                              <a:pt x="87655" y="217715"/>
                            </a:cubicBezTo>
                            <a:cubicBezTo>
                              <a:pt x="102447" y="213641"/>
                              <a:pt x="153931" y="209168"/>
                              <a:pt x="181943" y="185572"/>
                            </a:cubicBezTo>
                            <a:cubicBezTo>
                              <a:pt x="196574" y="173244"/>
                              <a:pt x="227931" y="121125"/>
                              <a:pt x="237587" y="108133"/>
                            </a:cubicBezTo>
                            <a:cubicBezTo>
                              <a:pt x="247243" y="95112"/>
                              <a:pt x="267200" y="79894"/>
                              <a:pt x="278126" y="69119"/>
                            </a:cubicBezTo>
                            <a:cubicBezTo>
                              <a:pt x="289071" y="58345"/>
                              <a:pt x="310307" y="34939"/>
                              <a:pt x="319651" y="14537"/>
                            </a:cubicBezTo>
                            <a:cubicBezTo>
                              <a:pt x="317376" y="8965"/>
                              <a:pt x="315443" y="3942"/>
                              <a:pt x="314164" y="0"/>
                            </a:cubicBezTo>
                            <a:lnTo>
                              <a:pt x="4170" y="190054"/>
                            </a:lnTo>
                            <a:cubicBezTo>
                              <a:pt x="4170" y="190054"/>
                              <a:pt x="2274" y="207936"/>
                              <a:pt x="0" y="229873"/>
                            </a:cubicBezTo>
                            <a:close/>
                          </a:path>
                        </a:pathLst>
                      </a:custGeom>
                      <a:solidFill>
                        <a:srgbClr val="6F1D77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2" name="Vrije vorm: vorm 321">
                        <a:extLst>
                          <a:ext uri="{FF2B5EF4-FFF2-40B4-BE49-F238E27FC236}">
                            <a16:creationId xmlns:a16="http://schemas.microsoft.com/office/drawing/2014/main" id="{834AC1B9-78BE-7794-CAF4-71F14775AB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38759" y="2390369"/>
                        <a:ext cx="310792" cy="515834"/>
                      </a:xfrm>
                      <a:custGeom>
                        <a:avLst/>
                        <a:gdLst>
                          <a:gd name="connsiteX0" fmla="*/ 608 w 310792"/>
                          <a:gd name="connsiteY0" fmla="*/ 497216 h 515834"/>
                          <a:gd name="connsiteX1" fmla="*/ 45667 w 310792"/>
                          <a:gd name="connsiteY1" fmla="*/ 507810 h 515834"/>
                          <a:gd name="connsiteX2" fmla="*/ 97786 w 310792"/>
                          <a:gd name="connsiteY2" fmla="*/ 487370 h 515834"/>
                          <a:gd name="connsiteX3" fmla="*/ 169218 w 310792"/>
                          <a:gd name="connsiteY3" fmla="*/ 472881 h 515834"/>
                          <a:gd name="connsiteX4" fmla="*/ 218125 w 310792"/>
                          <a:gd name="connsiteY4" fmla="*/ 399327 h 515834"/>
                          <a:gd name="connsiteX5" fmla="*/ 268320 w 310792"/>
                          <a:gd name="connsiteY5" fmla="*/ 354002 h 515834"/>
                          <a:gd name="connsiteX6" fmla="*/ 310792 w 310792"/>
                          <a:gd name="connsiteY6" fmla="*/ 285631 h 515834"/>
                          <a:gd name="connsiteX7" fmla="*/ 298568 w 310792"/>
                          <a:gd name="connsiteY7" fmla="*/ 257023 h 515834"/>
                          <a:gd name="connsiteX8" fmla="*/ 263165 w 310792"/>
                          <a:gd name="connsiteY8" fmla="*/ 247745 h 515834"/>
                          <a:gd name="connsiteX9" fmla="*/ 225848 w 310792"/>
                          <a:gd name="connsiteY9" fmla="*/ 198697 h 515834"/>
                          <a:gd name="connsiteX10" fmla="*/ 226388 w 310792"/>
                          <a:gd name="connsiteY10" fmla="*/ 158167 h 515834"/>
                          <a:gd name="connsiteX11" fmla="*/ 234215 w 310792"/>
                          <a:gd name="connsiteY11" fmla="*/ 72000 h 515834"/>
                          <a:gd name="connsiteX12" fmla="*/ 198831 w 310792"/>
                          <a:gd name="connsiteY12" fmla="*/ 294 h 515834"/>
                          <a:gd name="connsiteX13" fmla="*/ 106798 w 310792"/>
                          <a:gd name="connsiteY13" fmla="*/ 48973 h 515834"/>
                          <a:gd name="connsiteX14" fmla="*/ 67548 w 310792"/>
                          <a:gd name="connsiteY14" fmla="*/ 174172 h 515834"/>
                          <a:gd name="connsiteX15" fmla="*/ 27644 w 310792"/>
                          <a:gd name="connsiteY15" fmla="*/ 362910 h 515834"/>
                          <a:gd name="connsiteX16" fmla="*/ 618 w 310792"/>
                          <a:gd name="connsiteY16" fmla="*/ 497216 h 5158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10792" h="515834">
                            <a:moveTo>
                              <a:pt x="608" y="497216"/>
                            </a:moveTo>
                            <a:cubicBezTo>
                              <a:pt x="5128" y="520072"/>
                              <a:pt x="23768" y="519712"/>
                              <a:pt x="45667" y="507810"/>
                            </a:cubicBezTo>
                            <a:cubicBezTo>
                              <a:pt x="67538" y="495917"/>
                              <a:pt x="81051" y="488109"/>
                              <a:pt x="97786" y="487370"/>
                            </a:cubicBezTo>
                            <a:cubicBezTo>
                              <a:pt x="114512" y="486631"/>
                              <a:pt x="147328" y="487749"/>
                              <a:pt x="169218" y="472881"/>
                            </a:cubicBezTo>
                            <a:cubicBezTo>
                              <a:pt x="191098" y="458022"/>
                              <a:pt x="200755" y="424230"/>
                              <a:pt x="218125" y="399327"/>
                            </a:cubicBezTo>
                            <a:cubicBezTo>
                              <a:pt x="235494" y="374423"/>
                              <a:pt x="250941" y="371457"/>
                              <a:pt x="268320" y="354002"/>
                            </a:cubicBezTo>
                            <a:cubicBezTo>
                              <a:pt x="285690" y="336528"/>
                              <a:pt x="301771" y="311634"/>
                              <a:pt x="310792" y="285631"/>
                            </a:cubicBezTo>
                            <a:cubicBezTo>
                              <a:pt x="308859" y="277093"/>
                              <a:pt x="303704" y="259250"/>
                              <a:pt x="298568" y="257023"/>
                            </a:cubicBezTo>
                            <a:cubicBezTo>
                              <a:pt x="293413" y="254805"/>
                              <a:pt x="272177" y="246248"/>
                              <a:pt x="263165" y="247745"/>
                            </a:cubicBezTo>
                            <a:cubicBezTo>
                              <a:pt x="252239" y="241415"/>
                              <a:pt x="228416" y="214304"/>
                              <a:pt x="225848" y="198697"/>
                            </a:cubicBezTo>
                            <a:cubicBezTo>
                              <a:pt x="223280" y="183080"/>
                              <a:pt x="226388" y="158167"/>
                              <a:pt x="226388" y="158167"/>
                            </a:cubicBezTo>
                            <a:lnTo>
                              <a:pt x="234215" y="72000"/>
                            </a:lnTo>
                            <a:cubicBezTo>
                              <a:pt x="231003" y="33726"/>
                              <a:pt x="226492" y="2900"/>
                              <a:pt x="198831" y="294"/>
                            </a:cubicBezTo>
                            <a:cubicBezTo>
                              <a:pt x="171161" y="-2303"/>
                              <a:pt x="131901" y="12186"/>
                              <a:pt x="106798" y="48973"/>
                            </a:cubicBezTo>
                            <a:cubicBezTo>
                              <a:pt x="81705" y="85750"/>
                              <a:pt x="63047" y="112132"/>
                              <a:pt x="67548" y="174172"/>
                            </a:cubicBezTo>
                            <a:cubicBezTo>
                              <a:pt x="64980" y="190528"/>
                              <a:pt x="37954" y="340612"/>
                              <a:pt x="27644" y="362910"/>
                            </a:cubicBezTo>
                            <a:cubicBezTo>
                              <a:pt x="17353" y="385207"/>
                              <a:pt x="-3884" y="474378"/>
                              <a:pt x="618" y="497216"/>
                            </a:cubicBezTo>
                            <a:close/>
                          </a:path>
                        </a:pathLst>
                      </a:custGeom>
                      <a:solidFill>
                        <a:srgbClr val="6F1D77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3" name="Vrije vorm: vorm 322">
                        <a:extLst>
                          <a:ext uri="{FF2B5EF4-FFF2-40B4-BE49-F238E27FC236}">
                            <a16:creationId xmlns:a16="http://schemas.microsoft.com/office/drawing/2014/main" id="{D259A685-BD7B-96C7-0DAC-6ABD7E163E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66384" y="2564541"/>
                        <a:ext cx="113268" cy="189816"/>
                      </a:xfrm>
                      <a:custGeom>
                        <a:avLst/>
                        <a:gdLst>
                          <a:gd name="connsiteX0" fmla="*/ 9 w 113268"/>
                          <a:gd name="connsiteY0" fmla="*/ 188737 h 189816"/>
                          <a:gd name="connsiteX1" fmla="*/ 10954 w 113268"/>
                          <a:gd name="connsiteY1" fmla="*/ 164232 h 189816"/>
                          <a:gd name="connsiteX2" fmla="*/ 43136 w 113268"/>
                          <a:gd name="connsiteY2" fmla="*/ 94734 h 189816"/>
                          <a:gd name="connsiteX3" fmla="*/ 113269 w 113268"/>
                          <a:gd name="connsiteY3" fmla="*/ 162915 h 189816"/>
                          <a:gd name="connsiteX4" fmla="*/ 54715 w 113268"/>
                          <a:gd name="connsiteY4" fmla="*/ 73933 h 189816"/>
                          <a:gd name="connsiteX5" fmla="*/ 69508 w 113268"/>
                          <a:gd name="connsiteY5" fmla="*/ 74312 h 189816"/>
                          <a:gd name="connsiteX6" fmla="*/ 39904 w 113268"/>
                          <a:gd name="connsiteY6" fmla="*/ 0 h 189816"/>
                          <a:gd name="connsiteX7" fmla="*/ 0 w 113268"/>
                          <a:gd name="connsiteY7" fmla="*/ 188737 h 1898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13268" h="189816">
                            <a:moveTo>
                              <a:pt x="9" y="188737"/>
                            </a:moveTo>
                            <a:cubicBezTo>
                              <a:pt x="9" y="188737"/>
                              <a:pt x="2596" y="197654"/>
                              <a:pt x="10954" y="164232"/>
                            </a:cubicBezTo>
                            <a:cubicBezTo>
                              <a:pt x="19322" y="130800"/>
                              <a:pt x="35422" y="78396"/>
                              <a:pt x="43136" y="94734"/>
                            </a:cubicBezTo>
                            <a:cubicBezTo>
                              <a:pt x="50859" y="111099"/>
                              <a:pt x="74028" y="167568"/>
                              <a:pt x="113269" y="162915"/>
                            </a:cubicBezTo>
                            <a:cubicBezTo>
                              <a:pt x="65642" y="157911"/>
                              <a:pt x="54715" y="73933"/>
                              <a:pt x="54715" y="73933"/>
                            </a:cubicBezTo>
                            <a:cubicBezTo>
                              <a:pt x="54715" y="73933"/>
                              <a:pt x="78520" y="83978"/>
                              <a:pt x="69508" y="74312"/>
                            </a:cubicBezTo>
                            <a:cubicBezTo>
                              <a:pt x="60505" y="64637"/>
                              <a:pt x="44405" y="25652"/>
                              <a:pt x="39904" y="0"/>
                            </a:cubicBezTo>
                            <a:cubicBezTo>
                              <a:pt x="37336" y="16356"/>
                              <a:pt x="10310" y="166440"/>
                              <a:pt x="0" y="188737"/>
                            </a:cubicBezTo>
                            <a:close/>
                          </a:path>
                        </a:pathLst>
                      </a:custGeom>
                      <a:solidFill>
                        <a:srgbClr val="6F1D77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5" name="Vrije vorm: vorm 324">
                        <a:extLst>
                          <a:ext uri="{FF2B5EF4-FFF2-40B4-BE49-F238E27FC236}">
                            <a16:creationId xmlns:a16="http://schemas.microsoft.com/office/drawing/2014/main" id="{A54F7212-CB4A-D93E-DDE1-58E5A29C59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61326" y="2568445"/>
                        <a:ext cx="90914" cy="110331"/>
                      </a:xfrm>
                      <a:custGeom>
                        <a:avLst/>
                        <a:gdLst>
                          <a:gd name="connsiteX0" fmla="*/ 9 w 90914"/>
                          <a:gd name="connsiteY0" fmla="*/ 0 h 110331"/>
                          <a:gd name="connsiteX1" fmla="*/ 32825 w 90914"/>
                          <a:gd name="connsiteY1" fmla="*/ 83590 h 110331"/>
                          <a:gd name="connsiteX2" fmla="*/ 75610 w 90914"/>
                          <a:gd name="connsiteY2" fmla="*/ 68181 h 110331"/>
                          <a:gd name="connsiteX3" fmla="*/ 56014 w 90914"/>
                          <a:gd name="connsiteY3" fmla="*/ 110331 h 110331"/>
                          <a:gd name="connsiteX4" fmla="*/ 90867 w 90914"/>
                          <a:gd name="connsiteY4" fmla="*/ 24704 h 110331"/>
                          <a:gd name="connsiteX5" fmla="*/ 19 w 90914"/>
                          <a:gd name="connsiteY5" fmla="*/ 0 h 1103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90914" h="110331">
                            <a:moveTo>
                              <a:pt x="9" y="0"/>
                            </a:moveTo>
                            <a:cubicBezTo>
                              <a:pt x="-332" y="36597"/>
                              <a:pt x="8708" y="78937"/>
                              <a:pt x="32825" y="83590"/>
                            </a:cubicBezTo>
                            <a:cubicBezTo>
                              <a:pt x="56942" y="88242"/>
                              <a:pt x="75610" y="68181"/>
                              <a:pt x="75610" y="68181"/>
                            </a:cubicBezTo>
                            <a:cubicBezTo>
                              <a:pt x="75610" y="68181"/>
                              <a:pt x="69763" y="93388"/>
                              <a:pt x="56014" y="110331"/>
                            </a:cubicBezTo>
                            <a:cubicBezTo>
                              <a:pt x="74331" y="93066"/>
                              <a:pt x="91947" y="44775"/>
                              <a:pt x="90867" y="24704"/>
                            </a:cubicBezTo>
                            <a:cubicBezTo>
                              <a:pt x="89777" y="4643"/>
                              <a:pt x="19" y="0"/>
                              <a:pt x="19" y="0"/>
                            </a:cubicBezTo>
                            <a:close/>
                          </a:path>
                        </a:pathLst>
                      </a:custGeom>
                      <a:solidFill>
                        <a:srgbClr val="6F1D77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6" name="Vrije vorm: vorm 325">
                        <a:extLst>
                          <a:ext uri="{FF2B5EF4-FFF2-40B4-BE49-F238E27FC236}">
                            <a16:creationId xmlns:a16="http://schemas.microsoft.com/office/drawing/2014/main" id="{3A150C3D-5BAC-0647-F2DC-B2A128BF82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61334" y="2415618"/>
                        <a:ext cx="111938" cy="225082"/>
                      </a:xfrm>
                      <a:custGeom>
                        <a:avLst/>
                        <a:gdLst>
                          <a:gd name="connsiteX0" fmla="*/ 26676 w 111938"/>
                          <a:gd name="connsiteY0" fmla="*/ 222856 h 225082"/>
                          <a:gd name="connsiteX1" fmla="*/ 67225 w 111938"/>
                          <a:gd name="connsiteY1" fmla="*/ 215048 h 225082"/>
                          <a:gd name="connsiteX2" fmla="*/ 101974 w 111938"/>
                          <a:gd name="connsiteY2" fmla="*/ 140015 h 225082"/>
                          <a:gd name="connsiteX3" fmla="*/ 111631 w 111938"/>
                          <a:gd name="connsiteY3" fmla="*/ 46751 h 225082"/>
                          <a:gd name="connsiteX4" fmla="*/ 76237 w 111938"/>
                          <a:gd name="connsiteY4" fmla="*/ 1056 h 225082"/>
                          <a:gd name="connsiteX5" fmla="*/ 8075 w 111938"/>
                          <a:gd name="connsiteY5" fmla="*/ 109189 h 225082"/>
                          <a:gd name="connsiteX6" fmla="*/ 8056 w 111938"/>
                          <a:gd name="connsiteY6" fmla="*/ 109218 h 225082"/>
                          <a:gd name="connsiteX7" fmla="*/ 323 w 111938"/>
                          <a:gd name="connsiteY7" fmla="*/ 143720 h 225082"/>
                          <a:gd name="connsiteX8" fmla="*/ 26686 w 111938"/>
                          <a:gd name="connsiteY8" fmla="*/ 222865 h 2250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11938" h="225082">
                            <a:moveTo>
                              <a:pt x="26676" y="222856"/>
                            </a:moveTo>
                            <a:cubicBezTo>
                              <a:pt x="34400" y="228068"/>
                              <a:pt x="57569" y="223586"/>
                              <a:pt x="67225" y="215048"/>
                            </a:cubicBezTo>
                            <a:cubicBezTo>
                              <a:pt x="76881" y="206510"/>
                              <a:pt x="93616" y="177531"/>
                              <a:pt x="101974" y="140015"/>
                            </a:cubicBezTo>
                            <a:cubicBezTo>
                              <a:pt x="106305" y="120561"/>
                              <a:pt x="113516" y="75899"/>
                              <a:pt x="111631" y="46751"/>
                            </a:cubicBezTo>
                            <a:cubicBezTo>
                              <a:pt x="110162" y="23875"/>
                              <a:pt x="91048" y="-6013"/>
                              <a:pt x="76237" y="1056"/>
                            </a:cubicBezTo>
                            <a:cubicBezTo>
                              <a:pt x="63804" y="6988"/>
                              <a:pt x="25947" y="51185"/>
                              <a:pt x="8075" y="109189"/>
                            </a:cubicBezTo>
                            <a:lnTo>
                              <a:pt x="8056" y="109218"/>
                            </a:lnTo>
                            <a:cubicBezTo>
                              <a:pt x="4644" y="120267"/>
                              <a:pt x="1953" y="131828"/>
                              <a:pt x="323" y="143720"/>
                            </a:cubicBezTo>
                            <a:cubicBezTo>
                              <a:pt x="-2908" y="189433"/>
                              <a:pt x="18972" y="217663"/>
                              <a:pt x="26686" y="222865"/>
                            </a:cubicBezTo>
                            <a:close/>
                          </a:path>
                        </a:pathLst>
                      </a:custGeom>
                      <a:solidFill>
                        <a:srgbClr val="FFBFA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7" name="Vrije vorm: vorm 326">
                        <a:extLst>
                          <a:ext uri="{FF2B5EF4-FFF2-40B4-BE49-F238E27FC236}">
                            <a16:creationId xmlns:a16="http://schemas.microsoft.com/office/drawing/2014/main" id="{2503E23E-80AB-1CDF-E89E-7D40D8D4C6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69428" y="2415608"/>
                        <a:ext cx="103546" cy="109161"/>
                      </a:xfrm>
                      <a:custGeom>
                        <a:avLst/>
                        <a:gdLst>
                          <a:gd name="connsiteX0" fmla="*/ 0 w 103546"/>
                          <a:gd name="connsiteY0" fmla="*/ 109161 h 109161"/>
                          <a:gd name="connsiteX1" fmla="*/ 57208 w 103546"/>
                          <a:gd name="connsiteY1" fmla="*/ 50475 h 109161"/>
                          <a:gd name="connsiteX2" fmla="*/ 103546 w 103546"/>
                          <a:gd name="connsiteY2" fmla="*/ 46751 h 109161"/>
                          <a:gd name="connsiteX3" fmla="*/ 103527 w 103546"/>
                          <a:gd name="connsiteY3" fmla="*/ 46628 h 109161"/>
                          <a:gd name="connsiteX4" fmla="*/ 68153 w 103546"/>
                          <a:gd name="connsiteY4" fmla="*/ 1057 h 109161"/>
                          <a:gd name="connsiteX5" fmla="*/ 76 w 103546"/>
                          <a:gd name="connsiteY5" fmla="*/ 108868 h 109161"/>
                          <a:gd name="connsiteX6" fmla="*/ 0 w 103546"/>
                          <a:gd name="connsiteY6" fmla="*/ 109152 h 1091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3546" h="109161">
                            <a:moveTo>
                              <a:pt x="0" y="109161"/>
                            </a:moveTo>
                            <a:cubicBezTo>
                              <a:pt x="1232" y="107560"/>
                              <a:pt x="33242" y="65779"/>
                              <a:pt x="57208" y="50475"/>
                            </a:cubicBezTo>
                            <a:cubicBezTo>
                              <a:pt x="81666" y="34859"/>
                              <a:pt x="103546" y="46751"/>
                              <a:pt x="103546" y="46751"/>
                            </a:cubicBezTo>
                            <a:cubicBezTo>
                              <a:pt x="103546" y="46751"/>
                              <a:pt x="103546" y="46704"/>
                              <a:pt x="103527" y="46628"/>
                            </a:cubicBezTo>
                            <a:cubicBezTo>
                              <a:pt x="102002" y="23771"/>
                              <a:pt x="82945" y="-6003"/>
                              <a:pt x="68153" y="1057"/>
                            </a:cubicBezTo>
                            <a:cubicBezTo>
                              <a:pt x="55739" y="6980"/>
                              <a:pt x="18005" y="51016"/>
                              <a:pt x="76" y="108868"/>
                            </a:cubicBezTo>
                            <a:cubicBezTo>
                              <a:pt x="38" y="109000"/>
                              <a:pt x="0" y="109105"/>
                              <a:pt x="0" y="109152"/>
                            </a:cubicBezTo>
                            <a:close/>
                          </a:path>
                        </a:pathLst>
                      </a:custGeom>
                      <a:solidFill>
                        <a:srgbClr val="F8F8F8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28" name="Vrije vorm: vorm 327">
                        <a:extLst>
                          <a:ext uri="{FF2B5EF4-FFF2-40B4-BE49-F238E27FC236}">
                            <a16:creationId xmlns:a16="http://schemas.microsoft.com/office/drawing/2014/main" id="{11A13A53-C688-744A-E29D-8E6754547E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69418" y="2415608"/>
                        <a:ext cx="103527" cy="109161"/>
                      </a:xfrm>
                      <a:custGeom>
                        <a:avLst/>
                        <a:gdLst>
                          <a:gd name="connsiteX0" fmla="*/ 9 w 103527"/>
                          <a:gd name="connsiteY0" fmla="*/ 109161 h 109161"/>
                          <a:gd name="connsiteX1" fmla="*/ 66551 w 103527"/>
                          <a:gd name="connsiteY1" fmla="*/ 14248 h 109161"/>
                          <a:gd name="connsiteX2" fmla="*/ 103527 w 103527"/>
                          <a:gd name="connsiteY2" fmla="*/ 46628 h 109161"/>
                          <a:gd name="connsiteX3" fmla="*/ 68153 w 103527"/>
                          <a:gd name="connsiteY3" fmla="*/ 1057 h 109161"/>
                          <a:gd name="connsiteX4" fmla="*/ 76 w 103527"/>
                          <a:gd name="connsiteY4" fmla="*/ 108868 h 109161"/>
                          <a:gd name="connsiteX5" fmla="*/ 0 w 103527"/>
                          <a:gd name="connsiteY5" fmla="*/ 109152 h 1091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03527" h="109161">
                            <a:moveTo>
                              <a:pt x="9" y="109161"/>
                            </a:moveTo>
                            <a:cubicBezTo>
                              <a:pt x="85" y="108981"/>
                              <a:pt x="33858" y="29069"/>
                              <a:pt x="66551" y="14248"/>
                            </a:cubicBezTo>
                            <a:cubicBezTo>
                              <a:pt x="84613" y="6060"/>
                              <a:pt x="103489" y="46391"/>
                              <a:pt x="103527" y="46628"/>
                            </a:cubicBezTo>
                            <a:cubicBezTo>
                              <a:pt x="102002" y="23771"/>
                              <a:pt x="82945" y="-6003"/>
                              <a:pt x="68153" y="1057"/>
                            </a:cubicBezTo>
                            <a:cubicBezTo>
                              <a:pt x="55739" y="6980"/>
                              <a:pt x="18005" y="51016"/>
                              <a:pt x="76" y="108868"/>
                            </a:cubicBezTo>
                            <a:cubicBezTo>
                              <a:pt x="38" y="109000"/>
                              <a:pt x="0" y="109105"/>
                              <a:pt x="0" y="109152"/>
                            </a:cubicBezTo>
                            <a:close/>
                          </a:path>
                        </a:pathLst>
                      </a:custGeom>
                      <a:solidFill>
                        <a:srgbClr val="ADADCB">
                          <a:alpha val="50000"/>
                        </a:srgbClr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</p:grpSp>
            <p:grpSp>
              <p:nvGrpSpPr>
                <p:cNvPr id="331" name="Graphic 299">
                  <a:extLst>
                    <a:ext uri="{FF2B5EF4-FFF2-40B4-BE49-F238E27FC236}">
                      <a16:creationId xmlns:a16="http://schemas.microsoft.com/office/drawing/2014/main" id="{7AD4EC35-5BEB-45B1-1F0F-A4AD3E1C7A45}"/>
                    </a:ext>
                  </a:extLst>
                </p:cNvPr>
                <p:cNvGrpSpPr/>
                <p:nvPr/>
              </p:nvGrpSpPr>
              <p:grpSpPr>
                <a:xfrm>
                  <a:off x="9425910" y="1977109"/>
                  <a:ext cx="410735" cy="770970"/>
                  <a:chOff x="9425910" y="1977109"/>
                  <a:chExt cx="410735" cy="770970"/>
                </a:xfrm>
              </p:grpSpPr>
              <p:sp>
                <p:nvSpPr>
                  <p:cNvPr id="332" name="Vrije vorm: vorm 331">
                    <a:extLst>
                      <a:ext uri="{FF2B5EF4-FFF2-40B4-BE49-F238E27FC236}">
                        <a16:creationId xmlns:a16="http://schemas.microsoft.com/office/drawing/2014/main" id="{56E6EEBE-B2E0-B387-8798-70BE61B293CD}"/>
                      </a:ext>
                    </a:extLst>
                  </p:cNvPr>
                  <p:cNvSpPr/>
                  <p:nvPr/>
                </p:nvSpPr>
                <p:spPr>
                  <a:xfrm>
                    <a:off x="9425910" y="1977109"/>
                    <a:ext cx="386562" cy="760613"/>
                  </a:xfrm>
                  <a:custGeom>
                    <a:avLst/>
                    <a:gdLst>
                      <a:gd name="connsiteX0" fmla="*/ 344099 w 386562"/>
                      <a:gd name="connsiteY0" fmla="*/ 580695 h 760613"/>
                      <a:gd name="connsiteX1" fmla="*/ 386562 w 386562"/>
                      <a:gd name="connsiteY1" fmla="*/ 507131 h 760613"/>
                      <a:gd name="connsiteX2" fmla="*/ 386562 w 386562"/>
                      <a:gd name="connsiteY2" fmla="*/ 30308 h 760613"/>
                      <a:gd name="connsiteX3" fmla="*/ 344099 w 386562"/>
                      <a:gd name="connsiteY3" fmla="*/ 5784 h 760613"/>
                      <a:gd name="connsiteX4" fmla="*/ 42482 w 386562"/>
                      <a:gd name="connsiteY4" fmla="*/ 179918 h 760613"/>
                      <a:gd name="connsiteX5" fmla="*/ 0 w 386562"/>
                      <a:gd name="connsiteY5" fmla="*/ 253482 h 760613"/>
                      <a:gd name="connsiteX6" fmla="*/ 0 w 386562"/>
                      <a:gd name="connsiteY6" fmla="*/ 730305 h 760613"/>
                      <a:gd name="connsiteX7" fmla="*/ 42482 w 386562"/>
                      <a:gd name="connsiteY7" fmla="*/ 754829 h 760613"/>
                      <a:gd name="connsiteX8" fmla="*/ 344099 w 386562"/>
                      <a:gd name="connsiteY8" fmla="*/ 580695 h 76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562" h="760613">
                        <a:moveTo>
                          <a:pt x="344099" y="580695"/>
                        </a:moveTo>
                        <a:cubicBezTo>
                          <a:pt x="367515" y="567172"/>
                          <a:pt x="386562" y="534167"/>
                          <a:pt x="386562" y="507131"/>
                        </a:cubicBezTo>
                        <a:lnTo>
                          <a:pt x="386562" y="30308"/>
                        </a:lnTo>
                        <a:cubicBezTo>
                          <a:pt x="386562" y="3263"/>
                          <a:pt x="367515" y="-7739"/>
                          <a:pt x="344099" y="5784"/>
                        </a:cubicBezTo>
                        <a:lnTo>
                          <a:pt x="42482" y="179918"/>
                        </a:lnTo>
                        <a:cubicBezTo>
                          <a:pt x="19057" y="193441"/>
                          <a:pt x="0" y="226437"/>
                          <a:pt x="0" y="253482"/>
                        </a:cubicBezTo>
                        <a:lnTo>
                          <a:pt x="0" y="730305"/>
                        </a:lnTo>
                        <a:cubicBezTo>
                          <a:pt x="0" y="757350"/>
                          <a:pt x="19057" y="768352"/>
                          <a:pt x="42482" y="754829"/>
                        </a:cubicBezTo>
                        <a:lnTo>
                          <a:pt x="344099" y="580695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60000"/>
                    </a:srgb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33" name="Vrije vorm: vorm 332">
                    <a:extLst>
                      <a:ext uri="{FF2B5EF4-FFF2-40B4-BE49-F238E27FC236}">
                        <a16:creationId xmlns:a16="http://schemas.microsoft.com/office/drawing/2014/main" id="{1E90A93D-2D81-A6D4-D6BD-FB286E43E487}"/>
                      </a:ext>
                    </a:extLst>
                  </p:cNvPr>
                  <p:cNvSpPr/>
                  <p:nvPr/>
                </p:nvSpPr>
                <p:spPr>
                  <a:xfrm>
                    <a:off x="9450093" y="1987466"/>
                    <a:ext cx="386552" cy="760613"/>
                  </a:xfrm>
                  <a:custGeom>
                    <a:avLst/>
                    <a:gdLst>
                      <a:gd name="connsiteX0" fmla="*/ 344090 w 386552"/>
                      <a:gd name="connsiteY0" fmla="*/ 580695 h 760613"/>
                      <a:gd name="connsiteX1" fmla="*/ 386553 w 386552"/>
                      <a:gd name="connsiteY1" fmla="*/ 507131 h 760613"/>
                      <a:gd name="connsiteX2" fmla="*/ 386553 w 386552"/>
                      <a:gd name="connsiteY2" fmla="*/ 30308 h 760613"/>
                      <a:gd name="connsiteX3" fmla="*/ 344090 w 386552"/>
                      <a:gd name="connsiteY3" fmla="*/ 5784 h 760613"/>
                      <a:gd name="connsiteX4" fmla="*/ 42472 w 386552"/>
                      <a:gd name="connsiteY4" fmla="*/ 179918 h 760613"/>
                      <a:gd name="connsiteX5" fmla="*/ 0 w 386552"/>
                      <a:gd name="connsiteY5" fmla="*/ 253482 h 760613"/>
                      <a:gd name="connsiteX6" fmla="*/ 0 w 386552"/>
                      <a:gd name="connsiteY6" fmla="*/ 730305 h 760613"/>
                      <a:gd name="connsiteX7" fmla="*/ 42472 w 386552"/>
                      <a:gd name="connsiteY7" fmla="*/ 754829 h 760613"/>
                      <a:gd name="connsiteX8" fmla="*/ 344090 w 386552"/>
                      <a:gd name="connsiteY8" fmla="*/ 580695 h 76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552" h="760613">
                        <a:moveTo>
                          <a:pt x="344090" y="580695"/>
                        </a:moveTo>
                        <a:cubicBezTo>
                          <a:pt x="367505" y="567172"/>
                          <a:pt x="386553" y="534167"/>
                          <a:pt x="386553" y="507131"/>
                        </a:cubicBezTo>
                        <a:lnTo>
                          <a:pt x="386553" y="30308"/>
                        </a:lnTo>
                        <a:cubicBezTo>
                          <a:pt x="386553" y="3263"/>
                          <a:pt x="367505" y="-7739"/>
                          <a:pt x="344090" y="5784"/>
                        </a:cubicBezTo>
                        <a:lnTo>
                          <a:pt x="42472" y="179918"/>
                        </a:lnTo>
                        <a:cubicBezTo>
                          <a:pt x="19047" y="193441"/>
                          <a:pt x="0" y="226437"/>
                          <a:pt x="0" y="253482"/>
                        </a:cubicBezTo>
                        <a:lnTo>
                          <a:pt x="0" y="730305"/>
                        </a:lnTo>
                        <a:cubicBezTo>
                          <a:pt x="0" y="757350"/>
                          <a:pt x="19057" y="768352"/>
                          <a:pt x="42472" y="754829"/>
                        </a:cubicBezTo>
                        <a:lnTo>
                          <a:pt x="344090" y="580695"/>
                        </a:lnTo>
                        <a:close/>
                      </a:path>
                    </a:pathLst>
                  </a:custGeom>
                  <a:solidFill>
                    <a:srgbClr val="009B7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334" name="Graphic 299">
                    <a:extLst>
                      <a:ext uri="{FF2B5EF4-FFF2-40B4-BE49-F238E27FC236}">
                        <a16:creationId xmlns:a16="http://schemas.microsoft.com/office/drawing/2014/main" id="{C541BAD0-F163-E01F-C687-5B69CFC4A0F3}"/>
                      </a:ext>
                    </a:extLst>
                  </p:cNvPr>
                  <p:cNvGrpSpPr/>
                  <p:nvPr/>
                </p:nvGrpSpPr>
                <p:grpSpPr>
                  <a:xfrm>
                    <a:off x="9463597" y="2004929"/>
                    <a:ext cx="359535" cy="732104"/>
                    <a:chOff x="9463597" y="2004929"/>
                    <a:chExt cx="359535" cy="732104"/>
                  </a:xfrm>
                </p:grpSpPr>
                <p:sp>
                  <p:nvSpPr>
                    <p:cNvPr id="335" name="Vrije vorm: vorm 334">
                      <a:extLst>
                        <a:ext uri="{FF2B5EF4-FFF2-40B4-BE49-F238E27FC236}">
                          <a16:creationId xmlns:a16="http://schemas.microsoft.com/office/drawing/2014/main" id="{87943C9F-037C-0185-C194-FD5522B64B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63597" y="2004929"/>
                      <a:ext cx="359535" cy="725690"/>
                    </a:xfrm>
                    <a:custGeom>
                      <a:avLst/>
                      <a:gdLst>
                        <a:gd name="connsiteX0" fmla="*/ 0 w 359535"/>
                        <a:gd name="connsiteY0" fmla="*/ 705052 h 725690"/>
                        <a:gd name="connsiteX1" fmla="*/ 28959 w 359535"/>
                        <a:gd name="connsiteY1" fmla="*/ 721768 h 725690"/>
                        <a:gd name="connsiteX2" fmla="*/ 330577 w 359535"/>
                        <a:gd name="connsiteY2" fmla="*/ 547625 h 725690"/>
                        <a:gd name="connsiteX3" fmla="*/ 359536 w 359535"/>
                        <a:gd name="connsiteY3" fmla="*/ 497467 h 725690"/>
                        <a:gd name="connsiteX4" fmla="*/ 359536 w 359535"/>
                        <a:gd name="connsiteY4" fmla="*/ 20644 h 725690"/>
                        <a:gd name="connsiteX5" fmla="*/ 330577 w 359535"/>
                        <a:gd name="connsiteY5" fmla="*/ 3928 h 725690"/>
                        <a:gd name="connsiteX6" fmla="*/ 28959 w 359535"/>
                        <a:gd name="connsiteY6" fmla="*/ 178063 h 725690"/>
                        <a:gd name="connsiteX7" fmla="*/ 0 w 359535"/>
                        <a:gd name="connsiteY7" fmla="*/ 228220 h 725690"/>
                        <a:gd name="connsiteX8" fmla="*/ 0 w 359535"/>
                        <a:gd name="connsiteY8" fmla="*/ 705043 h 7256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59535" h="725690">
                          <a:moveTo>
                            <a:pt x="0" y="705052"/>
                          </a:moveTo>
                          <a:cubicBezTo>
                            <a:pt x="0" y="723436"/>
                            <a:pt x="13030" y="730960"/>
                            <a:pt x="28959" y="721768"/>
                          </a:cubicBezTo>
                          <a:lnTo>
                            <a:pt x="330577" y="547625"/>
                          </a:lnTo>
                          <a:cubicBezTo>
                            <a:pt x="346506" y="538433"/>
                            <a:pt x="359536" y="515860"/>
                            <a:pt x="359536" y="497467"/>
                          </a:cubicBezTo>
                          <a:lnTo>
                            <a:pt x="359536" y="20644"/>
                          </a:lnTo>
                          <a:cubicBezTo>
                            <a:pt x="359536" y="2251"/>
                            <a:pt x="346506" y="-5273"/>
                            <a:pt x="330577" y="3928"/>
                          </a:cubicBezTo>
                          <a:lnTo>
                            <a:pt x="28959" y="178063"/>
                          </a:lnTo>
                          <a:cubicBezTo>
                            <a:pt x="13030" y="187264"/>
                            <a:pt x="0" y="209827"/>
                            <a:pt x="0" y="228220"/>
                          </a:cubicBezTo>
                          <a:lnTo>
                            <a:pt x="0" y="705043"/>
                          </a:lnTo>
                          <a:close/>
                        </a:path>
                      </a:pathLst>
                    </a:custGeom>
                    <a:solidFill>
                      <a:srgbClr val="009B77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336" name="Graphic 299">
                      <a:extLst>
                        <a:ext uri="{FF2B5EF4-FFF2-40B4-BE49-F238E27FC236}">
                          <a16:creationId xmlns:a16="http://schemas.microsoft.com/office/drawing/2014/main" id="{13B878F1-C2BB-A377-5B1D-C17EC1EF0E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69756" y="2107838"/>
                      <a:ext cx="347228" cy="629196"/>
                      <a:chOff x="9469756" y="2107838"/>
                      <a:chExt cx="347228" cy="629196"/>
                    </a:xfrm>
                  </p:grpSpPr>
                  <p:sp>
                    <p:nvSpPr>
                      <p:cNvPr id="337" name="Vrije vorm: vorm 336">
                        <a:extLst>
                          <a:ext uri="{FF2B5EF4-FFF2-40B4-BE49-F238E27FC236}">
                            <a16:creationId xmlns:a16="http://schemas.microsoft.com/office/drawing/2014/main" id="{C594B9C7-2D72-D314-6850-9FC13EB434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87735" y="2328061"/>
                        <a:ext cx="98467" cy="141245"/>
                      </a:xfrm>
                      <a:custGeom>
                        <a:avLst/>
                        <a:gdLst>
                          <a:gd name="connsiteX0" fmla="*/ 0 w 98467"/>
                          <a:gd name="connsiteY0" fmla="*/ 139956 h 141245"/>
                          <a:gd name="connsiteX1" fmla="*/ 17853 w 98467"/>
                          <a:gd name="connsiteY1" fmla="*/ 63890 h 141245"/>
                          <a:gd name="connsiteX2" fmla="*/ 87844 w 98467"/>
                          <a:gd name="connsiteY2" fmla="*/ 6768 h 141245"/>
                          <a:gd name="connsiteX3" fmla="*/ 98467 w 98467"/>
                          <a:gd name="connsiteY3" fmla="*/ 59711 h 141245"/>
                          <a:gd name="connsiteX4" fmla="*/ 43012 w 98467"/>
                          <a:gd name="connsiteY4" fmla="*/ 137426 h 141245"/>
                          <a:gd name="connsiteX5" fmla="*/ 9 w 98467"/>
                          <a:gd name="connsiteY5" fmla="*/ 139965 h 1412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98467" h="141245">
                            <a:moveTo>
                              <a:pt x="0" y="139956"/>
                            </a:moveTo>
                            <a:cubicBezTo>
                              <a:pt x="5316" y="129646"/>
                              <a:pt x="17853" y="63890"/>
                              <a:pt x="17853" y="63890"/>
                            </a:cubicBezTo>
                            <a:cubicBezTo>
                              <a:pt x="17853" y="63890"/>
                              <a:pt x="63225" y="-24721"/>
                              <a:pt x="87844" y="6768"/>
                            </a:cubicBezTo>
                            <a:cubicBezTo>
                              <a:pt x="87361" y="19864"/>
                              <a:pt x="94117" y="58318"/>
                              <a:pt x="98467" y="59711"/>
                            </a:cubicBezTo>
                            <a:cubicBezTo>
                              <a:pt x="87844" y="78105"/>
                              <a:pt x="59463" y="130717"/>
                              <a:pt x="43012" y="137426"/>
                            </a:cubicBezTo>
                            <a:cubicBezTo>
                              <a:pt x="26552" y="144135"/>
                              <a:pt x="9" y="139965"/>
                              <a:pt x="9" y="139965"/>
                            </a:cubicBezTo>
                            <a:close/>
                          </a:path>
                        </a:pathLst>
                      </a:custGeom>
                      <a:solidFill>
                        <a:srgbClr val="FFB29E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38" name="Vrije vorm: vorm 337">
                        <a:extLst>
                          <a:ext uri="{FF2B5EF4-FFF2-40B4-BE49-F238E27FC236}">
                            <a16:creationId xmlns:a16="http://schemas.microsoft.com/office/drawing/2014/main" id="{C598B657-DBD1-05B7-7079-7E955628D6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69766" y="2376988"/>
                        <a:ext cx="347219" cy="360045"/>
                      </a:xfrm>
                      <a:custGeom>
                        <a:avLst/>
                        <a:gdLst>
                          <a:gd name="connsiteX0" fmla="*/ 683 w 347219"/>
                          <a:gd name="connsiteY0" fmla="*/ 358257 h 360045"/>
                          <a:gd name="connsiteX1" fmla="*/ 58857 w 347219"/>
                          <a:gd name="connsiteY1" fmla="*/ 346563 h 360045"/>
                          <a:gd name="connsiteX2" fmla="*/ 163493 w 347219"/>
                          <a:gd name="connsiteY2" fmla="*/ 304385 h 360045"/>
                          <a:gd name="connsiteX3" fmla="*/ 268669 w 347219"/>
                          <a:gd name="connsiteY3" fmla="*/ 237198 h 360045"/>
                          <a:gd name="connsiteX4" fmla="*/ 343360 w 347219"/>
                          <a:gd name="connsiteY4" fmla="*/ 178797 h 360045"/>
                          <a:gd name="connsiteX5" fmla="*/ 325991 w 347219"/>
                          <a:gd name="connsiteY5" fmla="*/ 36123 h 360045"/>
                          <a:gd name="connsiteX6" fmla="*/ 306337 w 347219"/>
                          <a:gd name="connsiteY6" fmla="*/ 12916 h 360045"/>
                          <a:gd name="connsiteX7" fmla="*/ 296548 w 347219"/>
                          <a:gd name="connsiteY7" fmla="*/ 10367 h 360045"/>
                          <a:gd name="connsiteX8" fmla="*/ 227050 w 347219"/>
                          <a:gd name="connsiteY8" fmla="*/ 4634 h 360045"/>
                          <a:gd name="connsiteX9" fmla="*/ 216427 w 347219"/>
                          <a:gd name="connsiteY9" fmla="*/ 0 h 360045"/>
                          <a:gd name="connsiteX10" fmla="*/ 163493 w 347219"/>
                          <a:gd name="connsiteY10" fmla="*/ 65850 h 360045"/>
                          <a:gd name="connsiteX11" fmla="*/ 127275 w 347219"/>
                          <a:gd name="connsiteY11" fmla="*/ 56554 h 360045"/>
                          <a:gd name="connsiteX12" fmla="*/ 117979 w 347219"/>
                          <a:gd name="connsiteY12" fmla="*/ 65935 h 360045"/>
                          <a:gd name="connsiteX13" fmla="*/ 29594 w 347219"/>
                          <a:gd name="connsiteY13" fmla="*/ 165852 h 360045"/>
                          <a:gd name="connsiteX14" fmla="*/ 29575 w 347219"/>
                          <a:gd name="connsiteY14" fmla="*/ 165852 h 360045"/>
                          <a:gd name="connsiteX15" fmla="*/ 16148 w 347219"/>
                          <a:gd name="connsiteY15" fmla="*/ 193835 h 360045"/>
                          <a:gd name="connsiteX16" fmla="*/ 701 w 347219"/>
                          <a:gd name="connsiteY16" fmla="*/ 358247 h 3600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7219" h="360045">
                            <a:moveTo>
                              <a:pt x="683" y="358257"/>
                            </a:moveTo>
                            <a:cubicBezTo>
                              <a:pt x="1962" y="363383"/>
                              <a:pt x="27784" y="356873"/>
                              <a:pt x="58857" y="346563"/>
                            </a:cubicBezTo>
                            <a:cubicBezTo>
                              <a:pt x="98761" y="333315"/>
                              <a:pt x="147298" y="313738"/>
                              <a:pt x="163493" y="304385"/>
                            </a:cubicBezTo>
                            <a:cubicBezTo>
                              <a:pt x="178930" y="295467"/>
                              <a:pt x="226310" y="265864"/>
                              <a:pt x="268669" y="237198"/>
                            </a:cubicBezTo>
                            <a:cubicBezTo>
                              <a:pt x="305323" y="212371"/>
                              <a:pt x="338224" y="188235"/>
                              <a:pt x="343360" y="178797"/>
                            </a:cubicBezTo>
                            <a:cubicBezTo>
                              <a:pt x="356532" y="154661"/>
                              <a:pt x="332264" y="52564"/>
                              <a:pt x="325991" y="36123"/>
                            </a:cubicBezTo>
                            <a:cubicBezTo>
                              <a:pt x="321745" y="24998"/>
                              <a:pt x="313757" y="16820"/>
                              <a:pt x="306337" y="12916"/>
                            </a:cubicBezTo>
                            <a:cubicBezTo>
                              <a:pt x="302783" y="11021"/>
                              <a:pt x="299372" y="10139"/>
                              <a:pt x="296548" y="10367"/>
                            </a:cubicBezTo>
                            <a:cubicBezTo>
                              <a:pt x="287868" y="11087"/>
                              <a:pt x="227050" y="4634"/>
                              <a:pt x="227050" y="4634"/>
                            </a:cubicBezTo>
                            <a:lnTo>
                              <a:pt x="216427" y="0"/>
                            </a:lnTo>
                            <a:lnTo>
                              <a:pt x="163493" y="65850"/>
                            </a:lnTo>
                            <a:lnTo>
                              <a:pt x="127275" y="56554"/>
                            </a:lnTo>
                            <a:lnTo>
                              <a:pt x="117979" y="65935"/>
                            </a:lnTo>
                            <a:cubicBezTo>
                              <a:pt x="117979" y="65935"/>
                              <a:pt x="58118" y="120945"/>
                              <a:pt x="29594" y="165852"/>
                            </a:cubicBezTo>
                            <a:lnTo>
                              <a:pt x="29575" y="165852"/>
                            </a:lnTo>
                            <a:cubicBezTo>
                              <a:pt x="23169" y="175935"/>
                              <a:pt x="18356" y="185515"/>
                              <a:pt x="16148" y="193835"/>
                            </a:cubicBezTo>
                            <a:cubicBezTo>
                              <a:pt x="4075" y="239255"/>
                              <a:pt x="-2198" y="346544"/>
                              <a:pt x="701" y="35824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39" name="Vrije vorm: vorm 338">
                        <a:extLst>
                          <a:ext uri="{FF2B5EF4-FFF2-40B4-BE49-F238E27FC236}">
                            <a16:creationId xmlns:a16="http://schemas.microsoft.com/office/drawing/2014/main" id="{F5594E92-2313-35B2-AB98-E0024D131C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98291" y="2370620"/>
                        <a:ext cx="44253" cy="57122"/>
                      </a:xfrm>
                      <a:custGeom>
                        <a:avLst/>
                        <a:gdLst>
                          <a:gd name="connsiteX0" fmla="*/ 9 w 44253"/>
                          <a:gd name="connsiteY0" fmla="*/ 57122 h 57122"/>
                          <a:gd name="connsiteX1" fmla="*/ 44254 w 44253"/>
                          <a:gd name="connsiteY1" fmla="*/ 0 h 57122"/>
                          <a:gd name="connsiteX2" fmla="*/ 7287 w 44253"/>
                          <a:gd name="connsiteY2" fmla="*/ 21321 h 57122"/>
                          <a:gd name="connsiteX3" fmla="*/ 0 w 44253"/>
                          <a:gd name="connsiteY3" fmla="*/ 57122 h 571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4253" h="57122">
                            <a:moveTo>
                              <a:pt x="9" y="57122"/>
                            </a:moveTo>
                            <a:cubicBezTo>
                              <a:pt x="15503" y="44453"/>
                              <a:pt x="34929" y="12660"/>
                              <a:pt x="44254" y="0"/>
                            </a:cubicBezTo>
                            <a:cubicBezTo>
                              <a:pt x="33839" y="2644"/>
                              <a:pt x="7287" y="21321"/>
                              <a:pt x="7287" y="21321"/>
                            </a:cubicBezTo>
                            <a:lnTo>
                              <a:pt x="0" y="57122"/>
                            </a:lnTo>
                            <a:close/>
                          </a:path>
                        </a:pathLst>
                      </a:custGeom>
                      <a:solidFill>
                        <a:srgbClr val="FFD7CD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0" name="Vrije vorm: vorm 339">
                        <a:extLst>
                          <a:ext uri="{FF2B5EF4-FFF2-40B4-BE49-F238E27FC236}">
                            <a16:creationId xmlns:a16="http://schemas.microsoft.com/office/drawing/2014/main" id="{94B70794-C902-8118-13A1-F63D8A2CAB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58126" y="2195373"/>
                        <a:ext cx="145205" cy="213311"/>
                      </a:xfrm>
                      <a:custGeom>
                        <a:avLst/>
                        <a:gdLst>
                          <a:gd name="connsiteX0" fmla="*/ 2573 w 145205"/>
                          <a:gd name="connsiteY0" fmla="*/ 70905 h 213311"/>
                          <a:gd name="connsiteX1" fmla="*/ 2573 w 145205"/>
                          <a:gd name="connsiteY1" fmla="*/ 168993 h 213311"/>
                          <a:gd name="connsiteX2" fmla="*/ 40222 w 145205"/>
                          <a:gd name="connsiteY2" fmla="*/ 210793 h 213311"/>
                          <a:gd name="connsiteX3" fmla="*/ 77871 w 145205"/>
                          <a:gd name="connsiteY3" fmla="*/ 182364 h 213311"/>
                          <a:gd name="connsiteX4" fmla="*/ 117444 w 145205"/>
                          <a:gd name="connsiteY4" fmla="*/ 139456 h 213311"/>
                          <a:gd name="connsiteX5" fmla="*/ 125157 w 145205"/>
                          <a:gd name="connsiteY5" fmla="*/ 128 h 213311"/>
                          <a:gd name="connsiteX6" fmla="*/ 2573 w 145205"/>
                          <a:gd name="connsiteY6" fmla="*/ 70905 h 2133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45205" h="213311">
                            <a:moveTo>
                              <a:pt x="2573" y="70905"/>
                            </a:moveTo>
                            <a:cubicBezTo>
                              <a:pt x="2573" y="94311"/>
                              <a:pt x="-3217" y="141124"/>
                              <a:pt x="2573" y="168993"/>
                            </a:cubicBezTo>
                            <a:cubicBezTo>
                              <a:pt x="8363" y="196863"/>
                              <a:pt x="21886" y="221387"/>
                              <a:pt x="40222" y="210793"/>
                            </a:cubicBezTo>
                            <a:cubicBezTo>
                              <a:pt x="58568" y="200208"/>
                              <a:pt x="77871" y="182364"/>
                              <a:pt x="77871" y="182364"/>
                            </a:cubicBezTo>
                            <a:lnTo>
                              <a:pt x="117444" y="139456"/>
                            </a:lnTo>
                            <a:cubicBezTo>
                              <a:pt x="117444" y="139456"/>
                              <a:pt x="174395" y="-4885"/>
                              <a:pt x="125157" y="128"/>
                            </a:cubicBezTo>
                            <a:cubicBezTo>
                              <a:pt x="75938" y="5141"/>
                              <a:pt x="2573" y="70905"/>
                              <a:pt x="2573" y="70905"/>
                            </a:cubicBezTo>
                            <a:close/>
                          </a:path>
                        </a:pathLst>
                      </a:custGeom>
                      <a:solidFill>
                        <a:srgbClr val="FFBFA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1" name="Vrije vorm: vorm 340">
                        <a:extLst>
                          <a:ext uri="{FF2B5EF4-FFF2-40B4-BE49-F238E27FC236}">
                            <a16:creationId xmlns:a16="http://schemas.microsoft.com/office/drawing/2014/main" id="{1DDDCE68-1CA2-2FAC-EF9E-2BFEDE7714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40626" y="2123101"/>
                        <a:ext cx="185271" cy="211727"/>
                      </a:xfrm>
                      <a:custGeom>
                        <a:avLst/>
                        <a:gdLst>
                          <a:gd name="connsiteX0" fmla="*/ 134954 w 185271"/>
                          <a:gd name="connsiteY0" fmla="*/ 211728 h 211727"/>
                          <a:gd name="connsiteX1" fmla="*/ 122729 w 185271"/>
                          <a:gd name="connsiteY1" fmla="*/ 164166 h 211727"/>
                          <a:gd name="connsiteX2" fmla="*/ 121801 w 185271"/>
                          <a:gd name="connsiteY2" fmla="*/ 112682 h 211727"/>
                          <a:gd name="connsiteX3" fmla="*/ 82598 w 185271"/>
                          <a:gd name="connsiteY3" fmla="*/ 147991 h 211727"/>
                          <a:gd name="connsiteX4" fmla="*/ 86047 w 185271"/>
                          <a:gd name="connsiteY4" fmla="*/ 122926 h 211727"/>
                          <a:gd name="connsiteX5" fmla="*/ 36259 w 185271"/>
                          <a:gd name="connsiteY5" fmla="*/ 162347 h 211727"/>
                          <a:gd name="connsiteX6" fmla="*/ 39396 w 185271"/>
                          <a:gd name="connsiteY6" fmla="*/ 145404 h 211727"/>
                          <a:gd name="connsiteX7" fmla="*/ 458 w 185271"/>
                          <a:gd name="connsiteY7" fmla="*/ 170857 h 211727"/>
                          <a:gd name="connsiteX8" fmla="*/ 15260 w 185271"/>
                          <a:gd name="connsiteY8" fmla="*/ 109176 h 211727"/>
                          <a:gd name="connsiteX9" fmla="*/ 95049 w 185271"/>
                          <a:gd name="connsiteY9" fmla="*/ 12955 h 211727"/>
                          <a:gd name="connsiteX10" fmla="*/ 181283 w 185271"/>
                          <a:gd name="connsiteY10" fmla="*/ 30789 h 211727"/>
                          <a:gd name="connsiteX11" fmla="*/ 134944 w 185271"/>
                          <a:gd name="connsiteY11" fmla="*/ 211728 h 211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185271" h="211727">
                            <a:moveTo>
                              <a:pt x="134954" y="211728"/>
                            </a:moveTo>
                            <a:cubicBezTo>
                              <a:pt x="126814" y="204582"/>
                              <a:pt x="118863" y="189430"/>
                              <a:pt x="122729" y="164166"/>
                            </a:cubicBezTo>
                            <a:cubicBezTo>
                              <a:pt x="126596" y="138912"/>
                              <a:pt x="130528" y="118055"/>
                              <a:pt x="121801" y="112682"/>
                            </a:cubicBezTo>
                            <a:cubicBezTo>
                              <a:pt x="113073" y="107319"/>
                              <a:pt x="95030" y="141661"/>
                              <a:pt x="82598" y="147991"/>
                            </a:cubicBezTo>
                            <a:cubicBezTo>
                              <a:pt x="74363" y="152179"/>
                              <a:pt x="93770" y="121438"/>
                              <a:pt x="86047" y="122926"/>
                            </a:cubicBezTo>
                            <a:cubicBezTo>
                              <a:pt x="78324" y="124414"/>
                              <a:pt x="56074" y="150521"/>
                              <a:pt x="36259" y="162347"/>
                            </a:cubicBezTo>
                            <a:cubicBezTo>
                              <a:pt x="28290" y="167095"/>
                              <a:pt x="44219" y="144845"/>
                              <a:pt x="39396" y="145404"/>
                            </a:cubicBezTo>
                            <a:cubicBezTo>
                              <a:pt x="34572" y="145963"/>
                              <a:pt x="3036" y="178286"/>
                              <a:pt x="458" y="170857"/>
                            </a:cubicBezTo>
                            <a:cubicBezTo>
                              <a:pt x="-2110" y="163427"/>
                              <a:pt x="6570" y="130915"/>
                              <a:pt x="15260" y="109176"/>
                            </a:cubicBezTo>
                            <a:cubicBezTo>
                              <a:pt x="23940" y="87447"/>
                              <a:pt x="50976" y="38778"/>
                              <a:pt x="95049" y="12955"/>
                            </a:cubicBezTo>
                            <a:cubicBezTo>
                              <a:pt x="139133" y="-12868"/>
                              <a:pt x="170025" y="3479"/>
                              <a:pt x="181283" y="30789"/>
                            </a:cubicBezTo>
                            <a:cubicBezTo>
                              <a:pt x="192540" y="58100"/>
                              <a:pt x="180847" y="157694"/>
                              <a:pt x="134944" y="2117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2" name="Vrije vorm: vorm 341">
                        <a:extLst>
                          <a:ext uri="{FF2B5EF4-FFF2-40B4-BE49-F238E27FC236}">
                            <a16:creationId xmlns:a16="http://schemas.microsoft.com/office/drawing/2014/main" id="{1F78C3C1-27CA-0AEF-3EE3-EE9AFF60A5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58652" y="2261302"/>
                        <a:ext cx="24140" cy="52207"/>
                      </a:xfrm>
                      <a:custGeom>
                        <a:avLst/>
                        <a:gdLst>
                          <a:gd name="connsiteX0" fmla="*/ 1632 w 24140"/>
                          <a:gd name="connsiteY0" fmla="*/ 19494 h 52207"/>
                          <a:gd name="connsiteX1" fmla="*/ 23058 w 24140"/>
                          <a:gd name="connsiteY1" fmla="*/ 2380 h 52207"/>
                          <a:gd name="connsiteX2" fmla="*/ 5773 w 24140"/>
                          <a:gd name="connsiteY2" fmla="*/ 51969 h 52207"/>
                          <a:gd name="connsiteX3" fmla="*/ 1632 w 24140"/>
                          <a:gd name="connsiteY3" fmla="*/ 19494 h 522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4140" h="52207">
                            <a:moveTo>
                              <a:pt x="1632" y="19494"/>
                            </a:moveTo>
                            <a:cubicBezTo>
                              <a:pt x="8408" y="1224"/>
                              <a:pt x="18235" y="-3486"/>
                              <a:pt x="23058" y="2380"/>
                            </a:cubicBezTo>
                            <a:cubicBezTo>
                              <a:pt x="27881" y="8255"/>
                              <a:pt x="15591" y="55977"/>
                              <a:pt x="5773" y="51969"/>
                            </a:cubicBezTo>
                            <a:cubicBezTo>
                              <a:pt x="-4044" y="47960"/>
                              <a:pt x="1632" y="19494"/>
                              <a:pt x="1632" y="19494"/>
                            </a:cubicBezTo>
                            <a:close/>
                          </a:path>
                        </a:pathLst>
                      </a:custGeom>
                      <a:solidFill>
                        <a:srgbClr val="FFBFA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3" name="Vrije vorm: vorm 342">
                        <a:extLst>
                          <a:ext uri="{FF2B5EF4-FFF2-40B4-BE49-F238E27FC236}">
                            <a16:creationId xmlns:a16="http://schemas.microsoft.com/office/drawing/2014/main" id="{81960743-06C9-BA4E-3E4B-132C2D8617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12101" y="2417659"/>
                        <a:ext cx="48988" cy="164334"/>
                      </a:xfrm>
                      <a:custGeom>
                        <a:avLst/>
                        <a:gdLst>
                          <a:gd name="connsiteX0" fmla="*/ 21157 w 48988"/>
                          <a:gd name="connsiteY0" fmla="*/ 25189 h 164334"/>
                          <a:gd name="connsiteX1" fmla="*/ 243 w 48988"/>
                          <a:gd name="connsiteY1" fmla="*/ 164328 h 164334"/>
                          <a:gd name="connsiteX2" fmla="*/ 18627 w 48988"/>
                          <a:gd name="connsiteY2" fmla="*/ 155942 h 164334"/>
                          <a:gd name="connsiteX3" fmla="*/ 48989 w 48988"/>
                          <a:gd name="connsiteY3" fmla="*/ 760 h 164334"/>
                          <a:gd name="connsiteX4" fmla="*/ 39181 w 48988"/>
                          <a:gd name="connsiteY4" fmla="*/ 2768 h 164334"/>
                          <a:gd name="connsiteX5" fmla="*/ 21157 w 48988"/>
                          <a:gd name="connsiteY5" fmla="*/ 25189 h 1643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48988" h="164334">
                            <a:moveTo>
                              <a:pt x="21157" y="25189"/>
                            </a:moveTo>
                            <a:cubicBezTo>
                              <a:pt x="21157" y="25189"/>
                              <a:pt x="-2647" y="129768"/>
                              <a:pt x="243" y="164328"/>
                            </a:cubicBezTo>
                            <a:cubicBezTo>
                              <a:pt x="7483" y="164603"/>
                              <a:pt x="18627" y="155942"/>
                              <a:pt x="18627" y="155942"/>
                            </a:cubicBezTo>
                            <a:cubicBezTo>
                              <a:pt x="18627" y="155942"/>
                              <a:pt x="28331" y="36646"/>
                              <a:pt x="48989" y="760"/>
                            </a:cubicBezTo>
                            <a:cubicBezTo>
                              <a:pt x="46582" y="-1752"/>
                              <a:pt x="39181" y="2768"/>
                              <a:pt x="39181" y="2768"/>
                            </a:cubicBezTo>
                            <a:lnTo>
                              <a:pt x="21157" y="25189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4" name="Vrije vorm: vorm 343">
                        <a:extLst>
                          <a:ext uri="{FF2B5EF4-FFF2-40B4-BE49-F238E27FC236}">
                            <a16:creationId xmlns:a16="http://schemas.microsoft.com/office/drawing/2014/main" id="{1A8CF52C-FC4A-E3BF-DBDA-462FCACCC0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33259" y="2376998"/>
                        <a:ext cx="63556" cy="77041"/>
                      </a:xfrm>
                      <a:custGeom>
                        <a:avLst/>
                        <a:gdLst>
                          <a:gd name="connsiteX0" fmla="*/ 63557 w 63556"/>
                          <a:gd name="connsiteY0" fmla="*/ 4634 h 77041"/>
                          <a:gd name="connsiteX1" fmla="*/ 52934 w 63556"/>
                          <a:gd name="connsiteY1" fmla="*/ 0 h 77041"/>
                          <a:gd name="connsiteX2" fmla="*/ 0 w 63556"/>
                          <a:gd name="connsiteY2" fmla="*/ 65850 h 77041"/>
                          <a:gd name="connsiteX3" fmla="*/ 22042 w 63556"/>
                          <a:gd name="connsiteY3" fmla="*/ 45874 h 77041"/>
                          <a:gd name="connsiteX4" fmla="*/ 31774 w 63556"/>
                          <a:gd name="connsiteY4" fmla="*/ 77041 h 77041"/>
                          <a:gd name="connsiteX5" fmla="*/ 63557 w 63556"/>
                          <a:gd name="connsiteY5" fmla="*/ 4634 h 7704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63556" h="77041">
                            <a:moveTo>
                              <a:pt x="63557" y="4634"/>
                            </a:moveTo>
                            <a:lnTo>
                              <a:pt x="52934" y="0"/>
                            </a:lnTo>
                            <a:lnTo>
                              <a:pt x="0" y="65850"/>
                            </a:lnTo>
                            <a:lnTo>
                              <a:pt x="22042" y="45874"/>
                            </a:lnTo>
                            <a:lnTo>
                              <a:pt x="31774" y="77041"/>
                            </a:lnTo>
                            <a:lnTo>
                              <a:pt x="63557" y="4634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5" name="Vrije vorm: vorm 344">
                        <a:extLst>
                          <a:ext uri="{FF2B5EF4-FFF2-40B4-BE49-F238E27FC236}">
                            <a16:creationId xmlns:a16="http://schemas.microsoft.com/office/drawing/2014/main" id="{8DC1EC53-7021-B872-AE9A-479F8CB8FB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81945" y="2433552"/>
                        <a:ext cx="51313" cy="60259"/>
                      </a:xfrm>
                      <a:custGeom>
                        <a:avLst/>
                        <a:gdLst>
                          <a:gd name="connsiteX0" fmla="*/ 51314 w 51313"/>
                          <a:gd name="connsiteY0" fmla="*/ 9296 h 60259"/>
                          <a:gd name="connsiteX1" fmla="*/ 15086 w 51313"/>
                          <a:gd name="connsiteY1" fmla="*/ 0 h 60259"/>
                          <a:gd name="connsiteX2" fmla="*/ 5790 w 51313"/>
                          <a:gd name="connsiteY2" fmla="*/ 9381 h 60259"/>
                          <a:gd name="connsiteX3" fmla="*/ 0 w 51313"/>
                          <a:gd name="connsiteY3" fmla="*/ 60259 h 60259"/>
                          <a:gd name="connsiteX4" fmla="*/ 25652 w 51313"/>
                          <a:gd name="connsiteY4" fmla="*/ 12963 h 60259"/>
                          <a:gd name="connsiteX5" fmla="*/ 51314 w 51313"/>
                          <a:gd name="connsiteY5" fmla="*/ 9296 h 602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51313" h="60259">
                            <a:moveTo>
                              <a:pt x="51314" y="9296"/>
                            </a:moveTo>
                            <a:lnTo>
                              <a:pt x="15086" y="0"/>
                            </a:lnTo>
                            <a:lnTo>
                              <a:pt x="5790" y="9381"/>
                            </a:lnTo>
                            <a:lnTo>
                              <a:pt x="0" y="60259"/>
                            </a:lnTo>
                            <a:lnTo>
                              <a:pt x="25652" y="12963"/>
                            </a:lnTo>
                            <a:lnTo>
                              <a:pt x="51314" y="9296"/>
                            </a:ln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6" name="Vrije vorm: vorm 345">
                        <a:extLst>
                          <a:ext uri="{FF2B5EF4-FFF2-40B4-BE49-F238E27FC236}">
                            <a16:creationId xmlns:a16="http://schemas.microsoft.com/office/drawing/2014/main" id="{C9790D24-9D23-C82B-E514-620DA3E20F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34925" y="2389904"/>
                        <a:ext cx="82059" cy="224282"/>
                      </a:xfrm>
                      <a:custGeom>
                        <a:avLst/>
                        <a:gdLst>
                          <a:gd name="connsiteX0" fmla="*/ 3510 w 82059"/>
                          <a:gd name="connsiteY0" fmla="*/ 224282 h 224282"/>
                          <a:gd name="connsiteX1" fmla="*/ 78201 w 82059"/>
                          <a:gd name="connsiteY1" fmla="*/ 165881 h 224282"/>
                          <a:gd name="connsiteX2" fmla="*/ 60831 w 82059"/>
                          <a:gd name="connsiteY2" fmla="*/ 23207 h 224282"/>
                          <a:gd name="connsiteX3" fmla="*/ 41177 w 82059"/>
                          <a:gd name="connsiteY3" fmla="*/ 0 h 224282"/>
                          <a:gd name="connsiteX4" fmla="*/ 1946 w 82059"/>
                          <a:gd name="connsiteY4" fmla="*/ 73365 h 224282"/>
                          <a:gd name="connsiteX5" fmla="*/ 3510 w 82059"/>
                          <a:gd name="connsiteY5" fmla="*/ 224273 h 2242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059" h="224282">
                            <a:moveTo>
                              <a:pt x="3510" y="224282"/>
                            </a:moveTo>
                            <a:cubicBezTo>
                              <a:pt x="40164" y="199455"/>
                              <a:pt x="73065" y="175319"/>
                              <a:pt x="78201" y="165881"/>
                            </a:cubicBezTo>
                            <a:cubicBezTo>
                              <a:pt x="91373" y="141745"/>
                              <a:pt x="67104" y="39648"/>
                              <a:pt x="60831" y="23207"/>
                            </a:cubicBezTo>
                            <a:cubicBezTo>
                              <a:pt x="56586" y="12082"/>
                              <a:pt x="48597" y="3904"/>
                              <a:pt x="41177" y="0"/>
                            </a:cubicBezTo>
                            <a:cubicBezTo>
                              <a:pt x="29939" y="2028"/>
                              <a:pt x="7253" y="35185"/>
                              <a:pt x="1946" y="73365"/>
                            </a:cubicBezTo>
                            <a:cubicBezTo>
                              <a:pt x="-2631" y="106285"/>
                              <a:pt x="2117" y="199265"/>
                              <a:pt x="3510" y="224273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7" name="Vrije vorm: vorm 346">
                        <a:extLst>
                          <a:ext uri="{FF2B5EF4-FFF2-40B4-BE49-F238E27FC236}">
                            <a16:creationId xmlns:a16="http://schemas.microsoft.com/office/drawing/2014/main" id="{F2013E35-6125-F596-3F55-5B86510616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69756" y="2540617"/>
                        <a:ext cx="66000" cy="196416"/>
                      </a:xfrm>
                      <a:custGeom>
                        <a:avLst/>
                        <a:gdLst>
                          <a:gd name="connsiteX0" fmla="*/ 692 w 66000"/>
                          <a:gd name="connsiteY0" fmla="*/ 194628 h 196416"/>
                          <a:gd name="connsiteX1" fmla="*/ 58866 w 66000"/>
                          <a:gd name="connsiteY1" fmla="*/ 182934 h 196416"/>
                          <a:gd name="connsiteX2" fmla="*/ 59776 w 66000"/>
                          <a:gd name="connsiteY2" fmla="*/ 26454 h 196416"/>
                          <a:gd name="connsiteX3" fmla="*/ 29594 w 66000"/>
                          <a:gd name="connsiteY3" fmla="*/ 2233 h 196416"/>
                          <a:gd name="connsiteX4" fmla="*/ 29575 w 66000"/>
                          <a:gd name="connsiteY4" fmla="*/ 2233 h 196416"/>
                          <a:gd name="connsiteX5" fmla="*/ 16148 w 66000"/>
                          <a:gd name="connsiteY5" fmla="*/ 30216 h 196416"/>
                          <a:gd name="connsiteX6" fmla="*/ 701 w 66000"/>
                          <a:gd name="connsiteY6" fmla="*/ 194628 h 1964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000" h="196416">
                            <a:moveTo>
                              <a:pt x="692" y="194628"/>
                            </a:moveTo>
                            <a:cubicBezTo>
                              <a:pt x="1971" y="199755"/>
                              <a:pt x="27794" y="193245"/>
                              <a:pt x="58866" y="182934"/>
                            </a:cubicBezTo>
                            <a:cubicBezTo>
                              <a:pt x="70029" y="127205"/>
                              <a:pt x="66315" y="55063"/>
                              <a:pt x="59776" y="26454"/>
                            </a:cubicBezTo>
                            <a:cubicBezTo>
                              <a:pt x="55246" y="6573"/>
                              <a:pt x="37867" y="-5168"/>
                              <a:pt x="29594" y="2233"/>
                            </a:cubicBezTo>
                            <a:lnTo>
                              <a:pt x="29575" y="2233"/>
                            </a:lnTo>
                            <a:cubicBezTo>
                              <a:pt x="23169" y="12316"/>
                              <a:pt x="18356" y="21896"/>
                              <a:pt x="16148" y="30216"/>
                            </a:cubicBezTo>
                            <a:cubicBezTo>
                              <a:pt x="4075" y="75636"/>
                              <a:pt x="-2198" y="182925"/>
                              <a:pt x="701" y="194628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8" name="Vrije vorm: vorm 347">
                        <a:extLst>
                          <a:ext uri="{FF2B5EF4-FFF2-40B4-BE49-F238E27FC236}">
                            <a16:creationId xmlns:a16="http://schemas.microsoft.com/office/drawing/2014/main" id="{2C046D7A-FA1A-E87C-8816-8541767A79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86703" y="2107838"/>
                        <a:ext cx="29936" cy="28107"/>
                      </a:xfrm>
                      <a:custGeom>
                        <a:avLst/>
                        <a:gdLst>
                          <a:gd name="connsiteX0" fmla="*/ 3555 w 29936"/>
                          <a:gd name="connsiteY0" fmla="*/ 16989 h 28107"/>
                          <a:gd name="connsiteX1" fmla="*/ 3555 w 29936"/>
                          <a:gd name="connsiteY1" fmla="*/ 36 h 28107"/>
                          <a:gd name="connsiteX2" fmla="*/ 16632 w 29936"/>
                          <a:gd name="connsiteY2" fmla="*/ 15340 h 28107"/>
                          <a:gd name="connsiteX3" fmla="*/ 29889 w 29936"/>
                          <a:gd name="connsiteY3" fmla="*/ 14374 h 28107"/>
                          <a:gd name="connsiteX4" fmla="*/ 16632 w 29936"/>
                          <a:gd name="connsiteY4" fmla="*/ 22874 h 28107"/>
                          <a:gd name="connsiteX5" fmla="*/ 6236 w 29936"/>
                          <a:gd name="connsiteY5" fmla="*/ 27479 h 28107"/>
                          <a:gd name="connsiteX6" fmla="*/ 3555 w 29936"/>
                          <a:gd name="connsiteY6" fmla="*/ 16999 h 28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9936" h="28107">
                            <a:moveTo>
                              <a:pt x="3555" y="16989"/>
                            </a:moveTo>
                            <a:cubicBezTo>
                              <a:pt x="3555" y="16989"/>
                              <a:pt x="-4443" y="-911"/>
                              <a:pt x="3555" y="36"/>
                            </a:cubicBezTo>
                            <a:cubicBezTo>
                              <a:pt x="11553" y="993"/>
                              <a:pt x="16632" y="15340"/>
                              <a:pt x="16632" y="15340"/>
                            </a:cubicBezTo>
                            <a:cubicBezTo>
                              <a:pt x="16632" y="15340"/>
                              <a:pt x="30856" y="10470"/>
                              <a:pt x="29889" y="14374"/>
                            </a:cubicBezTo>
                            <a:cubicBezTo>
                              <a:pt x="28922" y="18278"/>
                              <a:pt x="16632" y="22874"/>
                              <a:pt x="16632" y="22874"/>
                            </a:cubicBezTo>
                            <a:cubicBezTo>
                              <a:pt x="16632" y="22874"/>
                              <a:pt x="8160" y="30265"/>
                              <a:pt x="6236" y="27479"/>
                            </a:cubicBezTo>
                            <a:cubicBezTo>
                              <a:pt x="4313" y="24693"/>
                              <a:pt x="3555" y="16999"/>
                              <a:pt x="3555" y="16999"/>
                            </a:cubicBezTo>
                            <a:close/>
                          </a:path>
                        </a:pathLst>
                      </a:custGeom>
                      <a:solidFill>
                        <a:srgbClr val="2F2F7B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</p:grpSp>
            <p:grpSp>
              <p:nvGrpSpPr>
                <p:cNvPr id="350" name="Graphic 299">
                  <a:extLst>
                    <a:ext uri="{FF2B5EF4-FFF2-40B4-BE49-F238E27FC236}">
                      <a16:creationId xmlns:a16="http://schemas.microsoft.com/office/drawing/2014/main" id="{7D2B8B45-24BD-7030-9C21-96D69559B414}"/>
                    </a:ext>
                  </a:extLst>
                </p:cNvPr>
                <p:cNvGrpSpPr/>
                <p:nvPr/>
              </p:nvGrpSpPr>
              <p:grpSpPr>
                <a:xfrm>
                  <a:off x="8985619" y="1595199"/>
                  <a:ext cx="408981" cy="773738"/>
                  <a:chOff x="8985619" y="1595199"/>
                  <a:chExt cx="408981" cy="773738"/>
                </a:xfrm>
              </p:grpSpPr>
              <p:sp>
                <p:nvSpPr>
                  <p:cNvPr id="351" name="Vrije vorm: vorm 350">
                    <a:extLst>
                      <a:ext uri="{FF2B5EF4-FFF2-40B4-BE49-F238E27FC236}">
                        <a16:creationId xmlns:a16="http://schemas.microsoft.com/office/drawing/2014/main" id="{57A237F0-C4A4-FD46-C589-BBF198BD0345}"/>
                      </a:ext>
                    </a:extLst>
                  </p:cNvPr>
                  <p:cNvSpPr/>
                  <p:nvPr/>
                </p:nvSpPr>
                <p:spPr>
                  <a:xfrm>
                    <a:off x="8985619" y="1595199"/>
                    <a:ext cx="386552" cy="760613"/>
                  </a:xfrm>
                  <a:custGeom>
                    <a:avLst/>
                    <a:gdLst>
                      <a:gd name="connsiteX0" fmla="*/ 344080 w 386552"/>
                      <a:gd name="connsiteY0" fmla="*/ 580695 h 760613"/>
                      <a:gd name="connsiteX1" fmla="*/ 386553 w 386552"/>
                      <a:gd name="connsiteY1" fmla="*/ 507131 h 760613"/>
                      <a:gd name="connsiteX2" fmla="*/ 386553 w 386552"/>
                      <a:gd name="connsiteY2" fmla="*/ 30308 h 760613"/>
                      <a:gd name="connsiteX3" fmla="*/ 344090 w 386552"/>
                      <a:gd name="connsiteY3" fmla="*/ 5784 h 760613"/>
                      <a:gd name="connsiteX4" fmla="*/ 42472 w 386552"/>
                      <a:gd name="connsiteY4" fmla="*/ 179928 h 760613"/>
                      <a:gd name="connsiteX5" fmla="*/ 0 w 386552"/>
                      <a:gd name="connsiteY5" fmla="*/ 253492 h 760613"/>
                      <a:gd name="connsiteX6" fmla="*/ 0 w 386552"/>
                      <a:gd name="connsiteY6" fmla="*/ 730305 h 760613"/>
                      <a:gd name="connsiteX7" fmla="*/ 42463 w 386552"/>
                      <a:gd name="connsiteY7" fmla="*/ 754829 h 760613"/>
                      <a:gd name="connsiteX8" fmla="*/ 344080 w 386552"/>
                      <a:gd name="connsiteY8" fmla="*/ 580695 h 76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552" h="760613">
                        <a:moveTo>
                          <a:pt x="344080" y="580695"/>
                        </a:moveTo>
                        <a:cubicBezTo>
                          <a:pt x="367496" y="567172"/>
                          <a:pt x="386553" y="534167"/>
                          <a:pt x="386553" y="507131"/>
                        </a:cubicBezTo>
                        <a:lnTo>
                          <a:pt x="386553" y="30308"/>
                        </a:lnTo>
                        <a:cubicBezTo>
                          <a:pt x="386553" y="3263"/>
                          <a:pt x="367505" y="-7739"/>
                          <a:pt x="344090" y="5784"/>
                        </a:cubicBezTo>
                        <a:lnTo>
                          <a:pt x="42472" y="179928"/>
                        </a:lnTo>
                        <a:cubicBezTo>
                          <a:pt x="19047" y="193450"/>
                          <a:pt x="0" y="226446"/>
                          <a:pt x="0" y="253492"/>
                        </a:cubicBezTo>
                        <a:lnTo>
                          <a:pt x="0" y="730305"/>
                        </a:lnTo>
                        <a:cubicBezTo>
                          <a:pt x="0" y="757350"/>
                          <a:pt x="19047" y="768352"/>
                          <a:pt x="42463" y="754829"/>
                        </a:cubicBezTo>
                        <a:lnTo>
                          <a:pt x="344080" y="580695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60000"/>
                    </a:srgb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52" name="Vrije vorm: vorm 351">
                    <a:extLst>
                      <a:ext uri="{FF2B5EF4-FFF2-40B4-BE49-F238E27FC236}">
                        <a16:creationId xmlns:a16="http://schemas.microsoft.com/office/drawing/2014/main" id="{96CC35C7-5063-BF6F-F425-218DA1F002D1}"/>
                      </a:ext>
                    </a:extLst>
                  </p:cNvPr>
                  <p:cNvSpPr/>
                  <p:nvPr/>
                </p:nvSpPr>
                <p:spPr>
                  <a:xfrm>
                    <a:off x="9008048" y="1605178"/>
                    <a:ext cx="386552" cy="760613"/>
                  </a:xfrm>
                  <a:custGeom>
                    <a:avLst/>
                    <a:gdLst>
                      <a:gd name="connsiteX0" fmla="*/ 344090 w 386552"/>
                      <a:gd name="connsiteY0" fmla="*/ 580695 h 760613"/>
                      <a:gd name="connsiteX1" fmla="*/ 386553 w 386552"/>
                      <a:gd name="connsiteY1" fmla="*/ 507131 h 760613"/>
                      <a:gd name="connsiteX2" fmla="*/ 386553 w 386552"/>
                      <a:gd name="connsiteY2" fmla="*/ 30308 h 760613"/>
                      <a:gd name="connsiteX3" fmla="*/ 344090 w 386552"/>
                      <a:gd name="connsiteY3" fmla="*/ 5784 h 760613"/>
                      <a:gd name="connsiteX4" fmla="*/ 42472 w 386552"/>
                      <a:gd name="connsiteY4" fmla="*/ 179928 h 760613"/>
                      <a:gd name="connsiteX5" fmla="*/ 0 w 386552"/>
                      <a:gd name="connsiteY5" fmla="*/ 253492 h 760613"/>
                      <a:gd name="connsiteX6" fmla="*/ 0 w 386552"/>
                      <a:gd name="connsiteY6" fmla="*/ 730305 h 760613"/>
                      <a:gd name="connsiteX7" fmla="*/ 42472 w 386552"/>
                      <a:gd name="connsiteY7" fmla="*/ 754829 h 760613"/>
                      <a:gd name="connsiteX8" fmla="*/ 344090 w 386552"/>
                      <a:gd name="connsiteY8" fmla="*/ 580695 h 760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552" h="760613">
                        <a:moveTo>
                          <a:pt x="344090" y="580695"/>
                        </a:moveTo>
                        <a:cubicBezTo>
                          <a:pt x="367505" y="567172"/>
                          <a:pt x="386562" y="534167"/>
                          <a:pt x="386553" y="507131"/>
                        </a:cubicBezTo>
                        <a:lnTo>
                          <a:pt x="386553" y="30308"/>
                        </a:lnTo>
                        <a:cubicBezTo>
                          <a:pt x="386553" y="3263"/>
                          <a:pt x="367505" y="-7739"/>
                          <a:pt x="344090" y="5784"/>
                        </a:cubicBezTo>
                        <a:lnTo>
                          <a:pt x="42472" y="179928"/>
                        </a:lnTo>
                        <a:cubicBezTo>
                          <a:pt x="19047" y="193441"/>
                          <a:pt x="0" y="226446"/>
                          <a:pt x="0" y="253492"/>
                        </a:cubicBezTo>
                        <a:lnTo>
                          <a:pt x="0" y="730305"/>
                        </a:lnTo>
                        <a:cubicBezTo>
                          <a:pt x="0" y="757350"/>
                          <a:pt x="19057" y="768352"/>
                          <a:pt x="42472" y="754829"/>
                        </a:cubicBezTo>
                        <a:lnTo>
                          <a:pt x="344090" y="58069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353" name="Graphic 299">
                    <a:extLst>
                      <a:ext uri="{FF2B5EF4-FFF2-40B4-BE49-F238E27FC236}">
                        <a16:creationId xmlns:a16="http://schemas.microsoft.com/office/drawing/2014/main" id="{AF173474-0B09-C56E-8F32-39A6466113F2}"/>
                      </a:ext>
                    </a:extLst>
                  </p:cNvPr>
                  <p:cNvGrpSpPr/>
                  <p:nvPr/>
                </p:nvGrpSpPr>
                <p:grpSpPr>
                  <a:xfrm>
                    <a:off x="9021561" y="1622650"/>
                    <a:ext cx="359535" cy="746287"/>
                    <a:chOff x="9021561" y="1622650"/>
                    <a:chExt cx="359535" cy="746287"/>
                  </a:xfrm>
                </p:grpSpPr>
                <p:sp>
                  <p:nvSpPr>
                    <p:cNvPr id="354" name="Vrije vorm: vorm 353">
                      <a:extLst>
                        <a:ext uri="{FF2B5EF4-FFF2-40B4-BE49-F238E27FC236}">
                          <a16:creationId xmlns:a16="http://schemas.microsoft.com/office/drawing/2014/main" id="{B1F8AB13-B559-6BAC-1691-BE0A6B1E1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21561" y="1622650"/>
                      <a:ext cx="359535" cy="725687"/>
                    </a:xfrm>
                    <a:custGeom>
                      <a:avLst/>
                      <a:gdLst>
                        <a:gd name="connsiteX0" fmla="*/ 0 w 359535"/>
                        <a:gd name="connsiteY0" fmla="*/ 705043 h 725687"/>
                        <a:gd name="connsiteX1" fmla="*/ 28959 w 359535"/>
                        <a:gd name="connsiteY1" fmla="*/ 721759 h 725687"/>
                        <a:gd name="connsiteX2" fmla="*/ 330577 w 359535"/>
                        <a:gd name="connsiteY2" fmla="*/ 547625 h 725687"/>
                        <a:gd name="connsiteX3" fmla="*/ 359536 w 359535"/>
                        <a:gd name="connsiteY3" fmla="*/ 497467 h 725687"/>
                        <a:gd name="connsiteX4" fmla="*/ 359536 w 359535"/>
                        <a:gd name="connsiteY4" fmla="*/ 20644 h 725687"/>
                        <a:gd name="connsiteX5" fmla="*/ 330577 w 359535"/>
                        <a:gd name="connsiteY5" fmla="*/ 3928 h 725687"/>
                        <a:gd name="connsiteX6" fmla="*/ 28959 w 359535"/>
                        <a:gd name="connsiteY6" fmla="*/ 178072 h 725687"/>
                        <a:gd name="connsiteX7" fmla="*/ 0 w 359535"/>
                        <a:gd name="connsiteY7" fmla="*/ 228230 h 725687"/>
                        <a:gd name="connsiteX8" fmla="*/ 0 w 359535"/>
                        <a:gd name="connsiteY8" fmla="*/ 705043 h 7256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59535" h="725687">
                          <a:moveTo>
                            <a:pt x="0" y="705043"/>
                          </a:moveTo>
                          <a:cubicBezTo>
                            <a:pt x="0" y="723436"/>
                            <a:pt x="13039" y="730960"/>
                            <a:pt x="28959" y="721759"/>
                          </a:cubicBezTo>
                          <a:lnTo>
                            <a:pt x="330577" y="547625"/>
                          </a:lnTo>
                          <a:cubicBezTo>
                            <a:pt x="346506" y="538433"/>
                            <a:pt x="359536" y="515860"/>
                            <a:pt x="359536" y="497467"/>
                          </a:cubicBezTo>
                          <a:lnTo>
                            <a:pt x="359536" y="20644"/>
                          </a:lnTo>
                          <a:cubicBezTo>
                            <a:pt x="359536" y="2251"/>
                            <a:pt x="346506" y="-5273"/>
                            <a:pt x="330577" y="3928"/>
                          </a:cubicBezTo>
                          <a:lnTo>
                            <a:pt x="28959" y="178072"/>
                          </a:lnTo>
                          <a:cubicBezTo>
                            <a:pt x="13030" y="187264"/>
                            <a:pt x="0" y="209836"/>
                            <a:pt x="0" y="228230"/>
                          </a:cubicBezTo>
                          <a:lnTo>
                            <a:pt x="0" y="705043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355" name="Graphic 299">
                      <a:extLst>
                        <a:ext uri="{FF2B5EF4-FFF2-40B4-BE49-F238E27FC236}">
                          <a16:creationId xmlns:a16="http://schemas.microsoft.com/office/drawing/2014/main" id="{31ECBC15-01CE-3529-DA7F-66CD88B173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28364" y="1751102"/>
                      <a:ext cx="345924" cy="617835"/>
                      <a:chOff x="9028364" y="1751102"/>
                      <a:chExt cx="345924" cy="617835"/>
                    </a:xfrm>
                  </p:grpSpPr>
                  <p:sp>
                    <p:nvSpPr>
                      <p:cNvPr id="356" name="Vrije vorm: vorm 355">
                        <a:extLst>
                          <a:ext uri="{FF2B5EF4-FFF2-40B4-BE49-F238E27FC236}">
                            <a16:creationId xmlns:a16="http://schemas.microsoft.com/office/drawing/2014/main" id="{A78EA713-1A84-A82E-DE2C-4B67FA57F9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28364" y="2000291"/>
                        <a:ext cx="345924" cy="368647"/>
                      </a:xfrm>
                      <a:custGeom>
                        <a:avLst/>
                        <a:gdLst>
                          <a:gd name="connsiteX0" fmla="*/ 1 w 345924"/>
                          <a:gd name="connsiteY0" fmla="*/ 365829 h 368647"/>
                          <a:gd name="connsiteX1" fmla="*/ 71973 w 345924"/>
                          <a:gd name="connsiteY1" fmla="*/ 343247 h 368647"/>
                          <a:gd name="connsiteX2" fmla="*/ 172941 w 345924"/>
                          <a:gd name="connsiteY2" fmla="*/ 290502 h 368647"/>
                          <a:gd name="connsiteX3" fmla="*/ 280145 w 345924"/>
                          <a:gd name="connsiteY3" fmla="*/ 218332 h 368647"/>
                          <a:gd name="connsiteX4" fmla="*/ 345569 w 345924"/>
                          <a:gd name="connsiteY4" fmla="*/ 154055 h 368647"/>
                          <a:gd name="connsiteX5" fmla="*/ 320476 w 345924"/>
                          <a:gd name="connsiteY5" fmla="*/ 6927 h 368647"/>
                          <a:gd name="connsiteX6" fmla="*/ 305096 w 345924"/>
                          <a:gd name="connsiteY6" fmla="*/ 1318 h 368647"/>
                          <a:gd name="connsiteX7" fmla="*/ 198859 w 345924"/>
                          <a:gd name="connsiteY7" fmla="*/ 11381 h 368647"/>
                          <a:gd name="connsiteX8" fmla="*/ 140154 w 345924"/>
                          <a:gd name="connsiteY8" fmla="*/ 40682 h 368647"/>
                          <a:gd name="connsiteX9" fmla="*/ 23180 w 345924"/>
                          <a:gd name="connsiteY9" fmla="*/ 180797 h 368647"/>
                          <a:gd name="connsiteX10" fmla="*/ 20 w 345924"/>
                          <a:gd name="connsiteY10" fmla="*/ 365819 h 36864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345924" h="368647">
                            <a:moveTo>
                              <a:pt x="1" y="365829"/>
                            </a:moveTo>
                            <a:cubicBezTo>
                              <a:pt x="-208" y="374622"/>
                              <a:pt x="33092" y="361659"/>
                              <a:pt x="71973" y="343247"/>
                            </a:cubicBezTo>
                            <a:cubicBezTo>
                              <a:pt x="108304" y="326019"/>
                              <a:pt x="149564" y="304006"/>
                              <a:pt x="172941" y="290502"/>
                            </a:cubicBezTo>
                            <a:cubicBezTo>
                              <a:pt x="197987" y="276051"/>
                              <a:pt x="242563" y="246722"/>
                              <a:pt x="280145" y="218332"/>
                            </a:cubicBezTo>
                            <a:cubicBezTo>
                              <a:pt x="315188" y="191855"/>
                              <a:pt x="344176" y="166156"/>
                              <a:pt x="345569" y="154055"/>
                            </a:cubicBezTo>
                            <a:cubicBezTo>
                              <a:pt x="348469" y="128971"/>
                              <a:pt x="333023" y="20857"/>
                              <a:pt x="320476" y="6927"/>
                            </a:cubicBezTo>
                            <a:cubicBezTo>
                              <a:pt x="318031" y="4198"/>
                              <a:pt x="312507" y="2388"/>
                              <a:pt x="305096" y="1318"/>
                            </a:cubicBezTo>
                            <a:cubicBezTo>
                              <a:pt x="274611" y="-3155"/>
                              <a:pt x="212059" y="4653"/>
                              <a:pt x="198859" y="11381"/>
                            </a:cubicBezTo>
                            <a:cubicBezTo>
                              <a:pt x="182446" y="19739"/>
                              <a:pt x="140154" y="40682"/>
                              <a:pt x="140154" y="40682"/>
                            </a:cubicBezTo>
                            <a:cubicBezTo>
                              <a:pt x="116814" y="59861"/>
                              <a:pt x="36702" y="150710"/>
                              <a:pt x="23180" y="180797"/>
                            </a:cubicBezTo>
                            <a:cubicBezTo>
                              <a:pt x="9667" y="210893"/>
                              <a:pt x="465" y="347710"/>
                              <a:pt x="20" y="36581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57" name="Vrije vorm: vorm 356">
                        <a:extLst>
                          <a:ext uri="{FF2B5EF4-FFF2-40B4-BE49-F238E27FC236}">
                            <a16:creationId xmlns:a16="http://schemas.microsoft.com/office/drawing/2014/main" id="{8A9B8163-7745-BF41-357A-3926124D3C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51534" y="2000291"/>
                        <a:ext cx="297296" cy="200324"/>
                      </a:xfrm>
                      <a:custGeom>
                        <a:avLst/>
                        <a:gdLst>
                          <a:gd name="connsiteX0" fmla="*/ 0 w 297296"/>
                          <a:gd name="connsiteY0" fmla="*/ 180797 h 200324"/>
                          <a:gd name="connsiteX1" fmla="*/ 18346 w 297296"/>
                          <a:gd name="connsiteY1" fmla="*/ 191391 h 200324"/>
                          <a:gd name="connsiteX2" fmla="*/ 27841 w 297296"/>
                          <a:gd name="connsiteY2" fmla="*/ 172979 h 200324"/>
                          <a:gd name="connsiteX3" fmla="*/ 99756 w 297296"/>
                          <a:gd name="connsiteY3" fmla="*/ 76397 h 200324"/>
                          <a:gd name="connsiteX4" fmla="*/ 188235 w 297296"/>
                          <a:gd name="connsiteY4" fmla="*/ 29775 h 200324"/>
                          <a:gd name="connsiteX5" fmla="*/ 265835 w 297296"/>
                          <a:gd name="connsiteY5" fmla="*/ 23776 h 200324"/>
                          <a:gd name="connsiteX6" fmla="*/ 277993 w 297296"/>
                          <a:gd name="connsiteY6" fmla="*/ 25870 h 200324"/>
                          <a:gd name="connsiteX7" fmla="*/ 297296 w 297296"/>
                          <a:gd name="connsiteY7" fmla="*/ 6927 h 200324"/>
                          <a:gd name="connsiteX8" fmla="*/ 281917 w 297296"/>
                          <a:gd name="connsiteY8" fmla="*/ 1318 h 200324"/>
                          <a:gd name="connsiteX9" fmla="*/ 175679 w 297296"/>
                          <a:gd name="connsiteY9" fmla="*/ 11381 h 200324"/>
                          <a:gd name="connsiteX10" fmla="*/ 116974 w 297296"/>
                          <a:gd name="connsiteY10" fmla="*/ 40682 h 200324"/>
                          <a:gd name="connsiteX11" fmla="*/ 0 w 297296"/>
                          <a:gd name="connsiteY11" fmla="*/ 180797 h 2003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297296" h="200324">
                            <a:moveTo>
                              <a:pt x="0" y="180797"/>
                            </a:moveTo>
                            <a:cubicBezTo>
                              <a:pt x="0" y="180797"/>
                              <a:pt x="9656" y="216465"/>
                              <a:pt x="18346" y="191391"/>
                            </a:cubicBezTo>
                            <a:cubicBezTo>
                              <a:pt x="19985" y="186672"/>
                              <a:pt x="23349" y="180323"/>
                              <a:pt x="27841" y="172979"/>
                            </a:cubicBezTo>
                            <a:cubicBezTo>
                              <a:pt x="47239" y="141357"/>
                              <a:pt x="87532" y="91588"/>
                              <a:pt x="99756" y="76397"/>
                            </a:cubicBezTo>
                            <a:cubicBezTo>
                              <a:pt x="114785" y="57682"/>
                              <a:pt x="156376" y="41478"/>
                              <a:pt x="188235" y="29775"/>
                            </a:cubicBezTo>
                            <a:cubicBezTo>
                              <a:pt x="213119" y="20621"/>
                              <a:pt x="246731" y="21454"/>
                              <a:pt x="265835" y="23776"/>
                            </a:cubicBezTo>
                            <a:cubicBezTo>
                              <a:pt x="271199" y="24420"/>
                              <a:pt x="275435" y="25169"/>
                              <a:pt x="277993" y="25870"/>
                            </a:cubicBezTo>
                            <a:lnTo>
                              <a:pt x="297296" y="6927"/>
                            </a:lnTo>
                            <a:cubicBezTo>
                              <a:pt x="294852" y="4198"/>
                              <a:pt x="289327" y="2388"/>
                              <a:pt x="281917" y="1318"/>
                            </a:cubicBezTo>
                            <a:cubicBezTo>
                              <a:pt x="251432" y="-3155"/>
                              <a:pt x="188879" y="4653"/>
                              <a:pt x="175679" y="11381"/>
                            </a:cubicBezTo>
                            <a:cubicBezTo>
                              <a:pt x="159266" y="19739"/>
                              <a:pt x="116974" y="40682"/>
                              <a:pt x="116974" y="40682"/>
                            </a:cubicBezTo>
                            <a:cubicBezTo>
                              <a:pt x="93634" y="59861"/>
                              <a:pt x="13523" y="150710"/>
                              <a:pt x="0" y="18079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58" name="Vrije vorm: vorm 357">
                        <a:extLst>
                          <a:ext uri="{FF2B5EF4-FFF2-40B4-BE49-F238E27FC236}">
                            <a16:creationId xmlns:a16="http://schemas.microsoft.com/office/drawing/2014/main" id="{8917E921-3CB7-F0B7-74A2-82A58FA22F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04321" y="2001593"/>
                        <a:ext cx="69967" cy="217028"/>
                      </a:xfrm>
                      <a:custGeom>
                        <a:avLst/>
                        <a:gdLst>
                          <a:gd name="connsiteX0" fmla="*/ 4189 w 69967"/>
                          <a:gd name="connsiteY0" fmla="*/ 217029 h 217028"/>
                          <a:gd name="connsiteX1" fmla="*/ 69613 w 69967"/>
                          <a:gd name="connsiteY1" fmla="*/ 152752 h 217028"/>
                          <a:gd name="connsiteX2" fmla="*/ 44520 w 69967"/>
                          <a:gd name="connsiteY2" fmla="*/ 5625 h 217028"/>
                          <a:gd name="connsiteX3" fmla="*/ 29140 w 69967"/>
                          <a:gd name="connsiteY3" fmla="*/ 15 h 217028"/>
                          <a:gd name="connsiteX4" fmla="*/ 13059 w 69967"/>
                          <a:gd name="connsiteY4" fmla="*/ 22473 h 217028"/>
                          <a:gd name="connsiteX5" fmla="*/ 124 w 69967"/>
                          <a:gd name="connsiteY5" fmla="*/ 80306 h 217028"/>
                          <a:gd name="connsiteX6" fmla="*/ 4199 w 69967"/>
                          <a:gd name="connsiteY6" fmla="*/ 217029 h 2170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9967" h="217028">
                            <a:moveTo>
                              <a:pt x="4189" y="217029"/>
                            </a:moveTo>
                            <a:cubicBezTo>
                              <a:pt x="39232" y="190552"/>
                              <a:pt x="68220" y="164853"/>
                              <a:pt x="69613" y="152752"/>
                            </a:cubicBezTo>
                            <a:cubicBezTo>
                              <a:pt x="72512" y="127668"/>
                              <a:pt x="57066" y="19555"/>
                              <a:pt x="44520" y="5625"/>
                            </a:cubicBezTo>
                            <a:cubicBezTo>
                              <a:pt x="42075" y="2895"/>
                              <a:pt x="36550" y="1085"/>
                              <a:pt x="29140" y="15"/>
                            </a:cubicBezTo>
                            <a:cubicBezTo>
                              <a:pt x="24677" y="-421"/>
                              <a:pt x="18536" y="8941"/>
                              <a:pt x="13059" y="22473"/>
                            </a:cubicBezTo>
                            <a:cubicBezTo>
                              <a:pt x="6378" y="38943"/>
                              <a:pt x="645" y="61629"/>
                              <a:pt x="124" y="80306"/>
                            </a:cubicBezTo>
                            <a:cubicBezTo>
                              <a:pt x="-606" y="106337"/>
                              <a:pt x="2038" y="182697"/>
                              <a:pt x="4199" y="21702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59" name="Vrije vorm: vorm 358">
                        <a:extLst>
                          <a:ext uri="{FF2B5EF4-FFF2-40B4-BE49-F238E27FC236}">
                            <a16:creationId xmlns:a16="http://schemas.microsoft.com/office/drawing/2014/main" id="{7B3329A9-3FEB-6469-4609-09CAEA57D4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28364" y="2171764"/>
                        <a:ext cx="73979" cy="197173"/>
                      </a:xfrm>
                      <a:custGeom>
                        <a:avLst/>
                        <a:gdLst>
                          <a:gd name="connsiteX0" fmla="*/ 1 w 73979"/>
                          <a:gd name="connsiteY0" fmla="*/ 194355 h 197173"/>
                          <a:gd name="connsiteX1" fmla="*/ 71973 w 73979"/>
                          <a:gd name="connsiteY1" fmla="*/ 171773 h 197173"/>
                          <a:gd name="connsiteX2" fmla="*/ 60819 w 73979"/>
                          <a:gd name="connsiteY2" fmla="*/ 11010 h 197173"/>
                          <a:gd name="connsiteX3" fmla="*/ 51011 w 73979"/>
                          <a:gd name="connsiteY3" fmla="*/ 1515 h 197173"/>
                          <a:gd name="connsiteX4" fmla="*/ 23170 w 73979"/>
                          <a:gd name="connsiteY4" fmla="*/ 9342 h 197173"/>
                          <a:gd name="connsiteX5" fmla="*/ 10 w 73979"/>
                          <a:gd name="connsiteY5" fmla="*/ 194365 h 19717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73979" h="197173">
                            <a:moveTo>
                              <a:pt x="1" y="194355"/>
                            </a:moveTo>
                            <a:cubicBezTo>
                              <a:pt x="-208" y="203149"/>
                              <a:pt x="33092" y="190186"/>
                              <a:pt x="71973" y="171773"/>
                            </a:cubicBezTo>
                            <a:cubicBezTo>
                              <a:pt x="78615" y="98390"/>
                              <a:pt x="67168" y="26172"/>
                              <a:pt x="60819" y="11010"/>
                            </a:cubicBezTo>
                            <a:cubicBezTo>
                              <a:pt x="58810" y="6215"/>
                              <a:pt x="55219" y="3164"/>
                              <a:pt x="51011" y="1515"/>
                            </a:cubicBezTo>
                            <a:cubicBezTo>
                              <a:pt x="40995" y="-2399"/>
                              <a:pt x="27453" y="1647"/>
                              <a:pt x="23170" y="9342"/>
                            </a:cubicBezTo>
                            <a:cubicBezTo>
                              <a:pt x="9657" y="39438"/>
                              <a:pt x="456" y="176256"/>
                              <a:pt x="10" y="19436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60" name="Vrije vorm: vorm 359">
                        <a:extLst>
                          <a:ext uri="{FF2B5EF4-FFF2-40B4-BE49-F238E27FC236}">
                            <a16:creationId xmlns:a16="http://schemas.microsoft.com/office/drawing/2014/main" id="{30C74429-F5C0-8E5C-DB4F-0F5146392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51281" y="1981316"/>
                        <a:ext cx="88488" cy="103422"/>
                      </a:xfrm>
                      <a:custGeom>
                        <a:avLst/>
                        <a:gdLst>
                          <a:gd name="connsiteX0" fmla="*/ 10301 w 88488"/>
                          <a:gd name="connsiteY0" fmla="*/ 28129 h 103422"/>
                          <a:gd name="connsiteX1" fmla="*/ 0 w 88488"/>
                          <a:gd name="connsiteY1" fmla="*/ 95381 h 103422"/>
                          <a:gd name="connsiteX2" fmla="*/ 51550 w 88488"/>
                          <a:gd name="connsiteY2" fmla="*/ 95703 h 103422"/>
                          <a:gd name="connsiteX3" fmla="*/ 88489 w 88488"/>
                          <a:gd name="connsiteY3" fmla="*/ 48749 h 103422"/>
                          <a:gd name="connsiteX4" fmla="*/ 79799 w 88488"/>
                          <a:gd name="connsiteY4" fmla="*/ 3604 h 103422"/>
                          <a:gd name="connsiteX5" fmla="*/ 10301 w 88488"/>
                          <a:gd name="connsiteY5" fmla="*/ 28129 h 103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8488" h="103422">
                            <a:moveTo>
                              <a:pt x="10301" y="28129"/>
                            </a:moveTo>
                            <a:cubicBezTo>
                              <a:pt x="10301" y="45963"/>
                              <a:pt x="1279" y="82380"/>
                              <a:pt x="0" y="95381"/>
                            </a:cubicBezTo>
                            <a:cubicBezTo>
                              <a:pt x="14157" y="105038"/>
                              <a:pt x="31992" y="106999"/>
                              <a:pt x="51550" y="95703"/>
                            </a:cubicBezTo>
                            <a:cubicBezTo>
                              <a:pt x="71109" y="84417"/>
                              <a:pt x="88489" y="48749"/>
                              <a:pt x="88489" y="48749"/>
                            </a:cubicBezTo>
                            <a:cubicBezTo>
                              <a:pt x="88489" y="48749"/>
                              <a:pt x="77866" y="19212"/>
                              <a:pt x="79799" y="3604"/>
                            </a:cubicBezTo>
                            <a:cubicBezTo>
                              <a:pt x="81732" y="-12003"/>
                              <a:pt x="10301" y="28129"/>
                              <a:pt x="10301" y="28129"/>
                            </a:cubicBezTo>
                            <a:close/>
                          </a:path>
                        </a:pathLst>
                      </a:custGeom>
                      <a:solidFill>
                        <a:srgbClr val="FFB29E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61" name="Vrije vorm: vorm 360">
                        <a:extLst>
                          <a:ext uri="{FF2B5EF4-FFF2-40B4-BE49-F238E27FC236}">
                            <a16:creationId xmlns:a16="http://schemas.microsoft.com/office/drawing/2014/main" id="{7F145594-9210-CD3E-2EC5-86FBCDD829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90373" y="1999349"/>
                        <a:ext cx="47435" cy="27380"/>
                      </a:xfrm>
                      <a:custGeom>
                        <a:avLst/>
                        <a:gdLst>
                          <a:gd name="connsiteX0" fmla="*/ 47435 w 47435"/>
                          <a:gd name="connsiteY0" fmla="*/ 24821 h 27380"/>
                          <a:gd name="connsiteX1" fmla="*/ 159 w 47435"/>
                          <a:gd name="connsiteY1" fmla="*/ 10096 h 27380"/>
                          <a:gd name="connsiteX2" fmla="*/ 41446 w 47435"/>
                          <a:gd name="connsiteY2" fmla="*/ 543 h 27380"/>
                          <a:gd name="connsiteX3" fmla="*/ 47426 w 47435"/>
                          <a:gd name="connsiteY3" fmla="*/ 24821 h 27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7435" h="27380">
                            <a:moveTo>
                              <a:pt x="47435" y="24821"/>
                            </a:moveTo>
                            <a:cubicBezTo>
                              <a:pt x="33951" y="31834"/>
                              <a:pt x="3305" y="23618"/>
                              <a:pt x="159" y="10096"/>
                            </a:cubicBezTo>
                            <a:cubicBezTo>
                              <a:pt x="-2978" y="-3427"/>
                              <a:pt x="41446" y="543"/>
                              <a:pt x="41446" y="543"/>
                            </a:cubicBezTo>
                            <a:lnTo>
                              <a:pt x="47426" y="24821"/>
                            </a:lnTo>
                            <a:close/>
                          </a:path>
                        </a:pathLst>
                      </a:custGeom>
                      <a:solidFill>
                        <a:srgbClr val="FFD7CD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62" name="Vrije vorm: vorm 361">
                        <a:extLst>
                          <a:ext uri="{FF2B5EF4-FFF2-40B4-BE49-F238E27FC236}">
                            <a16:creationId xmlns:a16="http://schemas.microsoft.com/office/drawing/2014/main" id="{FC326422-23D6-E180-E4D5-AE5C08FCB4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17715" y="1751102"/>
                        <a:ext cx="170237" cy="269649"/>
                      </a:xfrm>
                      <a:custGeom>
                        <a:avLst/>
                        <a:gdLst>
                          <a:gd name="connsiteX0" fmla="*/ 1394 w 170237"/>
                          <a:gd name="connsiteY0" fmla="*/ 174744 h 269649"/>
                          <a:gd name="connsiteX1" fmla="*/ 43866 w 170237"/>
                          <a:gd name="connsiteY1" fmla="*/ 258343 h 269649"/>
                          <a:gd name="connsiteX2" fmla="*/ 84405 w 170237"/>
                          <a:gd name="connsiteY2" fmla="*/ 259461 h 269649"/>
                          <a:gd name="connsiteX3" fmla="*/ 156803 w 170237"/>
                          <a:gd name="connsiteY3" fmla="*/ 179767 h 269649"/>
                          <a:gd name="connsiteX4" fmla="*/ 169890 w 170237"/>
                          <a:gd name="connsiteY4" fmla="*/ 65522 h 269649"/>
                          <a:gd name="connsiteX5" fmla="*/ 151004 w 170237"/>
                          <a:gd name="connsiteY5" fmla="*/ 9233 h 269649"/>
                          <a:gd name="connsiteX6" fmla="*/ 34210 w 170237"/>
                          <a:gd name="connsiteY6" fmla="*/ 55496 h 269649"/>
                          <a:gd name="connsiteX7" fmla="*/ 1394 w 170237"/>
                          <a:gd name="connsiteY7" fmla="*/ 174754 h 2696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70237" h="269649">
                            <a:moveTo>
                              <a:pt x="1394" y="174744"/>
                            </a:moveTo>
                            <a:cubicBezTo>
                              <a:pt x="7184" y="200377"/>
                              <a:pt x="29387" y="249985"/>
                              <a:pt x="43866" y="258343"/>
                            </a:cubicBezTo>
                            <a:cubicBezTo>
                              <a:pt x="57379" y="283114"/>
                              <a:pt x="84405" y="259461"/>
                              <a:pt x="84405" y="259461"/>
                            </a:cubicBezTo>
                            <a:cubicBezTo>
                              <a:pt x="121088" y="255007"/>
                              <a:pt x="143281" y="234387"/>
                              <a:pt x="156803" y="179767"/>
                            </a:cubicBezTo>
                            <a:cubicBezTo>
                              <a:pt x="164877" y="147178"/>
                              <a:pt x="171899" y="102119"/>
                              <a:pt x="169890" y="65522"/>
                            </a:cubicBezTo>
                            <a:cubicBezTo>
                              <a:pt x="168554" y="40722"/>
                              <a:pt x="163096" y="19799"/>
                              <a:pt x="151004" y="9233"/>
                            </a:cubicBezTo>
                            <a:cubicBezTo>
                              <a:pt x="121078" y="-16959"/>
                              <a:pt x="60270" y="17032"/>
                              <a:pt x="34210" y="55496"/>
                            </a:cubicBezTo>
                            <a:cubicBezTo>
                              <a:pt x="8151" y="93950"/>
                              <a:pt x="-4405" y="149121"/>
                              <a:pt x="1394" y="174754"/>
                            </a:cubicBezTo>
                            <a:close/>
                          </a:path>
                        </a:pathLst>
                      </a:custGeom>
                      <a:solidFill>
                        <a:srgbClr val="FFBFA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63" name="Vrije vorm: vorm 362">
                        <a:extLst>
                          <a:ext uri="{FF2B5EF4-FFF2-40B4-BE49-F238E27FC236}">
                            <a16:creationId xmlns:a16="http://schemas.microsoft.com/office/drawing/2014/main" id="{92914602-56DE-B45C-0B19-8143C63C6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17715" y="1751102"/>
                        <a:ext cx="169890" cy="258343"/>
                      </a:xfrm>
                      <a:custGeom>
                        <a:avLst/>
                        <a:gdLst>
                          <a:gd name="connsiteX0" fmla="*/ 1394 w 169890"/>
                          <a:gd name="connsiteY0" fmla="*/ 174744 h 258343"/>
                          <a:gd name="connsiteX1" fmla="*/ 43866 w 169890"/>
                          <a:gd name="connsiteY1" fmla="*/ 258343 h 258343"/>
                          <a:gd name="connsiteX2" fmla="*/ 58336 w 169890"/>
                          <a:gd name="connsiteY2" fmla="*/ 167504 h 258343"/>
                          <a:gd name="connsiteX3" fmla="*/ 102742 w 169890"/>
                          <a:gd name="connsiteY3" fmla="*/ 103976 h 258343"/>
                          <a:gd name="connsiteX4" fmla="*/ 169890 w 169890"/>
                          <a:gd name="connsiteY4" fmla="*/ 65522 h 258343"/>
                          <a:gd name="connsiteX5" fmla="*/ 151004 w 169890"/>
                          <a:gd name="connsiteY5" fmla="*/ 9233 h 258343"/>
                          <a:gd name="connsiteX6" fmla="*/ 34210 w 169890"/>
                          <a:gd name="connsiteY6" fmla="*/ 55496 h 258343"/>
                          <a:gd name="connsiteX7" fmla="*/ 1394 w 169890"/>
                          <a:gd name="connsiteY7" fmla="*/ 174754 h 2583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69890" h="258343">
                            <a:moveTo>
                              <a:pt x="1394" y="174744"/>
                            </a:moveTo>
                            <a:cubicBezTo>
                              <a:pt x="7184" y="200377"/>
                              <a:pt x="29387" y="249985"/>
                              <a:pt x="43866" y="258343"/>
                            </a:cubicBezTo>
                            <a:cubicBezTo>
                              <a:pt x="43866" y="258343"/>
                              <a:pt x="66060" y="218771"/>
                              <a:pt x="58336" y="167504"/>
                            </a:cubicBezTo>
                            <a:cubicBezTo>
                              <a:pt x="50613" y="116238"/>
                              <a:pt x="82463" y="106753"/>
                              <a:pt x="102742" y="103976"/>
                            </a:cubicBezTo>
                            <a:cubicBezTo>
                              <a:pt x="122879" y="101199"/>
                              <a:pt x="153477" y="90198"/>
                              <a:pt x="169890" y="65522"/>
                            </a:cubicBezTo>
                            <a:cubicBezTo>
                              <a:pt x="168554" y="40722"/>
                              <a:pt x="163096" y="19799"/>
                              <a:pt x="151004" y="9233"/>
                            </a:cubicBezTo>
                            <a:cubicBezTo>
                              <a:pt x="121078" y="-16959"/>
                              <a:pt x="60270" y="17032"/>
                              <a:pt x="34210" y="55496"/>
                            </a:cubicBezTo>
                            <a:cubicBezTo>
                              <a:pt x="8151" y="93950"/>
                              <a:pt x="-4405" y="149121"/>
                              <a:pt x="1394" y="17475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64" name="Vrije vorm: vorm 363">
                        <a:extLst>
                          <a:ext uri="{FF2B5EF4-FFF2-40B4-BE49-F238E27FC236}">
                            <a16:creationId xmlns:a16="http://schemas.microsoft.com/office/drawing/2014/main" id="{436A3111-C975-F6B0-BCF1-ADF847B8D0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51278" y="1908566"/>
                        <a:ext cx="34450" cy="59060"/>
                      </a:xfrm>
                      <a:custGeom>
                        <a:avLst/>
                        <a:gdLst>
                          <a:gd name="connsiteX0" fmla="*/ 34429 w 34450"/>
                          <a:gd name="connsiteY0" fmla="*/ 13375 h 59060"/>
                          <a:gd name="connsiteX1" fmla="*/ 5205 w 34450"/>
                          <a:gd name="connsiteY1" fmla="*/ 8287 h 59060"/>
                          <a:gd name="connsiteX2" fmla="*/ 19817 w 34450"/>
                          <a:gd name="connsiteY2" fmla="*/ 56369 h 59060"/>
                          <a:gd name="connsiteX3" fmla="*/ 34439 w 34450"/>
                          <a:gd name="connsiteY3" fmla="*/ 13375 h 59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450" h="59060">
                            <a:moveTo>
                              <a:pt x="34429" y="13375"/>
                            </a:moveTo>
                            <a:cubicBezTo>
                              <a:pt x="34429" y="13375"/>
                              <a:pt x="17477" y="-12968"/>
                              <a:pt x="5205" y="8287"/>
                            </a:cubicBezTo>
                            <a:cubicBezTo>
                              <a:pt x="-7076" y="29542"/>
                              <a:pt x="4238" y="69825"/>
                              <a:pt x="19817" y="56369"/>
                            </a:cubicBezTo>
                            <a:cubicBezTo>
                              <a:pt x="35396" y="42913"/>
                              <a:pt x="34439" y="13375"/>
                              <a:pt x="34439" y="13375"/>
                            </a:cubicBezTo>
                            <a:close/>
                          </a:path>
                        </a:pathLst>
                      </a:custGeom>
                      <a:solidFill>
                        <a:srgbClr val="FFBFA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</p:grpSp>
            <p:grpSp>
              <p:nvGrpSpPr>
                <p:cNvPr id="366" name="Graphic 299">
                  <a:extLst>
                    <a:ext uri="{FF2B5EF4-FFF2-40B4-BE49-F238E27FC236}">
                      <a16:creationId xmlns:a16="http://schemas.microsoft.com/office/drawing/2014/main" id="{70CE00B6-100D-9FD6-995D-0839D769A29D}"/>
                    </a:ext>
                  </a:extLst>
                </p:cNvPr>
                <p:cNvGrpSpPr/>
                <p:nvPr/>
              </p:nvGrpSpPr>
              <p:grpSpPr>
                <a:xfrm>
                  <a:off x="9425910" y="1339371"/>
                  <a:ext cx="410735" cy="770960"/>
                  <a:chOff x="9425910" y="1339371"/>
                  <a:chExt cx="410735" cy="770960"/>
                </a:xfrm>
              </p:grpSpPr>
              <p:sp>
                <p:nvSpPr>
                  <p:cNvPr id="367" name="Vrije vorm: vorm 366">
                    <a:extLst>
                      <a:ext uri="{FF2B5EF4-FFF2-40B4-BE49-F238E27FC236}">
                        <a16:creationId xmlns:a16="http://schemas.microsoft.com/office/drawing/2014/main" id="{6DAE4480-5783-2CC7-766D-43326C83140E}"/>
                      </a:ext>
                    </a:extLst>
                  </p:cNvPr>
                  <p:cNvSpPr/>
                  <p:nvPr/>
                </p:nvSpPr>
                <p:spPr>
                  <a:xfrm>
                    <a:off x="9425910" y="1339371"/>
                    <a:ext cx="386562" cy="760603"/>
                  </a:xfrm>
                  <a:custGeom>
                    <a:avLst/>
                    <a:gdLst>
                      <a:gd name="connsiteX0" fmla="*/ 344099 w 386562"/>
                      <a:gd name="connsiteY0" fmla="*/ 580695 h 760603"/>
                      <a:gd name="connsiteX1" fmla="*/ 386562 w 386562"/>
                      <a:gd name="connsiteY1" fmla="*/ 507131 h 760603"/>
                      <a:gd name="connsiteX2" fmla="*/ 386562 w 386562"/>
                      <a:gd name="connsiteY2" fmla="*/ 30308 h 760603"/>
                      <a:gd name="connsiteX3" fmla="*/ 344099 w 386562"/>
                      <a:gd name="connsiteY3" fmla="*/ 5784 h 760603"/>
                      <a:gd name="connsiteX4" fmla="*/ 42482 w 386562"/>
                      <a:gd name="connsiteY4" fmla="*/ 179918 h 760603"/>
                      <a:gd name="connsiteX5" fmla="*/ 0 w 386562"/>
                      <a:gd name="connsiteY5" fmla="*/ 253482 h 760603"/>
                      <a:gd name="connsiteX6" fmla="*/ 0 w 386562"/>
                      <a:gd name="connsiteY6" fmla="*/ 730305 h 760603"/>
                      <a:gd name="connsiteX7" fmla="*/ 42482 w 386562"/>
                      <a:gd name="connsiteY7" fmla="*/ 754820 h 760603"/>
                      <a:gd name="connsiteX8" fmla="*/ 344099 w 386562"/>
                      <a:gd name="connsiteY8" fmla="*/ 580685 h 760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562" h="760603">
                        <a:moveTo>
                          <a:pt x="344099" y="580695"/>
                        </a:moveTo>
                        <a:cubicBezTo>
                          <a:pt x="367515" y="567172"/>
                          <a:pt x="386572" y="534176"/>
                          <a:pt x="386562" y="507131"/>
                        </a:cubicBezTo>
                        <a:lnTo>
                          <a:pt x="386562" y="30308"/>
                        </a:lnTo>
                        <a:cubicBezTo>
                          <a:pt x="386562" y="3263"/>
                          <a:pt x="367515" y="-7739"/>
                          <a:pt x="344099" y="5784"/>
                        </a:cubicBezTo>
                        <a:lnTo>
                          <a:pt x="42482" y="179918"/>
                        </a:lnTo>
                        <a:cubicBezTo>
                          <a:pt x="19057" y="193441"/>
                          <a:pt x="0" y="226437"/>
                          <a:pt x="0" y="253482"/>
                        </a:cubicBezTo>
                        <a:lnTo>
                          <a:pt x="0" y="730305"/>
                        </a:lnTo>
                        <a:cubicBezTo>
                          <a:pt x="0" y="757340"/>
                          <a:pt x="19057" y="768342"/>
                          <a:pt x="42482" y="754820"/>
                        </a:cubicBezTo>
                        <a:lnTo>
                          <a:pt x="344099" y="580685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60000"/>
                    </a:srgb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68" name="Vrije vorm: vorm 367">
                    <a:extLst>
                      <a:ext uri="{FF2B5EF4-FFF2-40B4-BE49-F238E27FC236}">
                        <a16:creationId xmlns:a16="http://schemas.microsoft.com/office/drawing/2014/main" id="{CA3EAE06-CDBE-2EF7-4952-ACA701D177DF}"/>
                      </a:ext>
                    </a:extLst>
                  </p:cNvPr>
                  <p:cNvSpPr/>
                  <p:nvPr/>
                </p:nvSpPr>
                <p:spPr>
                  <a:xfrm>
                    <a:off x="9450093" y="1349728"/>
                    <a:ext cx="386552" cy="760603"/>
                  </a:xfrm>
                  <a:custGeom>
                    <a:avLst/>
                    <a:gdLst>
                      <a:gd name="connsiteX0" fmla="*/ 344080 w 386552"/>
                      <a:gd name="connsiteY0" fmla="*/ 580695 h 760603"/>
                      <a:gd name="connsiteX1" fmla="*/ 386553 w 386552"/>
                      <a:gd name="connsiteY1" fmla="*/ 507131 h 760603"/>
                      <a:gd name="connsiteX2" fmla="*/ 386553 w 386552"/>
                      <a:gd name="connsiteY2" fmla="*/ 30308 h 760603"/>
                      <a:gd name="connsiteX3" fmla="*/ 344090 w 386552"/>
                      <a:gd name="connsiteY3" fmla="*/ 5784 h 760603"/>
                      <a:gd name="connsiteX4" fmla="*/ 42472 w 386552"/>
                      <a:gd name="connsiteY4" fmla="*/ 179918 h 760603"/>
                      <a:gd name="connsiteX5" fmla="*/ 0 w 386552"/>
                      <a:gd name="connsiteY5" fmla="*/ 253482 h 760603"/>
                      <a:gd name="connsiteX6" fmla="*/ 0 w 386552"/>
                      <a:gd name="connsiteY6" fmla="*/ 730305 h 760603"/>
                      <a:gd name="connsiteX7" fmla="*/ 42472 w 386552"/>
                      <a:gd name="connsiteY7" fmla="*/ 754820 h 760603"/>
                      <a:gd name="connsiteX8" fmla="*/ 344090 w 386552"/>
                      <a:gd name="connsiteY8" fmla="*/ 580685 h 760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86552" h="760603">
                        <a:moveTo>
                          <a:pt x="344080" y="580695"/>
                        </a:moveTo>
                        <a:cubicBezTo>
                          <a:pt x="367505" y="567172"/>
                          <a:pt x="386553" y="534176"/>
                          <a:pt x="386553" y="507131"/>
                        </a:cubicBezTo>
                        <a:lnTo>
                          <a:pt x="386553" y="30308"/>
                        </a:lnTo>
                        <a:cubicBezTo>
                          <a:pt x="386553" y="3263"/>
                          <a:pt x="367505" y="-7739"/>
                          <a:pt x="344090" y="5784"/>
                        </a:cubicBezTo>
                        <a:lnTo>
                          <a:pt x="42472" y="179918"/>
                        </a:lnTo>
                        <a:cubicBezTo>
                          <a:pt x="19047" y="193441"/>
                          <a:pt x="0" y="226446"/>
                          <a:pt x="0" y="253482"/>
                        </a:cubicBezTo>
                        <a:lnTo>
                          <a:pt x="0" y="730305"/>
                        </a:lnTo>
                        <a:cubicBezTo>
                          <a:pt x="0" y="757340"/>
                          <a:pt x="19057" y="768342"/>
                          <a:pt x="42472" y="754820"/>
                        </a:cubicBezTo>
                        <a:lnTo>
                          <a:pt x="344090" y="580685"/>
                        </a:lnTo>
                        <a:close/>
                      </a:path>
                    </a:pathLst>
                  </a:custGeom>
                  <a:solidFill>
                    <a:srgbClr val="00B8C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369" name="Graphic 299">
                    <a:extLst>
                      <a:ext uri="{FF2B5EF4-FFF2-40B4-BE49-F238E27FC236}">
                        <a16:creationId xmlns:a16="http://schemas.microsoft.com/office/drawing/2014/main" id="{B416E74E-E3E8-0220-C5BA-F5231FF1C85C}"/>
                      </a:ext>
                    </a:extLst>
                  </p:cNvPr>
                  <p:cNvGrpSpPr/>
                  <p:nvPr/>
                </p:nvGrpSpPr>
                <p:grpSpPr>
                  <a:xfrm>
                    <a:off x="9463597" y="1367191"/>
                    <a:ext cx="359535" cy="736164"/>
                    <a:chOff x="9463597" y="1367191"/>
                    <a:chExt cx="359535" cy="736164"/>
                  </a:xfrm>
                </p:grpSpPr>
                <p:sp>
                  <p:nvSpPr>
                    <p:cNvPr id="370" name="Vrije vorm: vorm 369">
                      <a:extLst>
                        <a:ext uri="{FF2B5EF4-FFF2-40B4-BE49-F238E27FC236}">
                          <a16:creationId xmlns:a16="http://schemas.microsoft.com/office/drawing/2014/main" id="{2B19CE6B-E160-AFCF-3985-A2455F7B6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63597" y="1367191"/>
                      <a:ext cx="359535" cy="725696"/>
                    </a:xfrm>
                    <a:custGeom>
                      <a:avLst/>
                      <a:gdLst>
                        <a:gd name="connsiteX0" fmla="*/ 0 w 359535"/>
                        <a:gd name="connsiteY0" fmla="*/ 705052 h 725696"/>
                        <a:gd name="connsiteX1" fmla="*/ 28959 w 359535"/>
                        <a:gd name="connsiteY1" fmla="*/ 721768 h 725696"/>
                        <a:gd name="connsiteX2" fmla="*/ 330577 w 359535"/>
                        <a:gd name="connsiteY2" fmla="*/ 547625 h 725696"/>
                        <a:gd name="connsiteX3" fmla="*/ 359536 w 359535"/>
                        <a:gd name="connsiteY3" fmla="*/ 497467 h 725696"/>
                        <a:gd name="connsiteX4" fmla="*/ 359536 w 359535"/>
                        <a:gd name="connsiteY4" fmla="*/ 20644 h 725696"/>
                        <a:gd name="connsiteX5" fmla="*/ 330577 w 359535"/>
                        <a:gd name="connsiteY5" fmla="*/ 3928 h 725696"/>
                        <a:gd name="connsiteX6" fmla="*/ 28959 w 359535"/>
                        <a:gd name="connsiteY6" fmla="*/ 178063 h 725696"/>
                        <a:gd name="connsiteX7" fmla="*/ 0 w 359535"/>
                        <a:gd name="connsiteY7" fmla="*/ 228220 h 725696"/>
                        <a:gd name="connsiteX8" fmla="*/ 0 w 359535"/>
                        <a:gd name="connsiteY8" fmla="*/ 705043 h 7256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59535" h="725696">
                          <a:moveTo>
                            <a:pt x="0" y="705052"/>
                          </a:moveTo>
                          <a:cubicBezTo>
                            <a:pt x="0" y="723446"/>
                            <a:pt x="13030" y="730970"/>
                            <a:pt x="28959" y="721768"/>
                          </a:cubicBezTo>
                          <a:lnTo>
                            <a:pt x="330577" y="547625"/>
                          </a:lnTo>
                          <a:cubicBezTo>
                            <a:pt x="346497" y="538433"/>
                            <a:pt x="359536" y="515860"/>
                            <a:pt x="359536" y="497467"/>
                          </a:cubicBezTo>
                          <a:lnTo>
                            <a:pt x="359536" y="20644"/>
                          </a:lnTo>
                          <a:cubicBezTo>
                            <a:pt x="359536" y="2251"/>
                            <a:pt x="346506" y="-5273"/>
                            <a:pt x="330577" y="3928"/>
                          </a:cubicBezTo>
                          <a:lnTo>
                            <a:pt x="28959" y="178063"/>
                          </a:lnTo>
                          <a:cubicBezTo>
                            <a:pt x="13030" y="187255"/>
                            <a:pt x="0" y="209827"/>
                            <a:pt x="0" y="228220"/>
                          </a:cubicBezTo>
                          <a:lnTo>
                            <a:pt x="0" y="705043"/>
                          </a:lnTo>
                          <a:close/>
                        </a:path>
                      </a:pathLst>
                    </a:custGeom>
                    <a:solidFill>
                      <a:srgbClr val="00B8C8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371" name="Graphic 299">
                      <a:extLst>
                        <a:ext uri="{FF2B5EF4-FFF2-40B4-BE49-F238E27FC236}">
                          <a16:creationId xmlns:a16="http://schemas.microsoft.com/office/drawing/2014/main" id="{574FC03D-E110-2047-C5CD-09D781CFE5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72845" y="1504049"/>
                      <a:ext cx="341070" cy="599306"/>
                      <a:chOff x="9472845" y="1504049"/>
                      <a:chExt cx="341070" cy="599306"/>
                    </a:xfrm>
                  </p:grpSpPr>
                  <p:sp>
                    <p:nvSpPr>
                      <p:cNvPr id="372" name="Vrije vorm: vorm 371">
                        <a:extLst>
                          <a:ext uri="{FF2B5EF4-FFF2-40B4-BE49-F238E27FC236}">
                            <a16:creationId xmlns:a16="http://schemas.microsoft.com/office/drawing/2014/main" id="{6021CEB1-6609-3A8D-8E64-0F1BE002A3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47446" y="1504049"/>
                        <a:ext cx="178136" cy="237873"/>
                      </a:xfrm>
                      <a:custGeom>
                        <a:avLst/>
                        <a:gdLst>
                          <a:gd name="connsiteX0" fmla="*/ 10022 w 178136"/>
                          <a:gd name="connsiteY0" fmla="*/ 237873 h 237873"/>
                          <a:gd name="connsiteX1" fmla="*/ 1361 w 178136"/>
                          <a:gd name="connsiteY1" fmla="*/ 149982 h 237873"/>
                          <a:gd name="connsiteX2" fmla="*/ 72499 w 178136"/>
                          <a:gd name="connsiteY2" fmla="*/ 18462 h 237873"/>
                          <a:gd name="connsiteX3" fmla="*/ 170606 w 178136"/>
                          <a:gd name="connsiteY3" fmla="*/ 27095 h 237873"/>
                          <a:gd name="connsiteX4" fmla="*/ 175230 w 178136"/>
                          <a:gd name="connsiteY4" fmla="*/ 148826 h 237873"/>
                          <a:gd name="connsiteX5" fmla="*/ 10022 w 178136"/>
                          <a:gd name="connsiteY5" fmla="*/ 237873 h 23787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78136" h="237873">
                            <a:moveTo>
                              <a:pt x="10022" y="237873"/>
                            </a:moveTo>
                            <a:cubicBezTo>
                              <a:pt x="2299" y="214164"/>
                              <a:pt x="-2496" y="201257"/>
                              <a:pt x="1361" y="149982"/>
                            </a:cubicBezTo>
                            <a:cubicBezTo>
                              <a:pt x="5227" y="98716"/>
                              <a:pt x="25364" y="47809"/>
                              <a:pt x="72499" y="18462"/>
                            </a:cubicBezTo>
                            <a:cubicBezTo>
                              <a:pt x="119633" y="-10895"/>
                              <a:pt x="154809" y="-3182"/>
                              <a:pt x="170606" y="27095"/>
                            </a:cubicBezTo>
                            <a:cubicBezTo>
                              <a:pt x="181721" y="45279"/>
                              <a:pt x="178016" y="120757"/>
                              <a:pt x="175230" y="148826"/>
                            </a:cubicBezTo>
                            <a:lnTo>
                              <a:pt x="10022" y="237873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3" name="Vrije vorm: vorm 372">
                        <a:extLst>
                          <a:ext uri="{FF2B5EF4-FFF2-40B4-BE49-F238E27FC236}">
                            <a16:creationId xmlns:a16="http://schemas.microsoft.com/office/drawing/2014/main" id="{CF3CD6EB-0BF7-1AFC-4B93-2186994890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72846" y="1721609"/>
                        <a:ext cx="341069" cy="381745"/>
                      </a:xfrm>
                      <a:custGeom>
                        <a:avLst/>
                        <a:gdLst>
                          <a:gd name="connsiteX0" fmla="*/ 0 w 341069"/>
                          <a:gd name="connsiteY0" fmla="*/ 307773 h 381745"/>
                          <a:gd name="connsiteX1" fmla="*/ 0 w 341069"/>
                          <a:gd name="connsiteY1" fmla="*/ 378741 h 381745"/>
                          <a:gd name="connsiteX2" fmla="*/ 58932 w 341069"/>
                          <a:gd name="connsiteY2" fmla="*/ 364820 h 381745"/>
                          <a:gd name="connsiteX3" fmla="*/ 161531 w 341069"/>
                          <a:gd name="connsiteY3" fmla="*/ 318917 h 381745"/>
                          <a:gd name="connsiteX4" fmla="*/ 274023 w 341069"/>
                          <a:gd name="connsiteY4" fmla="*/ 240663 h 381745"/>
                          <a:gd name="connsiteX5" fmla="*/ 341067 w 341069"/>
                          <a:gd name="connsiteY5" fmla="*/ 178480 h 381745"/>
                          <a:gd name="connsiteX6" fmla="*/ 313179 w 341069"/>
                          <a:gd name="connsiteY6" fmla="*/ 38498 h 381745"/>
                          <a:gd name="connsiteX7" fmla="*/ 311473 w 341069"/>
                          <a:gd name="connsiteY7" fmla="*/ 36555 h 381745"/>
                          <a:gd name="connsiteX8" fmla="*/ 254815 w 341069"/>
                          <a:gd name="connsiteY8" fmla="*/ 25468 h 381745"/>
                          <a:gd name="connsiteX9" fmla="*/ 228480 w 341069"/>
                          <a:gd name="connsiteY9" fmla="*/ 28501 h 381745"/>
                          <a:gd name="connsiteX10" fmla="*/ 216825 w 341069"/>
                          <a:gd name="connsiteY10" fmla="*/ 7227 h 381745"/>
                          <a:gd name="connsiteX11" fmla="*/ 127104 w 341069"/>
                          <a:gd name="connsiteY11" fmla="*/ 70035 h 381745"/>
                          <a:gd name="connsiteX12" fmla="*/ 127265 w 341069"/>
                          <a:gd name="connsiteY12" fmla="*/ 80108 h 381745"/>
                          <a:gd name="connsiteX13" fmla="*/ 104210 w 341069"/>
                          <a:gd name="connsiteY13" fmla="*/ 101771 h 381745"/>
                          <a:gd name="connsiteX14" fmla="*/ 46357 w 341069"/>
                          <a:gd name="connsiteY14" fmla="*/ 166275 h 381745"/>
                          <a:gd name="connsiteX15" fmla="*/ 41203 w 341069"/>
                          <a:gd name="connsiteY15" fmla="*/ 175628 h 381745"/>
                          <a:gd name="connsiteX16" fmla="*/ 19 w 341069"/>
                          <a:gd name="connsiteY16" fmla="*/ 307764 h 3817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1069" h="381745">
                            <a:moveTo>
                              <a:pt x="0" y="307773"/>
                            </a:moveTo>
                            <a:cubicBezTo>
                              <a:pt x="644" y="349762"/>
                              <a:pt x="0" y="378741"/>
                              <a:pt x="0" y="378741"/>
                            </a:cubicBezTo>
                            <a:cubicBezTo>
                              <a:pt x="616" y="387392"/>
                              <a:pt x="28021" y="375689"/>
                              <a:pt x="58932" y="364820"/>
                            </a:cubicBezTo>
                            <a:cubicBezTo>
                              <a:pt x="94250" y="352368"/>
                              <a:pt x="137509" y="332781"/>
                              <a:pt x="161531" y="318917"/>
                            </a:cubicBezTo>
                            <a:cubicBezTo>
                              <a:pt x="185146" y="305291"/>
                              <a:pt x="233465" y="271764"/>
                              <a:pt x="274023" y="240663"/>
                            </a:cubicBezTo>
                            <a:cubicBezTo>
                              <a:pt x="310904" y="212396"/>
                              <a:pt x="341380" y="186080"/>
                              <a:pt x="341067" y="178480"/>
                            </a:cubicBezTo>
                            <a:cubicBezTo>
                              <a:pt x="340460" y="162958"/>
                              <a:pt x="331941" y="62350"/>
                              <a:pt x="313179" y="38498"/>
                            </a:cubicBezTo>
                            <a:cubicBezTo>
                              <a:pt x="312638" y="37759"/>
                              <a:pt x="312060" y="37143"/>
                              <a:pt x="311473" y="36555"/>
                            </a:cubicBezTo>
                            <a:cubicBezTo>
                              <a:pt x="300063" y="25288"/>
                              <a:pt x="274563" y="24274"/>
                              <a:pt x="254815" y="25468"/>
                            </a:cubicBezTo>
                            <a:cubicBezTo>
                              <a:pt x="240051" y="26369"/>
                              <a:pt x="228480" y="28501"/>
                              <a:pt x="228480" y="28501"/>
                            </a:cubicBezTo>
                            <a:cubicBezTo>
                              <a:pt x="228480" y="28501"/>
                              <a:pt x="217516" y="23933"/>
                              <a:pt x="216825" y="7227"/>
                            </a:cubicBezTo>
                            <a:cubicBezTo>
                              <a:pt x="200355" y="-26736"/>
                              <a:pt x="127104" y="70035"/>
                              <a:pt x="127104" y="70035"/>
                            </a:cubicBezTo>
                            <a:lnTo>
                              <a:pt x="127265" y="80108"/>
                            </a:lnTo>
                            <a:cubicBezTo>
                              <a:pt x="127265" y="80108"/>
                              <a:pt x="117306" y="89139"/>
                              <a:pt x="104210" y="101771"/>
                            </a:cubicBezTo>
                            <a:cubicBezTo>
                              <a:pt x="83912" y="121377"/>
                              <a:pt x="56118" y="149625"/>
                              <a:pt x="46357" y="166275"/>
                            </a:cubicBezTo>
                            <a:cubicBezTo>
                              <a:pt x="44775" y="168976"/>
                              <a:pt x="43031" y="172112"/>
                              <a:pt x="41203" y="175628"/>
                            </a:cubicBezTo>
                            <a:cubicBezTo>
                              <a:pt x="24458" y="207629"/>
                              <a:pt x="-578" y="269945"/>
                              <a:pt x="19" y="307764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4" name="Vrije vorm: vorm 373">
                        <a:extLst>
                          <a:ext uri="{FF2B5EF4-FFF2-40B4-BE49-F238E27FC236}">
                            <a16:creationId xmlns:a16="http://schemas.microsoft.com/office/drawing/2014/main" id="{EB4A8496-6DF5-16B5-EA56-7591AA31A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77036" y="1721609"/>
                        <a:ext cx="150605" cy="190935"/>
                      </a:xfrm>
                      <a:custGeom>
                        <a:avLst/>
                        <a:gdLst>
                          <a:gd name="connsiteX0" fmla="*/ 0 w 150605"/>
                          <a:gd name="connsiteY0" fmla="*/ 101780 h 190935"/>
                          <a:gd name="connsiteX1" fmla="*/ 10348 w 150605"/>
                          <a:gd name="connsiteY1" fmla="*/ 161376 h 190935"/>
                          <a:gd name="connsiteX2" fmla="*/ 66333 w 150605"/>
                          <a:gd name="connsiteY2" fmla="*/ 184043 h 190935"/>
                          <a:gd name="connsiteX3" fmla="*/ 121030 w 150605"/>
                          <a:gd name="connsiteY3" fmla="*/ 101193 h 190935"/>
                          <a:gd name="connsiteX4" fmla="*/ 150605 w 150605"/>
                          <a:gd name="connsiteY4" fmla="*/ 25487 h 190935"/>
                          <a:gd name="connsiteX5" fmla="*/ 150605 w 150605"/>
                          <a:gd name="connsiteY5" fmla="*/ 25468 h 190935"/>
                          <a:gd name="connsiteX6" fmla="*/ 124271 w 150605"/>
                          <a:gd name="connsiteY6" fmla="*/ 28501 h 190935"/>
                          <a:gd name="connsiteX7" fmla="*/ 112615 w 150605"/>
                          <a:gd name="connsiteY7" fmla="*/ 7227 h 190935"/>
                          <a:gd name="connsiteX8" fmla="*/ 22894 w 150605"/>
                          <a:gd name="connsiteY8" fmla="*/ 70035 h 190935"/>
                          <a:gd name="connsiteX9" fmla="*/ 23056 w 150605"/>
                          <a:gd name="connsiteY9" fmla="*/ 80108 h 190935"/>
                          <a:gd name="connsiteX10" fmla="*/ 0 w 150605"/>
                          <a:gd name="connsiteY10" fmla="*/ 101771 h 1909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0605" h="190935">
                            <a:moveTo>
                              <a:pt x="0" y="101780"/>
                            </a:moveTo>
                            <a:cubicBezTo>
                              <a:pt x="6491" y="108622"/>
                              <a:pt x="4558" y="137221"/>
                              <a:pt x="10348" y="161376"/>
                            </a:cubicBezTo>
                            <a:cubicBezTo>
                              <a:pt x="16138" y="185540"/>
                              <a:pt x="36720" y="200408"/>
                              <a:pt x="66333" y="184043"/>
                            </a:cubicBezTo>
                            <a:cubicBezTo>
                              <a:pt x="95937" y="167715"/>
                              <a:pt x="113961" y="125338"/>
                              <a:pt x="121030" y="101193"/>
                            </a:cubicBezTo>
                            <a:cubicBezTo>
                              <a:pt x="128118" y="77038"/>
                              <a:pt x="135775" y="38574"/>
                              <a:pt x="150605" y="25487"/>
                            </a:cubicBezTo>
                            <a:lnTo>
                              <a:pt x="150605" y="25468"/>
                            </a:lnTo>
                            <a:cubicBezTo>
                              <a:pt x="135841" y="26369"/>
                              <a:pt x="124271" y="28501"/>
                              <a:pt x="124271" y="28501"/>
                            </a:cubicBezTo>
                            <a:cubicBezTo>
                              <a:pt x="124271" y="28501"/>
                              <a:pt x="113307" y="23933"/>
                              <a:pt x="112615" y="7227"/>
                            </a:cubicBezTo>
                            <a:cubicBezTo>
                              <a:pt x="96145" y="-26736"/>
                              <a:pt x="22894" y="70035"/>
                              <a:pt x="22894" y="70035"/>
                            </a:cubicBezTo>
                            <a:lnTo>
                              <a:pt x="23056" y="80108"/>
                            </a:lnTo>
                            <a:cubicBezTo>
                              <a:pt x="23056" y="80108"/>
                              <a:pt x="13096" y="89139"/>
                              <a:pt x="0" y="101771"/>
                            </a:cubicBezTo>
                            <a:close/>
                          </a:path>
                        </a:pathLst>
                      </a:custGeom>
                      <a:solidFill>
                        <a:srgbClr val="FFB29E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5" name="Vrije vorm: vorm 374">
                        <a:extLst>
                          <a:ext uri="{FF2B5EF4-FFF2-40B4-BE49-F238E27FC236}">
                            <a16:creationId xmlns:a16="http://schemas.microsoft.com/office/drawing/2014/main" id="{493B91E1-674B-6E42-BB77-FE80FB8FC0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96396" y="1757322"/>
                        <a:ext cx="35527" cy="63992"/>
                      </a:xfrm>
                      <a:custGeom>
                        <a:avLst/>
                        <a:gdLst>
                          <a:gd name="connsiteX0" fmla="*/ 3535 w 35527"/>
                          <a:gd name="connsiteY0" fmla="*/ 34313 h 63992"/>
                          <a:gd name="connsiteX1" fmla="*/ 0 w 35527"/>
                          <a:gd name="connsiteY1" fmla="*/ 63993 h 63992"/>
                          <a:gd name="connsiteX2" fmla="*/ 34038 w 35527"/>
                          <a:gd name="connsiteY2" fmla="*/ 12196 h 63992"/>
                          <a:gd name="connsiteX3" fmla="*/ 20592 w 35527"/>
                          <a:gd name="connsiteY3" fmla="*/ 5288 h 63992"/>
                          <a:gd name="connsiteX4" fmla="*/ 3535 w 35527"/>
                          <a:gd name="connsiteY4" fmla="*/ 34313 h 639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5527" h="63992">
                            <a:moveTo>
                              <a:pt x="3535" y="34313"/>
                            </a:moveTo>
                            <a:cubicBezTo>
                              <a:pt x="3535" y="34313"/>
                              <a:pt x="5146" y="50622"/>
                              <a:pt x="0" y="63993"/>
                            </a:cubicBezTo>
                            <a:cubicBezTo>
                              <a:pt x="14157" y="49873"/>
                              <a:pt x="28182" y="29499"/>
                              <a:pt x="34038" y="12196"/>
                            </a:cubicBezTo>
                            <a:cubicBezTo>
                              <a:pt x="39895" y="-5108"/>
                              <a:pt x="27026" y="-654"/>
                              <a:pt x="20592" y="5288"/>
                            </a:cubicBezTo>
                            <a:cubicBezTo>
                              <a:pt x="14157" y="11229"/>
                              <a:pt x="3535" y="34313"/>
                              <a:pt x="3535" y="34313"/>
                            </a:cubicBezTo>
                            <a:close/>
                          </a:path>
                        </a:pathLst>
                      </a:custGeom>
                      <a:solidFill>
                        <a:srgbClr val="FFD7CD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6" name="Vrije vorm: vorm 375">
                        <a:extLst>
                          <a:ext uri="{FF2B5EF4-FFF2-40B4-BE49-F238E27FC236}">
                            <a16:creationId xmlns:a16="http://schemas.microsoft.com/office/drawing/2014/main" id="{DCB2F83D-A3FB-D4D6-B7C7-4E2F6AE7FF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56817" y="1577655"/>
                        <a:ext cx="132834" cy="214983"/>
                      </a:xfrm>
                      <a:custGeom>
                        <a:avLst/>
                        <a:gdLst>
                          <a:gd name="connsiteX0" fmla="*/ 5475 w 132834"/>
                          <a:gd name="connsiteY0" fmla="*/ 77589 h 214983"/>
                          <a:gd name="connsiteX1" fmla="*/ 651 w 132834"/>
                          <a:gd name="connsiteY1" fmla="*/ 164268 h 214983"/>
                          <a:gd name="connsiteX2" fmla="*/ 43114 w 132834"/>
                          <a:gd name="connsiteY2" fmla="*/ 213980 h 214983"/>
                          <a:gd name="connsiteX3" fmla="*/ 77996 w 132834"/>
                          <a:gd name="connsiteY3" fmla="*/ 186954 h 214983"/>
                          <a:gd name="connsiteX4" fmla="*/ 130958 w 132834"/>
                          <a:gd name="connsiteY4" fmla="*/ 94305 h 214983"/>
                          <a:gd name="connsiteX5" fmla="*/ 84231 w 132834"/>
                          <a:gd name="connsiteY5" fmla="*/ 5845 h 214983"/>
                          <a:gd name="connsiteX6" fmla="*/ 5465 w 132834"/>
                          <a:gd name="connsiteY6" fmla="*/ 77589 h 2149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32834" h="214983">
                            <a:moveTo>
                              <a:pt x="5475" y="77589"/>
                            </a:moveTo>
                            <a:cubicBezTo>
                              <a:pt x="5475" y="96532"/>
                              <a:pt x="-2248" y="145060"/>
                              <a:pt x="651" y="164268"/>
                            </a:cubicBezTo>
                            <a:cubicBezTo>
                              <a:pt x="3551" y="183476"/>
                              <a:pt x="23811" y="221646"/>
                              <a:pt x="43114" y="213980"/>
                            </a:cubicBezTo>
                            <a:cubicBezTo>
                              <a:pt x="62427" y="206323"/>
                              <a:pt x="77996" y="186954"/>
                              <a:pt x="77996" y="186954"/>
                            </a:cubicBezTo>
                            <a:cubicBezTo>
                              <a:pt x="77996" y="186954"/>
                              <a:pt x="123235" y="177895"/>
                              <a:pt x="130958" y="94305"/>
                            </a:cubicBezTo>
                            <a:cubicBezTo>
                              <a:pt x="138681" y="10706"/>
                              <a:pt x="122449" y="-12397"/>
                              <a:pt x="84231" y="5845"/>
                            </a:cubicBezTo>
                            <a:cubicBezTo>
                              <a:pt x="46004" y="24087"/>
                              <a:pt x="5465" y="77589"/>
                              <a:pt x="5465" y="77589"/>
                            </a:cubicBezTo>
                            <a:close/>
                          </a:path>
                        </a:pathLst>
                      </a:custGeom>
                      <a:solidFill>
                        <a:srgbClr val="FFBFA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7" name="Vrije vorm: vorm 376">
                        <a:extLst>
                          <a:ext uri="{FF2B5EF4-FFF2-40B4-BE49-F238E27FC236}">
                            <a16:creationId xmlns:a16="http://schemas.microsoft.com/office/drawing/2014/main" id="{7AD545AA-9E2A-523A-1EDA-7BFCC92EE9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48797" y="1554466"/>
                        <a:ext cx="173878" cy="288965"/>
                      </a:xfrm>
                      <a:custGeom>
                        <a:avLst/>
                        <a:gdLst>
                          <a:gd name="connsiteX0" fmla="*/ 173878 w 173878"/>
                          <a:gd name="connsiteY0" fmla="*/ 98409 h 288965"/>
                          <a:gd name="connsiteX1" fmla="*/ 150719 w 173878"/>
                          <a:gd name="connsiteY1" fmla="*/ 214217 h 288965"/>
                          <a:gd name="connsiteX2" fmla="*/ 107090 w 173878"/>
                          <a:gd name="connsiteY2" fmla="*/ 288966 h 288965"/>
                          <a:gd name="connsiteX3" fmla="*/ 117353 w 173878"/>
                          <a:gd name="connsiteY3" fmla="*/ 199463 h 288965"/>
                          <a:gd name="connsiteX4" fmla="*/ 92336 w 173878"/>
                          <a:gd name="connsiteY4" fmla="*/ 270383 h 288965"/>
                          <a:gd name="connsiteX5" fmla="*/ 113875 w 173878"/>
                          <a:gd name="connsiteY5" fmla="*/ 142018 h 288965"/>
                          <a:gd name="connsiteX6" fmla="*/ 112909 w 173878"/>
                          <a:gd name="connsiteY6" fmla="*/ 54165 h 288965"/>
                          <a:gd name="connsiteX7" fmla="*/ 53057 w 173878"/>
                          <a:gd name="connsiteY7" fmla="*/ 88715 h 288965"/>
                          <a:gd name="connsiteX8" fmla="*/ 0 w 173878"/>
                          <a:gd name="connsiteY8" fmla="*/ 99565 h 288965"/>
                          <a:gd name="connsiteX9" fmla="*/ 117344 w 173878"/>
                          <a:gd name="connsiteY9" fmla="*/ 1278 h 288965"/>
                          <a:gd name="connsiteX10" fmla="*/ 173869 w 173878"/>
                          <a:gd name="connsiteY10" fmla="*/ 98399 h 2889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73878" h="288965">
                            <a:moveTo>
                              <a:pt x="173878" y="98409"/>
                            </a:moveTo>
                            <a:cubicBezTo>
                              <a:pt x="171102" y="126477"/>
                              <a:pt x="172950" y="166069"/>
                              <a:pt x="150719" y="214217"/>
                            </a:cubicBezTo>
                            <a:cubicBezTo>
                              <a:pt x="128478" y="262366"/>
                              <a:pt x="107090" y="288966"/>
                              <a:pt x="107090" y="288966"/>
                            </a:cubicBezTo>
                            <a:cubicBezTo>
                              <a:pt x="107090" y="288966"/>
                              <a:pt x="119210" y="231805"/>
                              <a:pt x="117353" y="199463"/>
                            </a:cubicBezTo>
                            <a:cubicBezTo>
                              <a:pt x="109943" y="236676"/>
                              <a:pt x="104380" y="249516"/>
                              <a:pt x="92336" y="270383"/>
                            </a:cubicBezTo>
                            <a:cubicBezTo>
                              <a:pt x="93900" y="235245"/>
                              <a:pt x="110019" y="175450"/>
                              <a:pt x="113875" y="142018"/>
                            </a:cubicBezTo>
                            <a:cubicBezTo>
                              <a:pt x="117742" y="108577"/>
                              <a:pt x="126422" y="60495"/>
                              <a:pt x="112909" y="54165"/>
                            </a:cubicBezTo>
                            <a:cubicBezTo>
                              <a:pt x="99396" y="47834"/>
                              <a:pt x="69470" y="80006"/>
                              <a:pt x="53057" y="88715"/>
                            </a:cubicBezTo>
                            <a:cubicBezTo>
                              <a:pt x="36654" y="97423"/>
                              <a:pt x="6283" y="105544"/>
                              <a:pt x="0" y="99565"/>
                            </a:cubicBezTo>
                            <a:cubicBezTo>
                              <a:pt x="0" y="99565"/>
                              <a:pt x="81211" y="-13164"/>
                              <a:pt x="117344" y="1278"/>
                            </a:cubicBezTo>
                            <a:cubicBezTo>
                              <a:pt x="153476" y="15720"/>
                              <a:pt x="173869" y="98399"/>
                              <a:pt x="173869" y="9839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8" name="Vrije vorm: vorm 377">
                        <a:extLst>
                          <a:ext uri="{FF2B5EF4-FFF2-40B4-BE49-F238E27FC236}">
                            <a16:creationId xmlns:a16="http://schemas.microsoft.com/office/drawing/2014/main" id="{3ABD8C9A-7A17-5167-4825-A85BFC3C15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57414" y="1634373"/>
                        <a:ext cx="25849" cy="62122"/>
                      </a:xfrm>
                      <a:custGeom>
                        <a:avLst/>
                        <a:gdLst>
                          <a:gd name="connsiteX0" fmla="*/ 3335 w 25849"/>
                          <a:gd name="connsiteY0" fmla="*/ 17867 h 62122"/>
                          <a:gd name="connsiteX1" fmla="*/ 23282 w 25849"/>
                          <a:gd name="connsiteY1" fmla="*/ 810 h 62122"/>
                          <a:gd name="connsiteX2" fmla="*/ 5268 w 25849"/>
                          <a:gd name="connsiteY2" fmla="*/ 62111 h 62122"/>
                          <a:gd name="connsiteX3" fmla="*/ 3335 w 25849"/>
                          <a:gd name="connsiteY3" fmla="*/ 17867 h 621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5849" h="62122">
                            <a:moveTo>
                              <a:pt x="3335" y="17867"/>
                            </a:moveTo>
                            <a:cubicBezTo>
                              <a:pt x="3335" y="17867"/>
                              <a:pt x="14365" y="-4478"/>
                              <a:pt x="23282" y="810"/>
                            </a:cubicBezTo>
                            <a:cubicBezTo>
                              <a:pt x="32199" y="6097"/>
                              <a:pt x="15853" y="63059"/>
                              <a:pt x="5268" y="62111"/>
                            </a:cubicBezTo>
                            <a:cubicBezTo>
                              <a:pt x="-5326" y="61163"/>
                              <a:pt x="3335" y="17867"/>
                              <a:pt x="3335" y="17867"/>
                            </a:cubicBezTo>
                            <a:close/>
                          </a:path>
                        </a:pathLst>
                      </a:custGeom>
                      <a:solidFill>
                        <a:srgbClr val="FFBFA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9" name="Vrije vorm: vorm 378">
                        <a:extLst>
                          <a:ext uri="{FF2B5EF4-FFF2-40B4-BE49-F238E27FC236}">
                            <a16:creationId xmlns:a16="http://schemas.microsoft.com/office/drawing/2014/main" id="{749DC9CF-5C10-2A58-2813-86A17A7C8E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36382" y="1759922"/>
                        <a:ext cx="77513" cy="202350"/>
                      </a:xfrm>
                      <a:custGeom>
                        <a:avLst/>
                        <a:gdLst>
                          <a:gd name="connsiteX0" fmla="*/ 10467 w 77513"/>
                          <a:gd name="connsiteY0" fmla="*/ 202350 h 202350"/>
                          <a:gd name="connsiteX1" fmla="*/ 77512 w 77513"/>
                          <a:gd name="connsiteY1" fmla="*/ 140167 h 202350"/>
                          <a:gd name="connsiteX2" fmla="*/ 49623 w 77513"/>
                          <a:gd name="connsiteY2" fmla="*/ 185 h 202350"/>
                          <a:gd name="connsiteX3" fmla="*/ 953 w 77513"/>
                          <a:gd name="connsiteY3" fmla="*/ 72868 h 202350"/>
                          <a:gd name="connsiteX4" fmla="*/ 10467 w 77513"/>
                          <a:gd name="connsiteY4" fmla="*/ 202350 h 2023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7513" h="202350">
                            <a:moveTo>
                              <a:pt x="10467" y="202350"/>
                            </a:moveTo>
                            <a:cubicBezTo>
                              <a:pt x="47349" y="174083"/>
                              <a:pt x="77824" y="147767"/>
                              <a:pt x="77512" y="140167"/>
                            </a:cubicBezTo>
                            <a:cubicBezTo>
                              <a:pt x="76905" y="124645"/>
                              <a:pt x="68386" y="24037"/>
                              <a:pt x="49623" y="185"/>
                            </a:cubicBezTo>
                            <a:cubicBezTo>
                              <a:pt x="39000" y="-2553"/>
                              <a:pt x="6089" y="25250"/>
                              <a:pt x="953" y="72868"/>
                            </a:cubicBezTo>
                            <a:cubicBezTo>
                              <a:pt x="-2884" y="108384"/>
                              <a:pt x="5796" y="172235"/>
                              <a:pt x="10467" y="20235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80" name="Vrije vorm: vorm 379">
                        <a:extLst>
                          <a:ext uri="{FF2B5EF4-FFF2-40B4-BE49-F238E27FC236}">
                            <a16:creationId xmlns:a16="http://schemas.microsoft.com/office/drawing/2014/main" id="{F30149ED-577E-BC7A-09AB-FF8205E5A8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72845" y="1897247"/>
                        <a:ext cx="68778" cy="206108"/>
                      </a:xfrm>
                      <a:custGeom>
                        <a:avLst/>
                        <a:gdLst>
                          <a:gd name="connsiteX0" fmla="*/ 1 w 68778"/>
                          <a:gd name="connsiteY0" fmla="*/ 132136 h 206108"/>
                          <a:gd name="connsiteX1" fmla="*/ 1 w 68778"/>
                          <a:gd name="connsiteY1" fmla="*/ 203103 h 206108"/>
                          <a:gd name="connsiteX2" fmla="*/ 58933 w 68778"/>
                          <a:gd name="connsiteY2" fmla="*/ 189183 h 206108"/>
                          <a:gd name="connsiteX3" fmla="*/ 68410 w 68778"/>
                          <a:gd name="connsiteY3" fmla="*/ 67385 h 206108"/>
                          <a:gd name="connsiteX4" fmla="*/ 41194 w 68778"/>
                          <a:gd name="connsiteY4" fmla="*/ 0 h 206108"/>
                          <a:gd name="connsiteX5" fmla="*/ 10 w 68778"/>
                          <a:gd name="connsiteY5" fmla="*/ 132136 h 2061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68778" h="206108">
                            <a:moveTo>
                              <a:pt x="1" y="132136"/>
                            </a:moveTo>
                            <a:cubicBezTo>
                              <a:pt x="645" y="174125"/>
                              <a:pt x="1" y="203103"/>
                              <a:pt x="1" y="203103"/>
                            </a:cubicBezTo>
                            <a:cubicBezTo>
                              <a:pt x="617" y="211755"/>
                              <a:pt x="28022" y="200052"/>
                              <a:pt x="58933" y="189183"/>
                            </a:cubicBezTo>
                            <a:cubicBezTo>
                              <a:pt x="63653" y="156793"/>
                              <a:pt x="70438" y="102040"/>
                              <a:pt x="68410" y="67385"/>
                            </a:cubicBezTo>
                            <a:cubicBezTo>
                              <a:pt x="65406" y="15617"/>
                              <a:pt x="53409" y="986"/>
                              <a:pt x="41194" y="0"/>
                            </a:cubicBezTo>
                            <a:cubicBezTo>
                              <a:pt x="24450" y="32001"/>
                              <a:pt x="-587" y="94316"/>
                              <a:pt x="10" y="13213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</p:grpSp>
            <p:grpSp>
              <p:nvGrpSpPr>
                <p:cNvPr id="413" name="Graphic 299">
                  <a:extLst>
                    <a:ext uri="{FF2B5EF4-FFF2-40B4-BE49-F238E27FC236}">
                      <a16:creationId xmlns:a16="http://schemas.microsoft.com/office/drawing/2014/main" id="{E0BE1D68-1201-AE3F-C838-56E7213B54DF}"/>
                    </a:ext>
                  </a:extLst>
                </p:cNvPr>
                <p:cNvGrpSpPr/>
                <p:nvPr/>
              </p:nvGrpSpPr>
              <p:grpSpPr>
                <a:xfrm>
                  <a:off x="8652398" y="1731178"/>
                  <a:ext cx="184387" cy="259824"/>
                  <a:chOff x="8652398" y="1731178"/>
                  <a:chExt cx="184387" cy="259824"/>
                </a:xfrm>
              </p:grpSpPr>
              <p:sp>
                <p:nvSpPr>
                  <p:cNvPr id="414" name="Vrije vorm: vorm 413">
                    <a:extLst>
                      <a:ext uri="{FF2B5EF4-FFF2-40B4-BE49-F238E27FC236}">
                        <a16:creationId xmlns:a16="http://schemas.microsoft.com/office/drawing/2014/main" id="{D0A0434B-59BE-D76B-6022-0BF28F57617A}"/>
                      </a:ext>
                    </a:extLst>
                  </p:cNvPr>
                  <p:cNvSpPr/>
                  <p:nvPr/>
                </p:nvSpPr>
                <p:spPr>
                  <a:xfrm>
                    <a:off x="8652398" y="1731178"/>
                    <a:ext cx="164307" cy="248329"/>
                  </a:xfrm>
                  <a:custGeom>
                    <a:avLst/>
                    <a:gdLst>
                      <a:gd name="connsiteX0" fmla="*/ 0 w 164307"/>
                      <a:gd name="connsiteY0" fmla="*/ 219078 h 248329"/>
                      <a:gd name="connsiteX1" fmla="*/ 41032 w 164307"/>
                      <a:gd name="connsiteY1" fmla="*/ 242769 h 248329"/>
                      <a:gd name="connsiteX2" fmla="*/ 123276 w 164307"/>
                      <a:gd name="connsiteY2" fmla="*/ 195284 h 248329"/>
                      <a:gd name="connsiteX3" fmla="*/ 164308 w 164307"/>
                      <a:gd name="connsiteY3" fmla="*/ 124212 h 248329"/>
                      <a:gd name="connsiteX4" fmla="*/ 164308 w 164307"/>
                      <a:gd name="connsiteY4" fmla="*/ 29251 h 248329"/>
                      <a:gd name="connsiteX5" fmla="*/ 123276 w 164307"/>
                      <a:gd name="connsiteY5" fmla="*/ 5561 h 248329"/>
                      <a:gd name="connsiteX6" fmla="*/ 41032 w 164307"/>
                      <a:gd name="connsiteY6" fmla="*/ 53046 h 248329"/>
                      <a:gd name="connsiteX7" fmla="*/ 0 w 164307"/>
                      <a:gd name="connsiteY7" fmla="*/ 124118 h 248329"/>
                      <a:gd name="connsiteX8" fmla="*/ 0 w 164307"/>
                      <a:gd name="connsiteY8" fmla="*/ 219078 h 248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4307" h="248329">
                        <a:moveTo>
                          <a:pt x="0" y="219078"/>
                        </a:moveTo>
                        <a:cubicBezTo>
                          <a:pt x="0" y="245138"/>
                          <a:pt x="18460" y="255799"/>
                          <a:pt x="41032" y="242769"/>
                        </a:cubicBezTo>
                        <a:lnTo>
                          <a:pt x="123276" y="195284"/>
                        </a:lnTo>
                        <a:cubicBezTo>
                          <a:pt x="145848" y="182254"/>
                          <a:pt x="164308" y="150272"/>
                          <a:pt x="164308" y="124212"/>
                        </a:cubicBezTo>
                        <a:lnTo>
                          <a:pt x="164308" y="29251"/>
                        </a:lnTo>
                        <a:cubicBezTo>
                          <a:pt x="164308" y="3192"/>
                          <a:pt x="145848" y="-7469"/>
                          <a:pt x="123276" y="5561"/>
                        </a:cubicBezTo>
                        <a:lnTo>
                          <a:pt x="41032" y="53046"/>
                        </a:lnTo>
                        <a:cubicBezTo>
                          <a:pt x="18460" y="66076"/>
                          <a:pt x="0" y="98058"/>
                          <a:pt x="0" y="124118"/>
                        </a:cubicBezTo>
                        <a:lnTo>
                          <a:pt x="0" y="21907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0000"/>
                      <a:alpha val="60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15" name="Vrije vorm: vorm 414">
                    <a:extLst>
                      <a:ext uri="{FF2B5EF4-FFF2-40B4-BE49-F238E27FC236}">
                        <a16:creationId xmlns:a16="http://schemas.microsoft.com/office/drawing/2014/main" id="{B4CE4ECA-D525-0E89-E70C-A796A31FACD7}"/>
                      </a:ext>
                    </a:extLst>
                  </p:cNvPr>
                  <p:cNvSpPr/>
                  <p:nvPr/>
                </p:nvSpPr>
                <p:spPr>
                  <a:xfrm>
                    <a:off x="8672478" y="1742673"/>
                    <a:ext cx="164307" cy="248329"/>
                  </a:xfrm>
                  <a:custGeom>
                    <a:avLst/>
                    <a:gdLst>
                      <a:gd name="connsiteX0" fmla="*/ 0 w 164307"/>
                      <a:gd name="connsiteY0" fmla="*/ 219078 h 248329"/>
                      <a:gd name="connsiteX1" fmla="*/ 41032 w 164307"/>
                      <a:gd name="connsiteY1" fmla="*/ 242769 h 248329"/>
                      <a:gd name="connsiteX2" fmla="*/ 123276 w 164307"/>
                      <a:gd name="connsiteY2" fmla="*/ 195284 h 248329"/>
                      <a:gd name="connsiteX3" fmla="*/ 164308 w 164307"/>
                      <a:gd name="connsiteY3" fmla="*/ 124212 h 248329"/>
                      <a:gd name="connsiteX4" fmla="*/ 164308 w 164307"/>
                      <a:gd name="connsiteY4" fmla="*/ 29251 h 248329"/>
                      <a:gd name="connsiteX5" fmla="*/ 123276 w 164307"/>
                      <a:gd name="connsiteY5" fmla="*/ 5561 h 248329"/>
                      <a:gd name="connsiteX6" fmla="*/ 41032 w 164307"/>
                      <a:gd name="connsiteY6" fmla="*/ 53046 h 248329"/>
                      <a:gd name="connsiteX7" fmla="*/ 0 w 164307"/>
                      <a:gd name="connsiteY7" fmla="*/ 124118 h 248329"/>
                      <a:gd name="connsiteX8" fmla="*/ 0 w 164307"/>
                      <a:gd name="connsiteY8" fmla="*/ 219078 h 248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4307" h="248329">
                        <a:moveTo>
                          <a:pt x="0" y="219078"/>
                        </a:moveTo>
                        <a:cubicBezTo>
                          <a:pt x="0" y="245138"/>
                          <a:pt x="18460" y="255799"/>
                          <a:pt x="41032" y="242769"/>
                        </a:cubicBezTo>
                        <a:lnTo>
                          <a:pt x="123276" y="195284"/>
                        </a:lnTo>
                        <a:cubicBezTo>
                          <a:pt x="145848" y="182254"/>
                          <a:pt x="164308" y="150272"/>
                          <a:pt x="164308" y="124212"/>
                        </a:cubicBezTo>
                        <a:lnTo>
                          <a:pt x="164308" y="29251"/>
                        </a:lnTo>
                        <a:cubicBezTo>
                          <a:pt x="164308" y="3192"/>
                          <a:pt x="145848" y="-7469"/>
                          <a:pt x="123276" y="5561"/>
                        </a:cubicBezTo>
                        <a:lnTo>
                          <a:pt x="41032" y="53046"/>
                        </a:lnTo>
                        <a:cubicBezTo>
                          <a:pt x="18460" y="66076"/>
                          <a:pt x="0" y="98058"/>
                          <a:pt x="0" y="124118"/>
                        </a:cubicBezTo>
                        <a:lnTo>
                          <a:pt x="0" y="219078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16" name="Vrije vorm: vorm 415">
                    <a:extLst>
                      <a:ext uri="{FF2B5EF4-FFF2-40B4-BE49-F238E27FC236}">
                        <a16:creationId xmlns:a16="http://schemas.microsoft.com/office/drawing/2014/main" id="{A05D87F5-3FD2-471C-7BF7-75F2E77A8BE7}"/>
                      </a:ext>
                    </a:extLst>
                  </p:cNvPr>
                  <p:cNvSpPr/>
                  <p:nvPr/>
                </p:nvSpPr>
                <p:spPr>
                  <a:xfrm>
                    <a:off x="8670361" y="1742337"/>
                    <a:ext cx="154370" cy="245918"/>
                  </a:xfrm>
                  <a:custGeom>
                    <a:avLst/>
                    <a:gdLst>
                      <a:gd name="connsiteX0" fmla="*/ 154370 w 154370"/>
                      <a:gd name="connsiteY0" fmla="*/ 3082 h 245918"/>
                      <a:gd name="connsiteX1" fmla="*/ 150873 w 154370"/>
                      <a:gd name="connsiteY1" fmla="*/ 1670 h 245918"/>
                      <a:gd name="connsiteX2" fmla="*/ 140450 w 154370"/>
                      <a:gd name="connsiteY2" fmla="*/ 1035 h 245918"/>
                      <a:gd name="connsiteX3" fmla="*/ 125354 w 154370"/>
                      <a:gd name="connsiteY3" fmla="*/ 6929 h 245918"/>
                      <a:gd name="connsiteX4" fmla="*/ 106961 w 154370"/>
                      <a:gd name="connsiteY4" fmla="*/ 18073 h 245918"/>
                      <a:gd name="connsiteX5" fmla="*/ 60708 w 154370"/>
                      <a:gd name="connsiteY5" fmla="*/ 45611 h 245918"/>
                      <a:gd name="connsiteX6" fmla="*/ 47763 w 154370"/>
                      <a:gd name="connsiteY6" fmla="*/ 53173 h 245918"/>
                      <a:gd name="connsiteX7" fmla="*/ 44475 w 154370"/>
                      <a:gd name="connsiteY7" fmla="*/ 55097 h 245918"/>
                      <a:gd name="connsiteX8" fmla="*/ 41471 w 154370"/>
                      <a:gd name="connsiteY8" fmla="*/ 57182 h 245918"/>
                      <a:gd name="connsiteX9" fmla="*/ 35311 w 154370"/>
                      <a:gd name="connsiteY9" fmla="*/ 61730 h 245918"/>
                      <a:gd name="connsiteX10" fmla="*/ 16226 w 154370"/>
                      <a:gd name="connsiteY10" fmla="*/ 85212 h 245918"/>
                      <a:gd name="connsiteX11" fmla="*/ 5423 w 154370"/>
                      <a:gd name="connsiteY11" fmla="*/ 113641 h 245918"/>
                      <a:gd name="connsiteX12" fmla="*/ 4182 w 154370"/>
                      <a:gd name="connsiteY12" fmla="*/ 143547 h 245918"/>
                      <a:gd name="connsiteX13" fmla="*/ 3462 w 154370"/>
                      <a:gd name="connsiteY13" fmla="*/ 197382 h 245918"/>
                      <a:gd name="connsiteX14" fmla="*/ 3007 w 154370"/>
                      <a:gd name="connsiteY14" fmla="*/ 218883 h 245918"/>
                      <a:gd name="connsiteX15" fmla="*/ 5452 w 154370"/>
                      <a:gd name="connsiteY15" fmla="*/ 234898 h 245918"/>
                      <a:gd name="connsiteX16" fmla="*/ 11223 w 154370"/>
                      <a:gd name="connsiteY16" fmla="*/ 243607 h 245918"/>
                      <a:gd name="connsiteX17" fmla="*/ 14189 w 154370"/>
                      <a:gd name="connsiteY17" fmla="*/ 245919 h 245918"/>
                      <a:gd name="connsiteX18" fmla="*/ 11052 w 154370"/>
                      <a:gd name="connsiteY18" fmla="*/ 243796 h 245918"/>
                      <a:gd name="connsiteX19" fmla="*/ 4609 w 154370"/>
                      <a:gd name="connsiteY19" fmla="*/ 235258 h 245918"/>
                      <a:gd name="connsiteX20" fmla="*/ 1254 w 154370"/>
                      <a:gd name="connsiteY20" fmla="*/ 218874 h 245918"/>
                      <a:gd name="connsiteX21" fmla="*/ 799 w 154370"/>
                      <a:gd name="connsiteY21" fmla="*/ 197372 h 245918"/>
                      <a:gd name="connsiteX22" fmla="*/ 79 w 154370"/>
                      <a:gd name="connsiteY22" fmla="*/ 143538 h 245918"/>
                      <a:gd name="connsiteX23" fmla="*/ 1074 w 154370"/>
                      <a:gd name="connsiteY23" fmla="*/ 112854 h 245918"/>
                      <a:gd name="connsiteX24" fmla="*/ 12133 w 154370"/>
                      <a:gd name="connsiteY24" fmla="*/ 82834 h 245918"/>
                      <a:gd name="connsiteX25" fmla="*/ 32724 w 154370"/>
                      <a:gd name="connsiteY25" fmla="*/ 58148 h 245918"/>
                      <a:gd name="connsiteX26" fmla="*/ 39017 w 154370"/>
                      <a:gd name="connsiteY26" fmla="*/ 53609 h 245918"/>
                      <a:gd name="connsiteX27" fmla="*/ 42333 w 154370"/>
                      <a:gd name="connsiteY27" fmla="*/ 51363 h 245918"/>
                      <a:gd name="connsiteX28" fmla="*/ 45640 w 154370"/>
                      <a:gd name="connsiteY28" fmla="*/ 49477 h 245918"/>
                      <a:gd name="connsiteX29" fmla="*/ 58661 w 154370"/>
                      <a:gd name="connsiteY29" fmla="*/ 42048 h 245918"/>
                      <a:gd name="connsiteX30" fmla="*/ 105644 w 154370"/>
                      <a:gd name="connsiteY30" fmla="*/ 15761 h 245918"/>
                      <a:gd name="connsiteX31" fmla="*/ 124492 w 154370"/>
                      <a:gd name="connsiteY31" fmla="*/ 5404 h 245918"/>
                      <a:gd name="connsiteX32" fmla="*/ 140355 w 154370"/>
                      <a:gd name="connsiteY32" fmla="*/ 116 h 245918"/>
                      <a:gd name="connsiteX33" fmla="*/ 150978 w 154370"/>
                      <a:gd name="connsiteY33" fmla="*/ 1433 h 245918"/>
                      <a:gd name="connsiteX34" fmla="*/ 154370 w 154370"/>
                      <a:gd name="connsiteY34" fmla="*/ 3082 h 245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4370" h="245918">
                        <a:moveTo>
                          <a:pt x="154370" y="3082"/>
                        </a:moveTo>
                        <a:cubicBezTo>
                          <a:pt x="154370" y="3082"/>
                          <a:pt x="153195" y="2475"/>
                          <a:pt x="150873" y="1670"/>
                        </a:cubicBezTo>
                        <a:cubicBezTo>
                          <a:pt x="148552" y="940"/>
                          <a:pt x="144941" y="419"/>
                          <a:pt x="140450" y="1035"/>
                        </a:cubicBezTo>
                        <a:cubicBezTo>
                          <a:pt x="135958" y="1651"/>
                          <a:pt x="130727" y="3613"/>
                          <a:pt x="125354" y="6929"/>
                        </a:cubicBezTo>
                        <a:cubicBezTo>
                          <a:pt x="119877" y="10246"/>
                          <a:pt x="113698" y="13989"/>
                          <a:pt x="106961" y="18073"/>
                        </a:cubicBezTo>
                        <a:cubicBezTo>
                          <a:pt x="93419" y="26119"/>
                          <a:pt x="77717" y="35689"/>
                          <a:pt x="60708" y="45611"/>
                        </a:cubicBezTo>
                        <a:cubicBezTo>
                          <a:pt x="56453" y="48094"/>
                          <a:pt x="52132" y="50624"/>
                          <a:pt x="47763" y="53173"/>
                        </a:cubicBezTo>
                        <a:lnTo>
                          <a:pt x="44475" y="55097"/>
                        </a:lnTo>
                        <a:lnTo>
                          <a:pt x="41471" y="57182"/>
                        </a:lnTo>
                        <a:cubicBezTo>
                          <a:pt x="39443" y="58698"/>
                          <a:pt x="37112" y="60024"/>
                          <a:pt x="35311" y="61730"/>
                        </a:cubicBezTo>
                        <a:cubicBezTo>
                          <a:pt x="27854" y="68108"/>
                          <a:pt x="21542" y="76494"/>
                          <a:pt x="16226" y="85212"/>
                        </a:cubicBezTo>
                        <a:cubicBezTo>
                          <a:pt x="11346" y="94214"/>
                          <a:pt x="7243" y="103738"/>
                          <a:pt x="5423" y="113641"/>
                        </a:cubicBezTo>
                        <a:cubicBezTo>
                          <a:pt x="3850" y="123373"/>
                          <a:pt x="4324" y="133721"/>
                          <a:pt x="4182" y="143547"/>
                        </a:cubicBezTo>
                        <a:cubicBezTo>
                          <a:pt x="4106" y="163239"/>
                          <a:pt x="3651" y="181623"/>
                          <a:pt x="3462" y="197382"/>
                        </a:cubicBezTo>
                        <a:cubicBezTo>
                          <a:pt x="3301" y="205256"/>
                          <a:pt x="3149" y="212477"/>
                          <a:pt x="3007" y="218883"/>
                        </a:cubicBezTo>
                        <a:cubicBezTo>
                          <a:pt x="2827" y="225261"/>
                          <a:pt x="3737" y="230672"/>
                          <a:pt x="5452" y="234898"/>
                        </a:cubicBezTo>
                        <a:cubicBezTo>
                          <a:pt x="7167" y="239086"/>
                          <a:pt x="9422" y="241948"/>
                          <a:pt x="11223" y="243607"/>
                        </a:cubicBezTo>
                        <a:cubicBezTo>
                          <a:pt x="13071" y="245199"/>
                          <a:pt x="14189" y="245919"/>
                          <a:pt x="14189" y="245919"/>
                        </a:cubicBezTo>
                        <a:cubicBezTo>
                          <a:pt x="14189" y="245919"/>
                          <a:pt x="13033" y="245284"/>
                          <a:pt x="11052" y="243796"/>
                        </a:cubicBezTo>
                        <a:cubicBezTo>
                          <a:pt x="9138" y="242242"/>
                          <a:pt x="6570" y="239513"/>
                          <a:pt x="4609" y="235258"/>
                        </a:cubicBezTo>
                        <a:cubicBezTo>
                          <a:pt x="2628" y="231060"/>
                          <a:pt x="1377" y="225299"/>
                          <a:pt x="1254" y="218874"/>
                        </a:cubicBezTo>
                        <a:cubicBezTo>
                          <a:pt x="1121" y="212477"/>
                          <a:pt x="970" y="205256"/>
                          <a:pt x="799" y="197372"/>
                        </a:cubicBezTo>
                        <a:cubicBezTo>
                          <a:pt x="610" y="181613"/>
                          <a:pt x="155" y="163239"/>
                          <a:pt x="79" y="143538"/>
                        </a:cubicBezTo>
                        <a:cubicBezTo>
                          <a:pt x="145" y="133692"/>
                          <a:pt x="-509" y="123591"/>
                          <a:pt x="1074" y="112854"/>
                        </a:cubicBezTo>
                        <a:cubicBezTo>
                          <a:pt x="2912" y="102326"/>
                          <a:pt x="7091" y="92310"/>
                          <a:pt x="12133" y="82834"/>
                        </a:cubicBezTo>
                        <a:cubicBezTo>
                          <a:pt x="17856" y="73708"/>
                          <a:pt x="24319" y="65160"/>
                          <a:pt x="32724" y="58148"/>
                        </a:cubicBezTo>
                        <a:cubicBezTo>
                          <a:pt x="34714" y="56338"/>
                          <a:pt x="36941" y="55135"/>
                          <a:pt x="39017" y="53609"/>
                        </a:cubicBezTo>
                        <a:cubicBezTo>
                          <a:pt x="40144" y="52851"/>
                          <a:pt x="40969" y="52235"/>
                          <a:pt x="42333" y="51363"/>
                        </a:cubicBezTo>
                        <a:lnTo>
                          <a:pt x="45640" y="49477"/>
                        </a:lnTo>
                        <a:cubicBezTo>
                          <a:pt x="50037" y="46966"/>
                          <a:pt x="54387" y="44483"/>
                          <a:pt x="58661" y="42048"/>
                        </a:cubicBezTo>
                        <a:cubicBezTo>
                          <a:pt x="75765" y="32278"/>
                          <a:pt x="91903" y="23465"/>
                          <a:pt x="105644" y="15761"/>
                        </a:cubicBezTo>
                        <a:cubicBezTo>
                          <a:pt x="112552" y="11971"/>
                          <a:pt x="118882" y="8483"/>
                          <a:pt x="124492" y="5404"/>
                        </a:cubicBezTo>
                        <a:cubicBezTo>
                          <a:pt x="130177" y="2276"/>
                          <a:pt x="135702" y="514"/>
                          <a:pt x="140355" y="116"/>
                        </a:cubicBezTo>
                        <a:cubicBezTo>
                          <a:pt x="145017" y="-320"/>
                          <a:pt x="148666" y="552"/>
                          <a:pt x="150978" y="1433"/>
                        </a:cubicBezTo>
                        <a:cubicBezTo>
                          <a:pt x="153243" y="2400"/>
                          <a:pt x="154370" y="3082"/>
                          <a:pt x="154370" y="308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17" name="Vrije vorm: vorm 416">
                    <a:extLst>
                      <a:ext uri="{FF2B5EF4-FFF2-40B4-BE49-F238E27FC236}">
                        <a16:creationId xmlns:a16="http://schemas.microsoft.com/office/drawing/2014/main" id="{550946B8-7781-8066-51C7-AC5517EEE188}"/>
                      </a:ext>
                    </a:extLst>
                  </p:cNvPr>
                  <p:cNvSpPr/>
                  <p:nvPr/>
                </p:nvSpPr>
                <p:spPr>
                  <a:xfrm>
                    <a:off x="8708963" y="1810402"/>
                    <a:ext cx="91337" cy="112878"/>
                  </a:xfrm>
                  <a:custGeom>
                    <a:avLst/>
                    <a:gdLst>
                      <a:gd name="connsiteX0" fmla="*/ 45673 w 91337"/>
                      <a:gd name="connsiteY0" fmla="*/ 33191 h 112878"/>
                      <a:gd name="connsiteX1" fmla="*/ 80450 w 91337"/>
                      <a:gd name="connsiteY1" fmla="*/ 271 h 112878"/>
                      <a:gd name="connsiteX2" fmla="*/ 45663 w 91337"/>
                      <a:gd name="connsiteY2" fmla="*/ 112564 h 112878"/>
                      <a:gd name="connsiteX3" fmla="*/ 10886 w 91337"/>
                      <a:gd name="connsiteY3" fmla="*/ 40440 h 112878"/>
                      <a:gd name="connsiteX4" fmla="*/ 45673 w 91337"/>
                      <a:gd name="connsiteY4" fmla="*/ 33191 h 112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337" h="112878">
                        <a:moveTo>
                          <a:pt x="45673" y="33191"/>
                        </a:moveTo>
                        <a:cubicBezTo>
                          <a:pt x="45673" y="33191"/>
                          <a:pt x="62597" y="-3491"/>
                          <a:pt x="80450" y="271"/>
                        </a:cubicBezTo>
                        <a:cubicBezTo>
                          <a:pt x="107912" y="6042"/>
                          <a:pt x="78631" y="78724"/>
                          <a:pt x="45663" y="112564"/>
                        </a:cubicBezTo>
                        <a:cubicBezTo>
                          <a:pt x="12715" y="116781"/>
                          <a:pt x="-16576" y="77928"/>
                          <a:pt x="10886" y="40440"/>
                        </a:cubicBezTo>
                        <a:cubicBezTo>
                          <a:pt x="28758" y="16049"/>
                          <a:pt x="45673" y="33191"/>
                          <a:pt x="45673" y="33191"/>
                        </a:cubicBezTo>
                        <a:close/>
                      </a:path>
                    </a:pathLst>
                  </a:custGeom>
                  <a:solidFill>
                    <a:srgbClr val="A500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  <p:grpSp>
          <p:nvGrpSpPr>
            <p:cNvPr id="382" name="Graphic 299">
              <a:extLst>
                <a:ext uri="{FF2B5EF4-FFF2-40B4-BE49-F238E27FC236}">
                  <a16:creationId xmlns:a16="http://schemas.microsoft.com/office/drawing/2014/main" id="{80F25960-2CB0-10B1-752A-0195BCAAE822}"/>
                </a:ext>
              </a:extLst>
            </p:cNvPr>
            <p:cNvGrpSpPr/>
            <p:nvPr/>
          </p:nvGrpSpPr>
          <p:grpSpPr>
            <a:xfrm>
              <a:off x="9933829" y="2362911"/>
              <a:ext cx="635559" cy="1167343"/>
              <a:chOff x="9782924" y="2431159"/>
              <a:chExt cx="635559" cy="1167343"/>
            </a:xfrm>
          </p:grpSpPr>
          <p:grpSp>
            <p:nvGrpSpPr>
              <p:cNvPr id="383" name="Graphic 299">
                <a:extLst>
                  <a:ext uri="{FF2B5EF4-FFF2-40B4-BE49-F238E27FC236}">
                    <a16:creationId xmlns:a16="http://schemas.microsoft.com/office/drawing/2014/main" id="{93B4E866-E105-69A5-981C-53ABDFFD9D58}"/>
                  </a:ext>
                </a:extLst>
              </p:cNvPr>
              <p:cNvGrpSpPr/>
              <p:nvPr/>
            </p:nvGrpSpPr>
            <p:grpSpPr>
              <a:xfrm>
                <a:off x="9782924" y="3104784"/>
                <a:ext cx="595389" cy="493718"/>
                <a:chOff x="9782924" y="3104784"/>
                <a:chExt cx="595389" cy="493718"/>
              </a:xfrm>
            </p:grpSpPr>
            <p:sp>
              <p:nvSpPr>
                <p:cNvPr id="386" name="Vrije vorm: vorm 385">
                  <a:extLst>
                    <a:ext uri="{FF2B5EF4-FFF2-40B4-BE49-F238E27FC236}">
                      <a16:creationId xmlns:a16="http://schemas.microsoft.com/office/drawing/2014/main" id="{B0D7B21B-FDCF-A9D2-B995-44BE07034112}"/>
                    </a:ext>
                  </a:extLst>
                </p:cNvPr>
                <p:cNvSpPr/>
                <p:nvPr/>
              </p:nvSpPr>
              <p:spPr>
                <a:xfrm>
                  <a:off x="9782924" y="3459878"/>
                  <a:ext cx="176572" cy="138624"/>
                </a:xfrm>
                <a:custGeom>
                  <a:avLst/>
                  <a:gdLst>
                    <a:gd name="connsiteX0" fmla="*/ 164982 w 176572"/>
                    <a:gd name="connsiteY0" fmla="*/ 46312 h 138624"/>
                    <a:gd name="connsiteX1" fmla="*/ 168137 w 176572"/>
                    <a:gd name="connsiteY1" fmla="*/ 71576 h 138624"/>
                    <a:gd name="connsiteX2" fmla="*/ 174335 w 176572"/>
                    <a:gd name="connsiteY2" fmla="*/ 127741 h 138624"/>
                    <a:gd name="connsiteX3" fmla="*/ 102600 w 176572"/>
                    <a:gd name="connsiteY3" fmla="*/ 136336 h 138624"/>
                    <a:gd name="connsiteX4" fmla="*/ 75176 w 176572"/>
                    <a:gd name="connsiteY4" fmla="*/ 106287 h 138624"/>
                    <a:gd name="connsiteX5" fmla="*/ 22839 w 176572"/>
                    <a:gd name="connsiteY5" fmla="*/ 73945 h 138624"/>
                    <a:gd name="connsiteX6" fmla="*/ 3100 w 176572"/>
                    <a:gd name="connsiteY6" fmla="*/ 3669 h 138624"/>
                    <a:gd name="connsiteX7" fmla="*/ 88291 w 176572"/>
                    <a:gd name="connsiteY7" fmla="*/ 21826 h 138624"/>
                    <a:gd name="connsiteX8" fmla="*/ 164982 w 176572"/>
                    <a:gd name="connsiteY8" fmla="*/ 46312 h 138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572" h="138624">
                      <a:moveTo>
                        <a:pt x="164982" y="46312"/>
                      </a:moveTo>
                      <a:lnTo>
                        <a:pt x="168137" y="71576"/>
                      </a:lnTo>
                      <a:cubicBezTo>
                        <a:pt x="178732" y="77697"/>
                        <a:pt x="177500" y="120634"/>
                        <a:pt x="174335" y="127741"/>
                      </a:cubicBezTo>
                      <a:cubicBezTo>
                        <a:pt x="171179" y="134848"/>
                        <a:pt x="113403" y="142571"/>
                        <a:pt x="102600" y="136336"/>
                      </a:cubicBezTo>
                      <a:cubicBezTo>
                        <a:pt x="94280" y="131532"/>
                        <a:pt x="73489" y="119355"/>
                        <a:pt x="75176" y="106287"/>
                      </a:cubicBezTo>
                      <a:cubicBezTo>
                        <a:pt x="69244" y="103311"/>
                        <a:pt x="38939" y="95408"/>
                        <a:pt x="22839" y="73945"/>
                      </a:cubicBezTo>
                      <a:cubicBezTo>
                        <a:pt x="13363" y="61313"/>
                        <a:pt x="-7949" y="15514"/>
                        <a:pt x="3100" y="3669"/>
                      </a:cubicBezTo>
                      <a:cubicBezTo>
                        <a:pt x="14159" y="-8176"/>
                        <a:pt x="59758" y="11563"/>
                        <a:pt x="88291" y="21826"/>
                      </a:cubicBezTo>
                      <a:cubicBezTo>
                        <a:pt x="116815" y="32098"/>
                        <a:pt x="164982" y="46312"/>
                        <a:pt x="164982" y="4631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7" name="Vrije vorm: vorm 386">
                  <a:extLst>
                    <a:ext uri="{FF2B5EF4-FFF2-40B4-BE49-F238E27FC236}">
                      <a16:creationId xmlns:a16="http://schemas.microsoft.com/office/drawing/2014/main" id="{ACC5F56E-17CF-CBE5-9EF9-ECBA56E7F99E}"/>
                    </a:ext>
                  </a:extLst>
                </p:cNvPr>
                <p:cNvSpPr/>
                <p:nvPr/>
              </p:nvSpPr>
              <p:spPr>
                <a:xfrm>
                  <a:off x="9871215" y="3500457"/>
                  <a:ext cx="79846" cy="38899"/>
                </a:xfrm>
                <a:custGeom>
                  <a:avLst/>
                  <a:gdLst>
                    <a:gd name="connsiteX0" fmla="*/ 0 w 79846"/>
                    <a:gd name="connsiteY0" fmla="*/ 0 h 38899"/>
                    <a:gd name="connsiteX1" fmla="*/ 0 w 79846"/>
                    <a:gd name="connsiteY1" fmla="*/ 26694 h 38899"/>
                    <a:gd name="connsiteX2" fmla="*/ 35631 w 79846"/>
                    <a:gd name="connsiteY2" fmla="*/ 38900 h 38899"/>
                    <a:gd name="connsiteX3" fmla="*/ 79846 w 79846"/>
                    <a:gd name="connsiteY3" fmla="*/ 30997 h 38899"/>
                    <a:gd name="connsiteX4" fmla="*/ 76691 w 79846"/>
                    <a:gd name="connsiteY4" fmla="*/ 5733 h 38899"/>
                    <a:gd name="connsiteX5" fmla="*/ 0 w 79846"/>
                    <a:gd name="connsiteY5" fmla="*/ 0 h 38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846" h="38899">
                      <a:moveTo>
                        <a:pt x="0" y="0"/>
                      </a:moveTo>
                      <a:lnTo>
                        <a:pt x="0" y="26694"/>
                      </a:lnTo>
                      <a:cubicBezTo>
                        <a:pt x="0" y="26694"/>
                        <a:pt x="17474" y="38900"/>
                        <a:pt x="35631" y="38900"/>
                      </a:cubicBezTo>
                      <a:cubicBezTo>
                        <a:pt x="53787" y="38900"/>
                        <a:pt x="79846" y="30997"/>
                        <a:pt x="79846" y="30997"/>
                      </a:cubicBezTo>
                      <a:lnTo>
                        <a:pt x="76691" y="57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9" name="Vrije vorm: vorm 388">
                  <a:extLst>
                    <a:ext uri="{FF2B5EF4-FFF2-40B4-BE49-F238E27FC236}">
                      <a16:creationId xmlns:a16="http://schemas.microsoft.com/office/drawing/2014/main" id="{E05A7D5D-AE4E-B093-8293-C2374B63EBA6}"/>
                    </a:ext>
                  </a:extLst>
                </p:cNvPr>
                <p:cNvSpPr/>
                <p:nvPr/>
              </p:nvSpPr>
              <p:spPr>
                <a:xfrm>
                  <a:off x="9857693" y="3104784"/>
                  <a:ext cx="520620" cy="424462"/>
                </a:xfrm>
                <a:custGeom>
                  <a:avLst/>
                  <a:gdLst>
                    <a:gd name="connsiteX0" fmla="*/ 0 w 520620"/>
                    <a:gd name="connsiteY0" fmla="*/ 65163 h 424462"/>
                    <a:gd name="connsiteX1" fmla="*/ 11532 w 520620"/>
                    <a:gd name="connsiteY1" fmla="*/ 398848 h 424462"/>
                    <a:gd name="connsiteX2" fmla="*/ 82130 w 520620"/>
                    <a:gd name="connsiteY2" fmla="*/ 417658 h 424462"/>
                    <a:gd name="connsiteX3" fmla="*/ 82177 w 520620"/>
                    <a:gd name="connsiteY3" fmla="*/ 417658 h 424462"/>
                    <a:gd name="connsiteX4" fmla="*/ 85589 w 520620"/>
                    <a:gd name="connsiteY4" fmla="*/ 415383 h 424462"/>
                    <a:gd name="connsiteX5" fmla="*/ 94023 w 520620"/>
                    <a:gd name="connsiteY5" fmla="*/ 408324 h 424462"/>
                    <a:gd name="connsiteX6" fmla="*/ 121684 w 520620"/>
                    <a:gd name="connsiteY6" fmla="*/ 154381 h 424462"/>
                    <a:gd name="connsiteX7" fmla="*/ 355035 w 520620"/>
                    <a:gd name="connsiteY7" fmla="*/ 198208 h 424462"/>
                    <a:gd name="connsiteX8" fmla="*/ 490070 w 520620"/>
                    <a:gd name="connsiteY8" fmla="*/ 141351 h 424462"/>
                    <a:gd name="connsiteX9" fmla="*/ 518594 w 520620"/>
                    <a:gd name="connsiteY9" fmla="*/ 24320 h 424462"/>
                    <a:gd name="connsiteX10" fmla="*/ 281594 w 520620"/>
                    <a:gd name="connsiteY10" fmla="*/ 1577 h 424462"/>
                    <a:gd name="connsiteX11" fmla="*/ 260794 w 520620"/>
                    <a:gd name="connsiteY11" fmla="*/ 1293 h 424462"/>
                    <a:gd name="connsiteX12" fmla="*/ 39952 w 520620"/>
                    <a:gd name="connsiteY12" fmla="*/ 1577 h 424462"/>
                    <a:gd name="connsiteX13" fmla="*/ 0 w 520620"/>
                    <a:gd name="connsiteY13" fmla="*/ 65163 h 424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20620" h="424462">
                      <a:moveTo>
                        <a:pt x="0" y="65163"/>
                      </a:moveTo>
                      <a:cubicBezTo>
                        <a:pt x="0" y="123583"/>
                        <a:pt x="11532" y="398848"/>
                        <a:pt x="11532" y="398848"/>
                      </a:cubicBezTo>
                      <a:cubicBezTo>
                        <a:pt x="11532" y="398848"/>
                        <a:pt x="45031" y="440401"/>
                        <a:pt x="82130" y="417658"/>
                      </a:cubicBezTo>
                      <a:lnTo>
                        <a:pt x="82177" y="417658"/>
                      </a:lnTo>
                      <a:cubicBezTo>
                        <a:pt x="83315" y="416947"/>
                        <a:pt x="84452" y="416189"/>
                        <a:pt x="85589" y="415383"/>
                      </a:cubicBezTo>
                      <a:cubicBezTo>
                        <a:pt x="88384" y="413394"/>
                        <a:pt x="91227" y="411025"/>
                        <a:pt x="94023" y="408324"/>
                      </a:cubicBezTo>
                      <a:cubicBezTo>
                        <a:pt x="98619" y="369898"/>
                        <a:pt x="121684" y="169732"/>
                        <a:pt x="121684" y="154381"/>
                      </a:cubicBezTo>
                      <a:cubicBezTo>
                        <a:pt x="133529" y="155565"/>
                        <a:pt x="249612" y="198208"/>
                        <a:pt x="355035" y="198208"/>
                      </a:cubicBezTo>
                      <a:cubicBezTo>
                        <a:pt x="368064" y="198208"/>
                        <a:pt x="461642" y="167411"/>
                        <a:pt x="490070" y="141351"/>
                      </a:cubicBezTo>
                      <a:cubicBezTo>
                        <a:pt x="518499" y="115292"/>
                        <a:pt x="524422" y="52512"/>
                        <a:pt x="518594" y="24320"/>
                      </a:cubicBezTo>
                      <a:lnTo>
                        <a:pt x="281594" y="1577"/>
                      </a:lnTo>
                      <a:cubicBezTo>
                        <a:pt x="281594" y="1577"/>
                        <a:pt x="273729" y="1435"/>
                        <a:pt x="260794" y="1293"/>
                      </a:cubicBezTo>
                      <a:cubicBezTo>
                        <a:pt x="203795" y="488"/>
                        <a:pt x="48622" y="-1304"/>
                        <a:pt x="39952" y="1577"/>
                      </a:cubicBezTo>
                      <a:cubicBezTo>
                        <a:pt x="20089" y="2667"/>
                        <a:pt x="0" y="42277"/>
                        <a:pt x="0" y="6516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0" name="Vrije vorm: vorm 389">
                  <a:extLst>
                    <a:ext uri="{FF2B5EF4-FFF2-40B4-BE49-F238E27FC236}">
                      <a16:creationId xmlns:a16="http://schemas.microsoft.com/office/drawing/2014/main" id="{F0A7E236-B1DB-FF8E-DD0D-533A6595B332}"/>
                    </a:ext>
                  </a:extLst>
                </p:cNvPr>
                <p:cNvSpPr/>
                <p:nvPr/>
              </p:nvSpPr>
              <p:spPr>
                <a:xfrm>
                  <a:off x="9857693" y="3104784"/>
                  <a:ext cx="260794" cy="424462"/>
                </a:xfrm>
                <a:custGeom>
                  <a:avLst/>
                  <a:gdLst>
                    <a:gd name="connsiteX0" fmla="*/ 0 w 260794"/>
                    <a:gd name="connsiteY0" fmla="*/ 65163 h 424462"/>
                    <a:gd name="connsiteX1" fmla="*/ 11532 w 260794"/>
                    <a:gd name="connsiteY1" fmla="*/ 398848 h 424462"/>
                    <a:gd name="connsiteX2" fmla="*/ 82130 w 260794"/>
                    <a:gd name="connsiteY2" fmla="*/ 417658 h 424462"/>
                    <a:gd name="connsiteX3" fmla="*/ 77913 w 260794"/>
                    <a:gd name="connsiteY3" fmla="*/ 416900 h 424462"/>
                    <a:gd name="connsiteX4" fmla="*/ 23093 w 260794"/>
                    <a:gd name="connsiteY4" fmla="*/ 357484 h 424462"/>
                    <a:gd name="connsiteX5" fmla="*/ 17209 w 260794"/>
                    <a:gd name="connsiteY5" fmla="*/ 110269 h 424462"/>
                    <a:gd name="connsiteX6" fmla="*/ 63500 w 260794"/>
                    <a:gd name="connsiteY6" fmla="*/ 49669 h 424462"/>
                    <a:gd name="connsiteX7" fmla="*/ 121020 w 260794"/>
                    <a:gd name="connsiteY7" fmla="*/ 49669 h 424462"/>
                    <a:gd name="connsiteX8" fmla="*/ 234119 w 260794"/>
                    <a:gd name="connsiteY8" fmla="*/ 62794 h 424462"/>
                    <a:gd name="connsiteX9" fmla="*/ 260794 w 260794"/>
                    <a:gd name="connsiteY9" fmla="*/ 1293 h 424462"/>
                    <a:gd name="connsiteX10" fmla="*/ 39952 w 260794"/>
                    <a:gd name="connsiteY10" fmla="*/ 1577 h 424462"/>
                    <a:gd name="connsiteX11" fmla="*/ 0 w 260794"/>
                    <a:gd name="connsiteY11" fmla="*/ 65163 h 424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0794" h="424462">
                      <a:moveTo>
                        <a:pt x="0" y="65163"/>
                      </a:moveTo>
                      <a:cubicBezTo>
                        <a:pt x="0" y="123583"/>
                        <a:pt x="11532" y="398848"/>
                        <a:pt x="11532" y="398848"/>
                      </a:cubicBezTo>
                      <a:cubicBezTo>
                        <a:pt x="11532" y="398848"/>
                        <a:pt x="45031" y="440401"/>
                        <a:pt x="82130" y="417658"/>
                      </a:cubicBezTo>
                      <a:cubicBezTo>
                        <a:pt x="80794" y="417326"/>
                        <a:pt x="79429" y="417080"/>
                        <a:pt x="77913" y="416900"/>
                      </a:cubicBezTo>
                      <a:cubicBezTo>
                        <a:pt x="39535" y="412683"/>
                        <a:pt x="23093" y="385249"/>
                        <a:pt x="23093" y="357484"/>
                      </a:cubicBezTo>
                      <a:cubicBezTo>
                        <a:pt x="23093" y="329719"/>
                        <a:pt x="15219" y="143436"/>
                        <a:pt x="17209" y="110269"/>
                      </a:cubicBezTo>
                      <a:cubicBezTo>
                        <a:pt x="19199" y="77102"/>
                        <a:pt x="50328" y="57250"/>
                        <a:pt x="63500" y="49669"/>
                      </a:cubicBezTo>
                      <a:cubicBezTo>
                        <a:pt x="76624" y="42088"/>
                        <a:pt x="92592" y="32849"/>
                        <a:pt x="121020" y="49669"/>
                      </a:cubicBezTo>
                      <a:cubicBezTo>
                        <a:pt x="149449" y="66489"/>
                        <a:pt x="190623" y="69190"/>
                        <a:pt x="234119" y="62794"/>
                      </a:cubicBezTo>
                      <a:cubicBezTo>
                        <a:pt x="234119" y="62794"/>
                        <a:pt x="255592" y="40439"/>
                        <a:pt x="260794" y="1293"/>
                      </a:cubicBezTo>
                      <a:cubicBezTo>
                        <a:pt x="203795" y="488"/>
                        <a:pt x="48622" y="-1304"/>
                        <a:pt x="39952" y="1577"/>
                      </a:cubicBezTo>
                      <a:cubicBezTo>
                        <a:pt x="20089" y="2667"/>
                        <a:pt x="0" y="42277"/>
                        <a:pt x="0" y="6516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91" name="Graphic 299">
                <a:extLst>
                  <a:ext uri="{FF2B5EF4-FFF2-40B4-BE49-F238E27FC236}">
                    <a16:creationId xmlns:a16="http://schemas.microsoft.com/office/drawing/2014/main" id="{2EB7B9AF-D965-7591-E515-BFCAF043124B}"/>
                  </a:ext>
                </a:extLst>
              </p:cNvPr>
              <p:cNvGrpSpPr/>
              <p:nvPr/>
            </p:nvGrpSpPr>
            <p:grpSpPr>
              <a:xfrm>
                <a:off x="9907059" y="2431159"/>
                <a:ext cx="511424" cy="778508"/>
                <a:chOff x="9907059" y="2431159"/>
                <a:chExt cx="511424" cy="778508"/>
              </a:xfrm>
            </p:grpSpPr>
            <p:sp>
              <p:nvSpPr>
                <p:cNvPr id="392" name="Vrije vorm: vorm 391">
                  <a:extLst>
                    <a:ext uri="{FF2B5EF4-FFF2-40B4-BE49-F238E27FC236}">
                      <a16:creationId xmlns:a16="http://schemas.microsoft.com/office/drawing/2014/main" id="{A196D8A7-3804-D940-2406-EFA5EA508091}"/>
                    </a:ext>
                  </a:extLst>
                </p:cNvPr>
                <p:cNvSpPr/>
                <p:nvPr/>
              </p:nvSpPr>
              <p:spPr>
                <a:xfrm>
                  <a:off x="9911026" y="2431159"/>
                  <a:ext cx="98096" cy="169060"/>
                </a:xfrm>
                <a:custGeom>
                  <a:avLst/>
                  <a:gdLst>
                    <a:gd name="connsiteX0" fmla="*/ 72889 w 98096"/>
                    <a:gd name="connsiteY0" fmla="*/ 150430 h 169060"/>
                    <a:gd name="connsiteX1" fmla="*/ 96570 w 98096"/>
                    <a:gd name="connsiteY1" fmla="*/ 82732 h 169060"/>
                    <a:gd name="connsiteX2" fmla="*/ 76898 w 98096"/>
                    <a:gd name="connsiteY2" fmla="*/ 100282 h 169060"/>
                    <a:gd name="connsiteX3" fmla="*/ 65545 w 98096"/>
                    <a:gd name="connsiteY3" fmla="*/ 17337 h 169060"/>
                    <a:gd name="connsiteX4" fmla="*/ 54126 w 98096"/>
                    <a:gd name="connsiteY4" fmla="*/ 87518 h 169060"/>
                    <a:gd name="connsiteX5" fmla="*/ 47332 w 98096"/>
                    <a:gd name="connsiteY5" fmla="*/ 5 h 169060"/>
                    <a:gd name="connsiteX6" fmla="*/ 34814 w 98096"/>
                    <a:gd name="connsiteY6" fmla="*/ 73076 h 169060"/>
                    <a:gd name="connsiteX7" fmla="*/ 31573 w 98096"/>
                    <a:gd name="connsiteY7" fmla="*/ 43406 h 169060"/>
                    <a:gd name="connsiteX8" fmla="*/ 22647 w 98096"/>
                    <a:gd name="connsiteY8" fmla="*/ 14210 h 169060"/>
                    <a:gd name="connsiteX9" fmla="*/ 18629 w 98096"/>
                    <a:gd name="connsiteY9" fmla="*/ 49291 h 169060"/>
                    <a:gd name="connsiteX10" fmla="*/ 17899 w 98096"/>
                    <a:gd name="connsiteY10" fmla="*/ 72289 h 169060"/>
                    <a:gd name="connsiteX11" fmla="*/ 4073 w 98096"/>
                    <a:gd name="connsiteY11" fmla="*/ 37938 h 169060"/>
                    <a:gd name="connsiteX12" fmla="*/ 1297 w 98096"/>
                    <a:gd name="connsiteY12" fmla="*/ 85499 h 169060"/>
                    <a:gd name="connsiteX13" fmla="*/ 8499 w 98096"/>
                    <a:gd name="connsiteY13" fmla="*/ 142650 h 169060"/>
                    <a:gd name="connsiteX14" fmla="*/ 17766 w 98096"/>
                    <a:gd name="connsiteY14" fmla="*/ 164607 h 169060"/>
                    <a:gd name="connsiteX15" fmla="*/ 60077 w 98096"/>
                    <a:gd name="connsiteY15" fmla="*/ 169060 h 169060"/>
                    <a:gd name="connsiteX16" fmla="*/ 72889 w 98096"/>
                    <a:gd name="connsiteY16" fmla="*/ 150430 h 169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8096" h="169060">
                      <a:moveTo>
                        <a:pt x="72889" y="150430"/>
                      </a:moveTo>
                      <a:cubicBezTo>
                        <a:pt x="85047" y="128597"/>
                        <a:pt x="103545" y="97733"/>
                        <a:pt x="96570" y="82732"/>
                      </a:cubicBezTo>
                      <a:cubicBezTo>
                        <a:pt x="89596" y="67732"/>
                        <a:pt x="76898" y="100282"/>
                        <a:pt x="76898" y="100282"/>
                      </a:cubicBezTo>
                      <a:cubicBezTo>
                        <a:pt x="76898" y="100282"/>
                        <a:pt x="73354" y="18673"/>
                        <a:pt x="65545" y="17337"/>
                      </a:cubicBezTo>
                      <a:cubicBezTo>
                        <a:pt x="57737" y="16010"/>
                        <a:pt x="54126" y="87518"/>
                        <a:pt x="54126" y="87518"/>
                      </a:cubicBezTo>
                      <a:cubicBezTo>
                        <a:pt x="54126" y="87518"/>
                        <a:pt x="55576" y="706"/>
                        <a:pt x="47332" y="5"/>
                      </a:cubicBezTo>
                      <a:cubicBezTo>
                        <a:pt x="39097" y="-706"/>
                        <a:pt x="34814" y="73076"/>
                        <a:pt x="34814" y="73076"/>
                      </a:cubicBezTo>
                      <a:cubicBezTo>
                        <a:pt x="34814" y="73076"/>
                        <a:pt x="33535" y="58322"/>
                        <a:pt x="31573" y="43406"/>
                      </a:cubicBezTo>
                      <a:cubicBezTo>
                        <a:pt x="29593" y="28197"/>
                        <a:pt x="25338" y="13727"/>
                        <a:pt x="22647" y="14210"/>
                      </a:cubicBezTo>
                      <a:cubicBezTo>
                        <a:pt x="19974" y="14703"/>
                        <a:pt x="15918" y="36384"/>
                        <a:pt x="18629" y="49291"/>
                      </a:cubicBezTo>
                      <a:cubicBezTo>
                        <a:pt x="17738" y="64197"/>
                        <a:pt x="17899" y="72289"/>
                        <a:pt x="17899" y="72289"/>
                      </a:cubicBezTo>
                      <a:cubicBezTo>
                        <a:pt x="17899" y="72289"/>
                        <a:pt x="9996" y="34716"/>
                        <a:pt x="4073" y="37938"/>
                      </a:cubicBezTo>
                      <a:cubicBezTo>
                        <a:pt x="-1859" y="41132"/>
                        <a:pt x="93" y="78667"/>
                        <a:pt x="1297" y="85499"/>
                      </a:cubicBezTo>
                      <a:cubicBezTo>
                        <a:pt x="2491" y="92313"/>
                        <a:pt x="1590" y="126010"/>
                        <a:pt x="8499" y="142650"/>
                      </a:cubicBezTo>
                      <a:cubicBezTo>
                        <a:pt x="14146" y="156078"/>
                        <a:pt x="17766" y="164607"/>
                        <a:pt x="17766" y="164607"/>
                      </a:cubicBezTo>
                      <a:lnTo>
                        <a:pt x="60077" y="169060"/>
                      </a:lnTo>
                      <a:cubicBezTo>
                        <a:pt x="60077" y="169060"/>
                        <a:pt x="64806" y="159451"/>
                        <a:pt x="72889" y="150430"/>
                      </a:cubicBezTo>
                      <a:close/>
                    </a:path>
                  </a:pathLst>
                </a:custGeom>
                <a:solidFill>
                  <a:srgbClr val="FFB59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3" name="Vrije vorm: vorm 392">
                  <a:extLst>
                    <a:ext uri="{FF2B5EF4-FFF2-40B4-BE49-F238E27FC236}">
                      <a16:creationId xmlns:a16="http://schemas.microsoft.com/office/drawing/2014/main" id="{C5311C55-FD51-117F-CEDF-80424C20ED60}"/>
                    </a:ext>
                  </a:extLst>
                </p:cNvPr>
                <p:cNvSpPr/>
                <p:nvPr/>
              </p:nvSpPr>
              <p:spPr>
                <a:xfrm>
                  <a:off x="10320339" y="2713905"/>
                  <a:ext cx="98144" cy="301617"/>
                </a:xfrm>
                <a:custGeom>
                  <a:avLst/>
                  <a:gdLst>
                    <a:gd name="connsiteX0" fmla="*/ 78434 w 98144"/>
                    <a:gd name="connsiteY0" fmla="*/ 0 h 301617"/>
                    <a:gd name="connsiteX1" fmla="*/ 87314 w 98144"/>
                    <a:gd name="connsiteY1" fmla="*/ 238468 h 301617"/>
                    <a:gd name="connsiteX2" fmla="*/ 0 w 98144"/>
                    <a:gd name="connsiteY2" fmla="*/ 301618 h 301617"/>
                    <a:gd name="connsiteX3" fmla="*/ 78434 w 98144"/>
                    <a:gd name="connsiteY3" fmla="*/ 0 h 301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144" h="301617">
                      <a:moveTo>
                        <a:pt x="78434" y="0"/>
                      </a:moveTo>
                      <a:cubicBezTo>
                        <a:pt x="108768" y="57321"/>
                        <a:pt x="97671" y="213366"/>
                        <a:pt x="87314" y="238468"/>
                      </a:cubicBezTo>
                      <a:cubicBezTo>
                        <a:pt x="76956" y="263561"/>
                        <a:pt x="0" y="301618"/>
                        <a:pt x="0" y="301618"/>
                      </a:cubicBezTo>
                      <a:lnTo>
                        <a:pt x="784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4" name="Vrije vorm: vorm 393">
                  <a:extLst>
                    <a:ext uri="{FF2B5EF4-FFF2-40B4-BE49-F238E27FC236}">
                      <a16:creationId xmlns:a16="http://schemas.microsoft.com/office/drawing/2014/main" id="{991702A7-7C84-BA98-8EC5-E7FB3AFD5BF5}"/>
                    </a:ext>
                  </a:extLst>
                </p:cNvPr>
                <p:cNvSpPr/>
                <p:nvPr/>
              </p:nvSpPr>
              <p:spPr>
                <a:xfrm>
                  <a:off x="10320339" y="2863752"/>
                  <a:ext cx="76415" cy="151770"/>
                </a:xfrm>
                <a:custGeom>
                  <a:avLst/>
                  <a:gdLst>
                    <a:gd name="connsiteX0" fmla="*/ 76416 w 76415"/>
                    <a:gd name="connsiteY0" fmla="*/ 0 h 151770"/>
                    <a:gd name="connsiteX1" fmla="*/ 42861 w 76415"/>
                    <a:gd name="connsiteY1" fmla="*/ 127682 h 151770"/>
                    <a:gd name="connsiteX2" fmla="*/ 0 w 76415"/>
                    <a:gd name="connsiteY2" fmla="*/ 151771 h 151770"/>
                    <a:gd name="connsiteX3" fmla="*/ 76416 w 76415"/>
                    <a:gd name="connsiteY3" fmla="*/ 0 h 151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415" h="151770">
                      <a:moveTo>
                        <a:pt x="76416" y="0"/>
                      </a:moveTo>
                      <a:lnTo>
                        <a:pt x="42861" y="127682"/>
                      </a:lnTo>
                      <a:lnTo>
                        <a:pt x="0" y="151771"/>
                      </a:lnTo>
                      <a:lnTo>
                        <a:pt x="76416" y="0"/>
                      </a:lnTo>
                      <a:close/>
                    </a:path>
                  </a:pathLst>
                </a:custGeom>
                <a:solidFill>
                  <a:srgbClr val="F5CDBD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5" name="Vrije vorm: vorm 394">
                  <a:extLst>
                    <a:ext uri="{FF2B5EF4-FFF2-40B4-BE49-F238E27FC236}">
                      <a16:creationId xmlns:a16="http://schemas.microsoft.com/office/drawing/2014/main" id="{DA1B85EB-4A8E-05A2-2B58-EFE9FADF109F}"/>
                    </a:ext>
                  </a:extLst>
                </p:cNvPr>
                <p:cNvSpPr/>
                <p:nvPr/>
              </p:nvSpPr>
              <p:spPr>
                <a:xfrm>
                  <a:off x="10071491" y="2686800"/>
                  <a:ext cx="343632" cy="522866"/>
                </a:xfrm>
                <a:custGeom>
                  <a:avLst/>
                  <a:gdLst>
                    <a:gd name="connsiteX0" fmla="*/ 2363 w 343632"/>
                    <a:gd name="connsiteY0" fmla="*/ 283587 h 522866"/>
                    <a:gd name="connsiteX1" fmla="*/ 5680 w 343632"/>
                    <a:gd name="connsiteY1" fmla="*/ 321814 h 522866"/>
                    <a:gd name="connsiteX2" fmla="*/ 10276 w 343632"/>
                    <a:gd name="connsiteY2" fmla="*/ 397301 h 522866"/>
                    <a:gd name="connsiteX3" fmla="*/ 7907 w 343632"/>
                    <a:gd name="connsiteY3" fmla="*/ 461265 h 522866"/>
                    <a:gd name="connsiteX4" fmla="*/ 101854 w 343632"/>
                    <a:gd name="connsiteY4" fmla="*/ 522102 h 522866"/>
                    <a:gd name="connsiteX5" fmla="*/ 147529 w 343632"/>
                    <a:gd name="connsiteY5" fmla="*/ 518122 h 522866"/>
                    <a:gd name="connsiteX6" fmla="*/ 304786 w 343632"/>
                    <a:gd name="connsiteY6" fmla="*/ 442313 h 522866"/>
                    <a:gd name="connsiteX7" fmla="*/ 311893 w 343632"/>
                    <a:gd name="connsiteY7" fmla="*/ 321492 h 522866"/>
                    <a:gd name="connsiteX8" fmla="*/ 343496 w 343632"/>
                    <a:gd name="connsiteY8" fmla="*/ 128841 h 522866"/>
                    <a:gd name="connsiteX9" fmla="*/ 311893 w 343632"/>
                    <a:gd name="connsiteY9" fmla="*/ 9583 h 522866"/>
                    <a:gd name="connsiteX10" fmla="*/ 193678 w 343632"/>
                    <a:gd name="connsiteY10" fmla="*/ 2855 h 522866"/>
                    <a:gd name="connsiteX11" fmla="*/ 101854 w 343632"/>
                    <a:gd name="connsiteY11" fmla="*/ 30904 h 522866"/>
                    <a:gd name="connsiteX12" fmla="*/ 2363 w 343632"/>
                    <a:gd name="connsiteY12" fmla="*/ 153289 h 522866"/>
                    <a:gd name="connsiteX13" fmla="*/ 2363 w 343632"/>
                    <a:gd name="connsiteY13" fmla="*/ 283587 h 522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43632" h="522866">
                      <a:moveTo>
                        <a:pt x="2363" y="283587"/>
                      </a:moveTo>
                      <a:cubicBezTo>
                        <a:pt x="3311" y="295100"/>
                        <a:pt x="4495" y="308405"/>
                        <a:pt x="5680" y="321814"/>
                      </a:cubicBezTo>
                      <a:cubicBezTo>
                        <a:pt x="8532" y="354507"/>
                        <a:pt x="11375" y="387768"/>
                        <a:pt x="10276" y="397301"/>
                      </a:cubicBezTo>
                      <a:cubicBezTo>
                        <a:pt x="8665" y="410757"/>
                        <a:pt x="6296" y="452595"/>
                        <a:pt x="7907" y="461265"/>
                      </a:cubicBezTo>
                      <a:cubicBezTo>
                        <a:pt x="9470" y="469983"/>
                        <a:pt x="58462" y="514190"/>
                        <a:pt x="101854" y="522102"/>
                      </a:cubicBezTo>
                      <a:cubicBezTo>
                        <a:pt x="112372" y="523988"/>
                        <a:pt x="128624" y="522282"/>
                        <a:pt x="147529" y="518122"/>
                      </a:cubicBezTo>
                      <a:cubicBezTo>
                        <a:pt x="206755" y="505140"/>
                        <a:pt x="291614" y="468088"/>
                        <a:pt x="304786" y="442313"/>
                      </a:cubicBezTo>
                      <a:cubicBezTo>
                        <a:pt x="308766" y="428099"/>
                        <a:pt x="307155" y="361007"/>
                        <a:pt x="311893" y="321492"/>
                      </a:cubicBezTo>
                      <a:cubicBezTo>
                        <a:pt x="316631" y="282023"/>
                        <a:pt x="345865" y="199912"/>
                        <a:pt x="343496" y="128841"/>
                      </a:cubicBezTo>
                      <a:cubicBezTo>
                        <a:pt x="341127" y="57769"/>
                        <a:pt x="334020" y="24603"/>
                        <a:pt x="311893" y="9583"/>
                      </a:cubicBezTo>
                      <a:cubicBezTo>
                        <a:pt x="289814" y="-5437"/>
                        <a:pt x="211067" y="1291"/>
                        <a:pt x="193678" y="2855"/>
                      </a:cubicBezTo>
                      <a:cubicBezTo>
                        <a:pt x="176289" y="4466"/>
                        <a:pt x="101854" y="30904"/>
                        <a:pt x="101854" y="30904"/>
                      </a:cubicBezTo>
                      <a:cubicBezTo>
                        <a:pt x="89203" y="41944"/>
                        <a:pt x="5538" y="135948"/>
                        <a:pt x="2363" y="153289"/>
                      </a:cubicBezTo>
                      <a:cubicBezTo>
                        <a:pt x="-811" y="170678"/>
                        <a:pt x="-764" y="244118"/>
                        <a:pt x="2363" y="28358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6" name="Vrije vorm: vorm 395">
                  <a:extLst>
                    <a:ext uri="{FF2B5EF4-FFF2-40B4-BE49-F238E27FC236}">
                      <a16:creationId xmlns:a16="http://schemas.microsoft.com/office/drawing/2014/main" id="{B053FC55-D84F-4F97-647F-19845E5B23E9}"/>
                    </a:ext>
                  </a:extLst>
                </p:cNvPr>
                <p:cNvSpPr/>
                <p:nvPr/>
              </p:nvSpPr>
              <p:spPr>
                <a:xfrm>
                  <a:off x="10167071" y="2649044"/>
                  <a:ext cx="104001" cy="97495"/>
                </a:xfrm>
                <a:custGeom>
                  <a:avLst/>
                  <a:gdLst>
                    <a:gd name="connsiteX0" fmla="*/ 0 w 104001"/>
                    <a:gd name="connsiteY0" fmla="*/ 32224 h 97495"/>
                    <a:gd name="connsiteX1" fmla="*/ 0 w 104001"/>
                    <a:gd name="connsiteY1" fmla="*/ 83149 h 97495"/>
                    <a:gd name="connsiteX2" fmla="*/ 50925 w 104001"/>
                    <a:gd name="connsiteY2" fmla="*/ 96056 h 97495"/>
                    <a:gd name="connsiteX3" fmla="*/ 104001 w 104001"/>
                    <a:gd name="connsiteY3" fmla="*/ 64860 h 97495"/>
                    <a:gd name="connsiteX4" fmla="*/ 104001 w 104001"/>
                    <a:gd name="connsiteY4" fmla="*/ 17167 h 97495"/>
                    <a:gd name="connsiteX5" fmla="*/ 52005 w 104001"/>
                    <a:gd name="connsiteY5" fmla="*/ 1389 h 97495"/>
                    <a:gd name="connsiteX6" fmla="*/ 9 w 104001"/>
                    <a:gd name="connsiteY6" fmla="*/ 32224 h 97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001" h="97495">
                      <a:moveTo>
                        <a:pt x="0" y="32224"/>
                      </a:moveTo>
                      <a:lnTo>
                        <a:pt x="0" y="83149"/>
                      </a:lnTo>
                      <a:cubicBezTo>
                        <a:pt x="0" y="88882"/>
                        <a:pt x="25823" y="101799"/>
                        <a:pt x="50925" y="96056"/>
                      </a:cubicBezTo>
                      <a:cubicBezTo>
                        <a:pt x="76018" y="90323"/>
                        <a:pt x="104001" y="69513"/>
                        <a:pt x="104001" y="64860"/>
                      </a:cubicBezTo>
                      <a:lnTo>
                        <a:pt x="104001" y="17167"/>
                      </a:lnTo>
                      <a:cubicBezTo>
                        <a:pt x="104001" y="17167"/>
                        <a:pt x="62401" y="-5785"/>
                        <a:pt x="52005" y="1389"/>
                      </a:cubicBezTo>
                      <a:cubicBezTo>
                        <a:pt x="41600" y="8562"/>
                        <a:pt x="9" y="32224"/>
                        <a:pt x="9" y="32224"/>
                      </a:cubicBezTo>
                      <a:close/>
                    </a:path>
                  </a:pathLst>
                </a:custGeom>
                <a:solidFill>
                  <a:srgbClr val="FFB79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7" name="Vrije vorm: vorm 396">
                  <a:extLst>
                    <a:ext uri="{FF2B5EF4-FFF2-40B4-BE49-F238E27FC236}">
                      <a16:creationId xmlns:a16="http://schemas.microsoft.com/office/drawing/2014/main" id="{3D6B9777-7FFF-C97C-C2DA-24B799DD56BB}"/>
                    </a:ext>
                  </a:extLst>
                </p:cNvPr>
                <p:cNvSpPr/>
                <p:nvPr/>
              </p:nvSpPr>
              <p:spPr>
                <a:xfrm>
                  <a:off x="10167070" y="2713895"/>
                  <a:ext cx="103992" cy="37039"/>
                </a:xfrm>
                <a:custGeom>
                  <a:avLst/>
                  <a:gdLst>
                    <a:gd name="connsiteX0" fmla="*/ 1 w 103992"/>
                    <a:gd name="connsiteY0" fmla="*/ 18299 h 37039"/>
                    <a:gd name="connsiteX1" fmla="*/ 617 w 103992"/>
                    <a:gd name="connsiteY1" fmla="*/ 19493 h 37039"/>
                    <a:gd name="connsiteX2" fmla="*/ 3441 w 103992"/>
                    <a:gd name="connsiteY2" fmla="*/ 21615 h 37039"/>
                    <a:gd name="connsiteX3" fmla="*/ 8567 w 103992"/>
                    <a:gd name="connsiteY3" fmla="*/ 23899 h 37039"/>
                    <a:gd name="connsiteX4" fmla="*/ 15542 w 103992"/>
                    <a:gd name="connsiteY4" fmla="*/ 25984 h 37039"/>
                    <a:gd name="connsiteX5" fmla="*/ 23947 w 103992"/>
                    <a:gd name="connsiteY5" fmla="*/ 27576 h 37039"/>
                    <a:gd name="connsiteX6" fmla="*/ 33347 w 103992"/>
                    <a:gd name="connsiteY6" fmla="*/ 28306 h 37039"/>
                    <a:gd name="connsiteX7" fmla="*/ 43250 w 103992"/>
                    <a:gd name="connsiteY7" fmla="*/ 27756 h 37039"/>
                    <a:gd name="connsiteX8" fmla="*/ 48216 w 103992"/>
                    <a:gd name="connsiteY8" fmla="*/ 26932 h 37039"/>
                    <a:gd name="connsiteX9" fmla="*/ 49457 w 103992"/>
                    <a:gd name="connsiteY9" fmla="*/ 26695 h 37039"/>
                    <a:gd name="connsiteX10" fmla="*/ 49770 w 103992"/>
                    <a:gd name="connsiteY10" fmla="*/ 26638 h 37039"/>
                    <a:gd name="connsiteX11" fmla="*/ 49846 w 103992"/>
                    <a:gd name="connsiteY11" fmla="*/ 26619 h 37039"/>
                    <a:gd name="connsiteX12" fmla="*/ 49789 w 103992"/>
                    <a:gd name="connsiteY12" fmla="*/ 26628 h 37039"/>
                    <a:gd name="connsiteX13" fmla="*/ 49959 w 103992"/>
                    <a:gd name="connsiteY13" fmla="*/ 26590 h 37039"/>
                    <a:gd name="connsiteX14" fmla="*/ 50623 w 103992"/>
                    <a:gd name="connsiteY14" fmla="*/ 26410 h 37039"/>
                    <a:gd name="connsiteX15" fmla="*/ 53295 w 103992"/>
                    <a:gd name="connsiteY15" fmla="*/ 25681 h 37039"/>
                    <a:gd name="connsiteX16" fmla="*/ 63169 w 103992"/>
                    <a:gd name="connsiteY16" fmla="*/ 22430 h 37039"/>
                    <a:gd name="connsiteX17" fmla="*/ 72693 w 103992"/>
                    <a:gd name="connsiteY17" fmla="*/ 18517 h 37039"/>
                    <a:gd name="connsiteX18" fmla="*/ 81487 w 103992"/>
                    <a:gd name="connsiteY18" fmla="*/ 14366 h 37039"/>
                    <a:gd name="connsiteX19" fmla="*/ 89266 w 103992"/>
                    <a:gd name="connsiteY19" fmla="*/ 10320 h 37039"/>
                    <a:gd name="connsiteX20" fmla="*/ 100534 w 103992"/>
                    <a:gd name="connsiteY20" fmla="*/ 3497 h 37039"/>
                    <a:gd name="connsiteX21" fmla="*/ 103320 w 103992"/>
                    <a:gd name="connsiteY21" fmla="*/ 1118 h 37039"/>
                    <a:gd name="connsiteX22" fmla="*/ 103993 w 103992"/>
                    <a:gd name="connsiteY22" fmla="*/ 0 h 37039"/>
                    <a:gd name="connsiteX23" fmla="*/ 103775 w 103992"/>
                    <a:gd name="connsiteY23" fmla="*/ 1365 h 37039"/>
                    <a:gd name="connsiteX24" fmla="*/ 101879 w 103992"/>
                    <a:gd name="connsiteY24" fmla="*/ 4814 h 37039"/>
                    <a:gd name="connsiteX25" fmla="*/ 92375 w 103992"/>
                    <a:gd name="connsiteY25" fmla="*/ 14783 h 37039"/>
                    <a:gd name="connsiteX26" fmla="*/ 85135 w 103992"/>
                    <a:gd name="connsiteY26" fmla="*/ 20421 h 37039"/>
                    <a:gd name="connsiteX27" fmla="*/ 76493 w 103992"/>
                    <a:gd name="connsiteY27" fmla="*/ 25936 h 37039"/>
                    <a:gd name="connsiteX28" fmla="*/ 66637 w 103992"/>
                    <a:gd name="connsiteY28" fmla="*/ 30921 h 37039"/>
                    <a:gd name="connsiteX29" fmla="*/ 55702 w 103992"/>
                    <a:gd name="connsiteY29" fmla="*/ 34825 h 37039"/>
                    <a:gd name="connsiteX30" fmla="*/ 53020 w 103992"/>
                    <a:gd name="connsiteY30" fmla="*/ 35508 h 37039"/>
                    <a:gd name="connsiteX31" fmla="*/ 52357 w 103992"/>
                    <a:gd name="connsiteY31" fmla="*/ 35678 h 37039"/>
                    <a:gd name="connsiteX32" fmla="*/ 51864 w 103992"/>
                    <a:gd name="connsiteY32" fmla="*/ 35792 h 37039"/>
                    <a:gd name="connsiteX33" fmla="*/ 51494 w 103992"/>
                    <a:gd name="connsiteY33" fmla="*/ 35858 h 37039"/>
                    <a:gd name="connsiteX34" fmla="*/ 50026 w 103992"/>
                    <a:gd name="connsiteY34" fmla="*/ 36123 h 37039"/>
                    <a:gd name="connsiteX35" fmla="*/ 44150 w 103992"/>
                    <a:gd name="connsiteY35" fmla="*/ 36863 h 37039"/>
                    <a:gd name="connsiteX36" fmla="*/ 32760 w 103992"/>
                    <a:gd name="connsiteY36" fmla="*/ 36578 h 37039"/>
                    <a:gd name="connsiteX37" fmla="*/ 22450 w 103992"/>
                    <a:gd name="connsiteY37" fmla="*/ 34437 h 37039"/>
                    <a:gd name="connsiteX38" fmla="*/ 13703 w 103992"/>
                    <a:gd name="connsiteY38" fmla="*/ 31054 h 37039"/>
                    <a:gd name="connsiteX39" fmla="*/ 6871 w 103992"/>
                    <a:gd name="connsiteY39" fmla="*/ 27064 h 37039"/>
                    <a:gd name="connsiteX40" fmla="*/ 2247 w 103992"/>
                    <a:gd name="connsiteY40" fmla="*/ 23037 h 37039"/>
                    <a:gd name="connsiteX41" fmla="*/ 124 w 103992"/>
                    <a:gd name="connsiteY41" fmla="*/ 19606 h 37039"/>
                    <a:gd name="connsiteX42" fmla="*/ 1 w 103992"/>
                    <a:gd name="connsiteY42" fmla="*/ 18270 h 37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103992" h="37039">
                      <a:moveTo>
                        <a:pt x="1" y="18299"/>
                      </a:moveTo>
                      <a:cubicBezTo>
                        <a:pt x="1" y="18299"/>
                        <a:pt x="162" y="18754"/>
                        <a:pt x="617" y="19493"/>
                      </a:cubicBezTo>
                      <a:cubicBezTo>
                        <a:pt x="1176" y="20118"/>
                        <a:pt x="2086" y="20800"/>
                        <a:pt x="3441" y="21615"/>
                      </a:cubicBezTo>
                      <a:cubicBezTo>
                        <a:pt x="4805" y="22383"/>
                        <a:pt x="6530" y="23151"/>
                        <a:pt x="8567" y="23899"/>
                      </a:cubicBezTo>
                      <a:cubicBezTo>
                        <a:pt x="10605" y="24657"/>
                        <a:pt x="12964" y="25349"/>
                        <a:pt x="15542" y="25984"/>
                      </a:cubicBezTo>
                      <a:cubicBezTo>
                        <a:pt x="18119" y="26638"/>
                        <a:pt x="20972" y="27093"/>
                        <a:pt x="23947" y="27576"/>
                      </a:cubicBezTo>
                      <a:cubicBezTo>
                        <a:pt x="26942" y="27993"/>
                        <a:pt x="30107" y="28173"/>
                        <a:pt x="33347" y="28306"/>
                      </a:cubicBezTo>
                      <a:cubicBezTo>
                        <a:pt x="36588" y="28353"/>
                        <a:pt x="39934" y="28192"/>
                        <a:pt x="43250" y="27756"/>
                      </a:cubicBezTo>
                      <a:cubicBezTo>
                        <a:pt x="44927" y="27614"/>
                        <a:pt x="46576" y="27273"/>
                        <a:pt x="48216" y="26932"/>
                      </a:cubicBezTo>
                      <a:lnTo>
                        <a:pt x="49457" y="26695"/>
                      </a:lnTo>
                      <a:lnTo>
                        <a:pt x="49770" y="26638"/>
                      </a:lnTo>
                      <a:lnTo>
                        <a:pt x="49846" y="26619"/>
                      </a:lnTo>
                      <a:cubicBezTo>
                        <a:pt x="49580" y="26685"/>
                        <a:pt x="49827" y="26619"/>
                        <a:pt x="49789" y="26628"/>
                      </a:cubicBezTo>
                      <a:lnTo>
                        <a:pt x="49959" y="26590"/>
                      </a:lnTo>
                      <a:lnTo>
                        <a:pt x="50623" y="26410"/>
                      </a:lnTo>
                      <a:lnTo>
                        <a:pt x="53295" y="25681"/>
                      </a:lnTo>
                      <a:cubicBezTo>
                        <a:pt x="56725" y="24752"/>
                        <a:pt x="59805" y="23634"/>
                        <a:pt x="63169" y="22430"/>
                      </a:cubicBezTo>
                      <a:cubicBezTo>
                        <a:pt x="66410" y="21132"/>
                        <a:pt x="69641" y="19919"/>
                        <a:pt x="72693" y="18517"/>
                      </a:cubicBezTo>
                      <a:cubicBezTo>
                        <a:pt x="75744" y="17076"/>
                        <a:pt x="78691" y="15683"/>
                        <a:pt x="81487" y="14366"/>
                      </a:cubicBezTo>
                      <a:cubicBezTo>
                        <a:pt x="84244" y="12935"/>
                        <a:pt x="86850" y="11580"/>
                        <a:pt x="89266" y="10320"/>
                      </a:cubicBezTo>
                      <a:cubicBezTo>
                        <a:pt x="94024" y="7695"/>
                        <a:pt x="97956" y="5373"/>
                        <a:pt x="100534" y="3497"/>
                      </a:cubicBezTo>
                      <a:cubicBezTo>
                        <a:pt x="101785" y="2530"/>
                        <a:pt x="102770" y="1772"/>
                        <a:pt x="103320" y="1118"/>
                      </a:cubicBezTo>
                      <a:cubicBezTo>
                        <a:pt x="103812" y="483"/>
                        <a:pt x="103964" y="-9"/>
                        <a:pt x="103993" y="0"/>
                      </a:cubicBezTo>
                      <a:cubicBezTo>
                        <a:pt x="103964" y="-9"/>
                        <a:pt x="104021" y="455"/>
                        <a:pt x="103775" y="1365"/>
                      </a:cubicBezTo>
                      <a:cubicBezTo>
                        <a:pt x="103452" y="2218"/>
                        <a:pt x="102865" y="3440"/>
                        <a:pt x="101879" y="4814"/>
                      </a:cubicBezTo>
                      <a:cubicBezTo>
                        <a:pt x="99927" y="7562"/>
                        <a:pt x="96705" y="11106"/>
                        <a:pt x="92375" y="14783"/>
                      </a:cubicBezTo>
                      <a:cubicBezTo>
                        <a:pt x="90214" y="16631"/>
                        <a:pt x="87817" y="18564"/>
                        <a:pt x="85135" y="20421"/>
                      </a:cubicBezTo>
                      <a:cubicBezTo>
                        <a:pt x="82472" y="22288"/>
                        <a:pt x="79601" y="24202"/>
                        <a:pt x="76493" y="25936"/>
                      </a:cubicBezTo>
                      <a:cubicBezTo>
                        <a:pt x="73375" y="27661"/>
                        <a:pt x="70115" y="29443"/>
                        <a:pt x="66637" y="30921"/>
                      </a:cubicBezTo>
                      <a:cubicBezTo>
                        <a:pt x="63245" y="32380"/>
                        <a:pt x="59379" y="33792"/>
                        <a:pt x="55702" y="34825"/>
                      </a:cubicBezTo>
                      <a:lnTo>
                        <a:pt x="53020" y="35508"/>
                      </a:lnTo>
                      <a:lnTo>
                        <a:pt x="52357" y="35678"/>
                      </a:lnTo>
                      <a:lnTo>
                        <a:pt x="51864" y="35792"/>
                      </a:lnTo>
                      <a:lnTo>
                        <a:pt x="51494" y="35858"/>
                      </a:lnTo>
                      <a:lnTo>
                        <a:pt x="50026" y="36123"/>
                      </a:lnTo>
                      <a:cubicBezTo>
                        <a:pt x="48064" y="36512"/>
                        <a:pt x="46103" y="36758"/>
                        <a:pt x="44150" y="36863"/>
                      </a:cubicBezTo>
                      <a:cubicBezTo>
                        <a:pt x="40246" y="37251"/>
                        <a:pt x="36418" y="36929"/>
                        <a:pt x="32760" y="36578"/>
                      </a:cubicBezTo>
                      <a:cubicBezTo>
                        <a:pt x="29102" y="36199"/>
                        <a:pt x="25643" y="35375"/>
                        <a:pt x="22450" y="34437"/>
                      </a:cubicBezTo>
                      <a:cubicBezTo>
                        <a:pt x="19247" y="33489"/>
                        <a:pt x="16309" y="32342"/>
                        <a:pt x="13703" y="31054"/>
                      </a:cubicBezTo>
                      <a:cubicBezTo>
                        <a:pt x="11069" y="29850"/>
                        <a:pt x="8795" y="28438"/>
                        <a:pt x="6871" y="27064"/>
                      </a:cubicBezTo>
                      <a:cubicBezTo>
                        <a:pt x="4919" y="25737"/>
                        <a:pt x="3403" y="24288"/>
                        <a:pt x="2247" y="23037"/>
                      </a:cubicBezTo>
                      <a:cubicBezTo>
                        <a:pt x="1091" y="21795"/>
                        <a:pt x="427" y="20488"/>
                        <a:pt x="124" y="19606"/>
                      </a:cubicBezTo>
                      <a:cubicBezTo>
                        <a:pt x="-18" y="18754"/>
                        <a:pt x="1" y="18270"/>
                        <a:pt x="1" y="182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8" name="Vrije vorm: vorm 397">
                  <a:extLst>
                    <a:ext uri="{FF2B5EF4-FFF2-40B4-BE49-F238E27FC236}">
                      <a16:creationId xmlns:a16="http://schemas.microsoft.com/office/drawing/2014/main" id="{35F60272-467C-9591-036C-C09828B7963F}"/>
                    </a:ext>
                  </a:extLst>
                </p:cNvPr>
                <p:cNvSpPr/>
                <p:nvPr/>
              </p:nvSpPr>
              <p:spPr>
                <a:xfrm>
                  <a:off x="10167071" y="2684659"/>
                  <a:ext cx="31618" cy="47525"/>
                </a:xfrm>
                <a:custGeom>
                  <a:avLst/>
                  <a:gdLst>
                    <a:gd name="connsiteX0" fmla="*/ 31613 w 31618"/>
                    <a:gd name="connsiteY0" fmla="*/ 3508 h 47525"/>
                    <a:gd name="connsiteX1" fmla="*/ 0 w 31618"/>
                    <a:gd name="connsiteY1" fmla="*/ 47525 h 47525"/>
                    <a:gd name="connsiteX2" fmla="*/ 0 w 31618"/>
                    <a:gd name="connsiteY2" fmla="*/ 3508 h 47525"/>
                    <a:gd name="connsiteX3" fmla="*/ 31613 w 31618"/>
                    <a:gd name="connsiteY3" fmla="*/ 3508 h 47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18" h="47525">
                      <a:moveTo>
                        <a:pt x="31613" y="3508"/>
                      </a:moveTo>
                      <a:cubicBezTo>
                        <a:pt x="32115" y="29246"/>
                        <a:pt x="0" y="47525"/>
                        <a:pt x="0" y="47525"/>
                      </a:cubicBezTo>
                      <a:lnTo>
                        <a:pt x="0" y="3508"/>
                      </a:lnTo>
                      <a:cubicBezTo>
                        <a:pt x="0" y="3508"/>
                        <a:pt x="31451" y="-4385"/>
                        <a:pt x="31613" y="3508"/>
                      </a:cubicBezTo>
                      <a:close/>
                    </a:path>
                  </a:pathLst>
                </a:custGeom>
                <a:solidFill>
                  <a:srgbClr val="F5CDBD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9" name="Vrije vorm: vorm 398">
                  <a:extLst>
                    <a:ext uri="{FF2B5EF4-FFF2-40B4-BE49-F238E27FC236}">
                      <a16:creationId xmlns:a16="http://schemas.microsoft.com/office/drawing/2014/main" id="{4362EDAD-F5AC-5048-01EB-75D6CCFED233}"/>
                    </a:ext>
                  </a:extLst>
                </p:cNvPr>
                <p:cNvSpPr/>
                <p:nvPr/>
              </p:nvSpPr>
              <p:spPr>
                <a:xfrm>
                  <a:off x="10079254" y="2922627"/>
                  <a:ext cx="87125" cy="272772"/>
                </a:xfrm>
                <a:custGeom>
                  <a:avLst/>
                  <a:gdLst>
                    <a:gd name="connsiteX0" fmla="*/ 86 w 87125"/>
                    <a:gd name="connsiteY0" fmla="*/ 233446 h 272772"/>
                    <a:gd name="connsiteX1" fmla="*/ 76275 w 87125"/>
                    <a:gd name="connsiteY1" fmla="*/ 272772 h 272772"/>
                    <a:gd name="connsiteX2" fmla="*/ 35811 w 87125"/>
                    <a:gd name="connsiteY2" fmla="*/ 173121 h 272772"/>
                    <a:gd name="connsiteX3" fmla="*/ 87125 w 87125"/>
                    <a:gd name="connsiteY3" fmla="*/ 0 h 272772"/>
                    <a:gd name="connsiteX4" fmla="*/ 6483 w 87125"/>
                    <a:gd name="connsiteY4" fmla="*/ 110388 h 272772"/>
                    <a:gd name="connsiteX5" fmla="*/ 9657 w 87125"/>
                    <a:gd name="connsiteY5" fmla="*/ 136599 h 272772"/>
                    <a:gd name="connsiteX6" fmla="*/ 86 w 87125"/>
                    <a:gd name="connsiteY6" fmla="*/ 233446 h 272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125" h="272772">
                      <a:moveTo>
                        <a:pt x="86" y="233446"/>
                      </a:moveTo>
                      <a:cubicBezTo>
                        <a:pt x="12642" y="248703"/>
                        <a:pt x="43108" y="265286"/>
                        <a:pt x="76275" y="272772"/>
                      </a:cubicBezTo>
                      <a:cubicBezTo>
                        <a:pt x="30552" y="260169"/>
                        <a:pt x="32210" y="196811"/>
                        <a:pt x="35811" y="173121"/>
                      </a:cubicBezTo>
                      <a:cubicBezTo>
                        <a:pt x="39365" y="149809"/>
                        <a:pt x="85713" y="4539"/>
                        <a:pt x="87125" y="0"/>
                      </a:cubicBezTo>
                      <a:cubicBezTo>
                        <a:pt x="85088" y="1706"/>
                        <a:pt x="34627" y="46149"/>
                        <a:pt x="6483" y="110388"/>
                      </a:cubicBezTo>
                      <a:cubicBezTo>
                        <a:pt x="8520" y="125645"/>
                        <a:pt x="9657" y="136599"/>
                        <a:pt x="9657" y="136599"/>
                      </a:cubicBezTo>
                      <a:cubicBezTo>
                        <a:pt x="6104" y="166923"/>
                        <a:pt x="-852" y="215252"/>
                        <a:pt x="86" y="23344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0" name="Vrije vorm: vorm 399">
                  <a:extLst>
                    <a:ext uri="{FF2B5EF4-FFF2-40B4-BE49-F238E27FC236}">
                      <a16:creationId xmlns:a16="http://schemas.microsoft.com/office/drawing/2014/main" id="{D0B32C11-60FC-5AC3-B8EA-12AC768F5E1B}"/>
                    </a:ext>
                  </a:extLst>
                </p:cNvPr>
                <p:cNvSpPr/>
                <p:nvPr/>
              </p:nvSpPr>
              <p:spPr>
                <a:xfrm>
                  <a:off x="10106295" y="2510745"/>
                  <a:ext cx="139845" cy="192554"/>
                </a:xfrm>
                <a:custGeom>
                  <a:avLst/>
                  <a:gdLst>
                    <a:gd name="connsiteX0" fmla="*/ 4279 w 139845"/>
                    <a:gd name="connsiteY0" fmla="*/ 0 h 192554"/>
                    <a:gd name="connsiteX1" fmla="*/ 451 w 139845"/>
                    <a:gd name="connsiteY1" fmla="*/ 105157 h 192554"/>
                    <a:gd name="connsiteX2" fmla="*/ 22170 w 139845"/>
                    <a:gd name="connsiteY2" fmla="*/ 188586 h 192554"/>
                    <a:gd name="connsiteX3" fmla="*/ 74261 w 139845"/>
                    <a:gd name="connsiteY3" fmla="*/ 187354 h 192554"/>
                    <a:gd name="connsiteX4" fmla="*/ 139845 w 139845"/>
                    <a:gd name="connsiteY4" fmla="*/ 154794 h 192554"/>
                    <a:gd name="connsiteX5" fmla="*/ 104149 w 139845"/>
                    <a:gd name="connsiteY5" fmla="*/ 48205 h 192554"/>
                    <a:gd name="connsiteX6" fmla="*/ 4270 w 139845"/>
                    <a:gd name="connsiteY6" fmla="*/ 9 h 192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9845" h="192554">
                      <a:moveTo>
                        <a:pt x="4279" y="0"/>
                      </a:moveTo>
                      <a:cubicBezTo>
                        <a:pt x="1692" y="23757"/>
                        <a:pt x="-1113" y="72019"/>
                        <a:pt x="451" y="105157"/>
                      </a:cubicBezTo>
                      <a:cubicBezTo>
                        <a:pt x="2024" y="138296"/>
                        <a:pt x="15745" y="184208"/>
                        <a:pt x="22170" y="188586"/>
                      </a:cubicBezTo>
                      <a:cubicBezTo>
                        <a:pt x="28585" y="192954"/>
                        <a:pt x="52333" y="195191"/>
                        <a:pt x="74261" y="187354"/>
                      </a:cubicBezTo>
                      <a:cubicBezTo>
                        <a:pt x="96198" y="179517"/>
                        <a:pt x="139845" y="154794"/>
                        <a:pt x="139845" y="154794"/>
                      </a:cubicBezTo>
                      <a:cubicBezTo>
                        <a:pt x="139845" y="154794"/>
                        <a:pt x="139428" y="70275"/>
                        <a:pt x="104149" y="48205"/>
                      </a:cubicBezTo>
                      <a:cubicBezTo>
                        <a:pt x="68878" y="26135"/>
                        <a:pt x="4270" y="9"/>
                        <a:pt x="4270" y="9"/>
                      </a:cubicBezTo>
                      <a:close/>
                    </a:path>
                  </a:pathLst>
                </a:custGeom>
                <a:solidFill>
                  <a:srgbClr val="FFC19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1" name="Vrije vorm: vorm 400">
                  <a:extLst>
                    <a:ext uri="{FF2B5EF4-FFF2-40B4-BE49-F238E27FC236}">
                      <a16:creationId xmlns:a16="http://schemas.microsoft.com/office/drawing/2014/main" id="{315CA201-ABFB-8430-F750-1E5F2EBF6C85}"/>
                    </a:ext>
                  </a:extLst>
                </p:cNvPr>
                <p:cNvSpPr/>
                <p:nvPr/>
              </p:nvSpPr>
              <p:spPr>
                <a:xfrm>
                  <a:off x="10091728" y="2450593"/>
                  <a:ext cx="224282" cy="247188"/>
                </a:xfrm>
                <a:custGeom>
                  <a:avLst/>
                  <a:gdLst>
                    <a:gd name="connsiteX0" fmla="*/ 358 w 224282"/>
                    <a:gd name="connsiteY0" fmla="*/ 30728 h 247188"/>
                    <a:gd name="connsiteX1" fmla="*/ 39997 w 224282"/>
                    <a:gd name="connsiteY1" fmla="*/ 85719 h 247188"/>
                    <a:gd name="connsiteX2" fmla="*/ 100389 w 224282"/>
                    <a:gd name="connsiteY2" fmla="*/ 168029 h 247188"/>
                    <a:gd name="connsiteX3" fmla="*/ 123577 w 224282"/>
                    <a:gd name="connsiteY3" fmla="*/ 246681 h 247188"/>
                    <a:gd name="connsiteX4" fmla="*/ 187854 w 224282"/>
                    <a:gd name="connsiteY4" fmla="*/ 225985 h 247188"/>
                    <a:gd name="connsiteX5" fmla="*/ 224063 w 224282"/>
                    <a:gd name="connsiteY5" fmla="*/ 120619 h 247188"/>
                    <a:gd name="connsiteX6" fmla="*/ 190195 w 224282"/>
                    <a:gd name="connsiteY6" fmla="*/ 25289 h 247188"/>
                    <a:gd name="connsiteX7" fmla="*/ 44328 w 224282"/>
                    <a:gd name="connsiteY7" fmla="*/ 1883 h 247188"/>
                    <a:gd name="connsiteX8" fmla="*/ 349 w 224282"/>
                    <a:gd name="connsiteY8" fmla="*/ 30728 h 247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4282" h="247188">
                      <a:moveTo>
                        <a:pt x="358" y="30728"/>
                      </a:moveTo>
                      <a:cubicBezTo>
                        <a:pt x="-2579" y="55907"/>
                        <a:pt x="12706" y="71353"/>
                        <a:pt x="39997" y="85719"/>
                      </a:cubicBezTo>
                      <a:cubicBezTo>
                        <a:pt x="81797" y="107722"/>
                        <a:pt x="100683" y="146688"/>
                        <a:pt x="100389" y="168029"/>
                      </a:cubicBezTo>
                      <a:cubicBezTo>
                        <a:pt x="100105" y="189360"/>
                        <a:pt x="98702" y="230107"/>
                        <a:pt x="123577" y="246681"/>
                      </a:cubicBezTo>
                      <a:cubicBezTo>
                        <a:pt x="138663" y="250064"/>
                        <a:pt x="181515" y="235765"/>
                        <a:pt x="187854" y="225985"/>
                      </a:cubicBezTo>
                      <a:cubicBezTo>
                        <a:pt x="194184" y="216225"/>
                        <a:pt x="227285" y="156875"/>
                        <a:pt x="224063" y="120619"/>
                      </a:cubicBezTo>
                      <a:cubicBezTo>
                        <a:pt x="220831" y="84354"/>
                        <a:pt x="211071" y="39816"/>
                        <a:pt x="190195" y="25289"/>
                      </a:cubicBezTo>
                      <a:cubicBezTo>
                        <a:pt x="169309" y="10771"/>
                        <a:pt x="84393" y="-5622"/>
                        <a:pt x="44328" y="1883"/>
                      </a:cubicBezTo>
                      <a:cubicBezTo>
                        <a:pt x="16875" y="7019"/>
                        <a:pt x="1979" y="16760"/>
                        <a:pt x="349" y="307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2" name="Vrije vorm: vorm 401">
                  <a:extLst>
                    <a:ext uri="{FF2B5EF4-FFF2-40B4-BE49-F238E27FC236}">
                      <a16:creationId xmlns:a16="http://schemas.microsoft.com/office/drawing/2014/main" id="{968F6FD3-7B5B-DEB6-A2BB-9C1EBB8A1504}"/>
                    </a:ext>
                  </a:extLst>
                </p:cNvPr>
                <p:cNvSpPr/>
                <p:nvPr/>
              </p:nvSpPr>
              <p:spPr>
                <a:xfrm>
                  <a:off x="10175673" y="2589357"/>
                  <a:ext cx="40692" cy="63699"/>
                </a:xfrm>
                <a:custGeom>
                  <a:avLst/>
                  <a:gdLst>
                    <a:gd name="connsiteX0" fmla="*/ 154 w 40692"/>
                    <a:gd name="connsiteY0" fmla="*/ 27266 h 63699"/>
                    <a:gd name="connsiteX1" fmla="*/ 33576 w 40692"/>
                    <a:gd name="connsiteY1" fmla="*/ 3566 h 63699"/>
                    <a:gd name="connsiteX2" fmla="*/ 12482 w 40692"/>
                    <a:gd name="connsiteY2" fmla="*/ 62527 h 63699"/>
                    <a:gd name="connsiteX3" fmla="*/ 154 w 40692"/>
                    <a:gd name="connsiteY3" fmla="*/ 27266 h 63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692" h="63699">
                      <a:moveTo>
                        <a:pt x="154" y="27266"/>
                      </a:moveTo>
                      <a:cubicBezTo>
                        <a:pt x="154" y="27266"/>
                        <a:pt x="13837" y="-11757"/>
                        <a:pt x="33576" y="3566"/>
                      </a:cubicBezTo>
                      <a:cubicBezTo>
                        <a:pt x="53315" y="18898"/>
                        <a:pt x="27275" y="72240"/>
                        <a:pt x="12482" y="62527"/>
                      </a:cubicBezTo>
                      <a:cubicBezTo>
                        <a:pt x="-2310" y="52794"/>
                        <a:pt x="154" y="27266"/>
                        <a:pt x="154" y="27266"/>
                      </a:cubicBezTo>
                      <a:close/>
                    </a:path>
                  </a:pathLst>
                </a:custGeom>
                <a:solidFill>
                  <a:srgbClr val="FFC19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3" name="Vrije vorm: vorm 402">
                  <a:extLst>
                    <a:ext uri="{FF2B5EF4-FFF2-40B4-BE49-F238E27FC236}">
                      <a16:creationId xmlns:a16="http://schemas.microsoft.com/office/drawing/2014/main" id="{2FF349F8-EC86-4A40-DBB2-7A8C0EBE27AF}"/>
                    </a:ext>
                  </a:extLst>
                </p:cNvPr>
                <p:cNvSpPr/>
                <p:nvPr/>
              </p:nvSpPr>
              <p:spPr>
                <a:xfrm>
                  <a:off x="9907059" y="2575653"/>
                  <a:ext cx="261707" cy="405479"/>
                </a:xfrm>
                <a:custGeom>
                  <a:avLst/>
                  <a:gdLst>
                    <a:gd name="connsiteX0" fmla="*/ 228201 w 261707"/>
                    <a:gd name="connsiteY0" fmla="*/ 287606 h 405479"/>
                    <a:gd name="connsiteX1" fmla="*/ 260183 w 261707"/>
                    <a:gd name="connsiteY1" fmla="*/ 359862 h 405479"/>
                    <a:gd name="connsiteX2" fmla="*/ 190306 w 261707"/>
                    <a:gd name="connsiteY2" fmla="*/ 403689 h 405479"/>
                    <a:gd name="connsiteX3" fmla="*/ 4762 w 261707"/>
                    <a:gd name="connsiteY3" fmla="*/ 282062 h 405479"/>
                    <a:gd name="connsiteX4" fmla="*/ 8297 w 261707"/>
                    <a:gd name="connsiteY4" fmla="*/ 17705 h 405479"/>
                    <a:gd name="connsiteX5" fmla="*/ 80335 w 261707"/>
                    <a:gd name="connsiteY5" fmla="*/ 4969 h 405479"/>
                    <a:gd name="connsiteX6" fmla="*/ 78951 w 261707"/>
                    <a:gd name="connsiteY6" fmla="*/ 219756 h 405479"/>
                    <a:gd name="connsiteX7" fmla="*/ 228210 w 261707"/>
                    <a:gd name="connsiteY7" fmla="*/ 287596 h 405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1707" h="405479">
                      <a:moveTo>
                        <a:pt x="228201" y="287606"/>
                      </a:moveTo>
                      <a:cubicBezTo>
                        <a:pt x="242993" y="296144"/>
                        <a:pt x="268153" y="333992"/>
                        <a:pt x="260183" y="359862"/>
                      </a:cubicBezTo>
                      <a:cubicBezTo>
                        <a:pt x="248736" y="397046"/>
                        <a:pt x="217559" y="410758"/>
                        <a:pt x="190306" y="403689"/>
                      </a:cubicBezTo>
                      <a:cubicBezTo>
                        <a:pt x="154050" y="394289"/>
                        <a:pt x="16607" y="292723"/>
                        <a:pt x="4762" y="282062"/>
                      </a:cubicBezTo>
                      <a:cubicBezTo>
                        <a:pt x="-7083" y="271401"/>
                        <a:pt x="6705" y="28309"/>
                        <a:pt x="8297" y="17705"/>
                      </a:cubicBezTo>
                      <a:cubicBezTo>
                        <a:pt x="9889" y="7101"/>
                        <a:pt x="64140" y="-7909"/>
                        <a:pt x="80335" y="4969"/>
                      </a:cubicBezTo>
                      <a:cubicBezTo>
                        <a:pt x="86219" y="15108"/>
                        <a:pt x="75397" y="210280"/>
                        <a:pt x="78951" y="219756"/>
                      </a:cubicBezTo>
                      <a:cubicBezTo>
                        <a:pt x="82505" y="229232"/>
                        <a:pt x="209144" y="276585"/>
                        <a:pt x="228210" y="2875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4" name="Vrije vorm: vorm 403">
                  <a:extLst>
                    <a:ext uri="{FF2B5EF4-FFF2-40B4-BE49-F238E27FC236}">
                      <a16:creationId xmlns:a16="http://schemas.microsoft.com/office/drawing/2014/main" id="{9F3D55AD-5300-6A47-A3E8-7FBFAD7083A8}"/>
                    </a:ext>
                  </a:extLst>
                </p:cNvPr>
                <p:cNvSpPr/>
                <p:nvPr/>
              </p:nvSpPr>
              <p:spPr>
                <a:xfrm>
                  <a:off x="9915336" y="2571555"/>
                  <a:ext cx="72028" cy="21812"/>
                </a:xfrm>
                <a:custGeom>
                  <a:avLst/>
                  <a:gdLst>
                    <a:gd name="connsiteX0" fmla="*/ 9 w 72028"/>
                    <a:gd name="connsiteY0" fmla="*/ 21813 h 21812"/>
                    <a:gd name="connsiteX1" fmla="*/ 9 w 72028"/>
                    <a:gd name="connsiteY1" fmla="*/ 20903 h 21812"/>
                    <a:gd name="connsiteX2" fmla="*/ 910 w 72028"/>
                    <a:gd name="connsiteY2" fmla="*/ 18297 h 21812"/>
                    <a:gd name="connsiteX3" fmla="*/ 7600 w 72028"/>
                    <a:gd name="connsiteY3" fmla="*/ 11540 h 21812"/>
                    <a:gd name="connsiteX4" fmla="*/ 19123 w 72028"/>
                    <a:gd name="connsiteY4" fmla="*/ 5390 h 21812"/>
                    <a:gd name="connsiteX5" fmla="*/ 33356 w 72028"/>
                    <a:gd name="connsiteY5" fmla="*/ 1240 h 21812"/>
                    <a:gd name="connsiteX6" fmla="*/ 48205 w 72028"/>
                    <a:gd name="connsiteY6" fmla="*/ 27 h 21812"/>
                    <a:gd name="connsiteX7" fmla="*/ 61245 w 72028"/>
                    <a:gd name="connsiteY7" fmla="*/ 2083 h 21812"/>
                    <a:gd name="connsiteX8" fmla="*/ 66191 w 72028"/>
                    <a:gd name="connsiteY8" fmla="*/ 4158 h 21812"/>
                    <a:gd name="connsiteX9" fmla="*/ 69631 w 72028"/>
                    <a:gd name="connsiteY9" fmla="*/ 6471 h 21812"/>
                    <a:gd name="connsiteX10" fmla="*/ 72029 w 72028"/>
                    <a:gd name="connsiteY10" fmla="*/ 9076 h 21812"/>
                    <a:gd name="connsiteX11" fmla="*/ 71166 w 72028"/>
                    <a:gd name="connsiteY11" fmla="*/ 8792 h 21812"/>
                    <a:gd name="connsiteX12" fmla="*/ 68778 w 72028"/>
                    <a:gd name="connsiteY12" fmla="*/ 8157 h 21812"/>
                    <a:gd name="connsiteX13" fmla="*/ 60373 w 72028"/>
                    <a:gd name="connsiteY13" fmla="*/ 7456 h 21812"/>
                    <a:gd name="connsiteX14" fmla="*/ 54791 w 72028"/>
                    <a:gd name="connsiteY14" fmla="*/ 7721 h 21812"/>
                    <a:gd name="connsiteX15" fmla="*/ 48575 w 72028"/>
                    <a:gd name="connsiteY15" fmla="*/ 8366 h 21812"/>
                    <a:gd name="connsiteX16" fmla="*/ 35090 w 72028"/>
                    <a:gd name="connsiteY16" fmla="*/ 10555 h 21812"/>
                    <a:gd name="connsiteX17" fmla="*/ 21634 w 72028"/>
                    <a:gd name="connsiteY17" fmla="*/ 13322 h 21812"/>
                    <a:gd name="connsiteX18" fmla="*/ 10045 w 72028"/>
                    <a:gd name="connsiteY18" fmla="*/ 16373 h 21812"/>
                    <a:gd name="connsiteX19" fmla="*/ 2293 w 72028"/>
                    <a:gd name="connsiteY19" fmla="*/ 19557 h 21812"/>
                    <a:gd name="connsiteX20" fmla="*/ 493 w 72028"/>
                    <a:gd name="connsiteY20" fmla="*/ 21045 h 21812"/>
                    <a:gd name="connsiteX21" fmla="*/ 0 w 72028"/>
                    <a:gd name="connsiteY21" fmla="*/ 21813 h 21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2028" h="21812">
                      <a:moveTo>
                        <a:pt x="9" y="21813"/>
                      </a:moveTo>
                      <a:cubicBezTo>
                        <a:pt x="9" y="21813"/>
                        <a:pt x="9" y="21500"/>
                        <a:pt x="9" y="20903"/>
                      </a:cubicBezTo>
                      <a:cubicBezTo>
                        <a:pt x="57" y="20344"/>
                        <a:pt x="313" y="19292"/>
                        <a:pt x="910" y="18297"/>
                      </a:cubicBezTo>
                      <a:cubicBezTo>
                        <a:pt x="2066" y="16193"/>
                        <a:pt x="4435" y="13777"/>
                        <a:pt x="7600" y="11540"/>
                      </a:cubicBezTo>
                      <a:cubicBezTo>
                        <a:pt x="10746" y="9247"/>
                        <a:pt x="14717" y="7134"/>
                        <a:pt x="19123" y="5390"/>
                      </a:cubicBezTo>
                      <a:cubicBezTo>
                        <a:pt x="23529" y="3618"/>
                        <a:pt x="28381" y="2149"/>
                        <a:pt x="33356" y="1240"/>
                      </a:cubicBezTo>
                      <a:cubicBezTo>
                        <a:pt x="38331" y="311"/>
                        <a:pt x="43401" y="-115"/>
                        <a:pt x="48205" y="27"/>
                      </a:cubicBezTo>
                      <a:cubicBezTo>
                        <a:pt x="52991" y="141"/>
                        <a:pt x="57511" y="861"/>
                        <a:pt x="61245" y="2083"/>
                      </a:cubicBezTo>
                      <a:cubicBezTo>
                        <a:pt x="63121" y="2633"/>
                        <a:pt x="64789" y="3381"/>
                        <a:pt x="66191" y="4158"/>
                      </a:cubicBezTo>
                      <a:cubicBezTo>
                        <a:pt x="67613" y="4879"/>
                        <a:pt x="68759" y="5722"/>
                        <a:pt x="69631" y="6471"/>
                      </a:cubicBezTo>
                      <a:cubicBezTo>
                        <a:pt x="71394" y="7939"/>
                        <a:pt x="71981" y="9152"/>
                        <a:pt x="72029" y="9076"/>
                      </a:cubicBezTo>
                      <a:cubicBezTo>
                        <a:pt x="72029" y="9076"/>
                        <a:pt x="71725" y="8972"/>
                        <a:pt x="71166" y="8792"/>
                      </a:cubicBezTo>
                      <a:cubicBezTo>
                        <a:pt x="70626" y="8574"/>
                        <a:pt x="69792" y="8385"/>
                        <a:pt x="68778" y="8157"/>
                      </a:cubicBezTo>
                      <a:cubicBezTo>
                        <a:pt x="66731" y="7712"/>
                        <a:pt x="63832" y="7437"/>
                        <a:pt x="60373" y="7456"/>
                      </a:cubicBezTo>
                      <a:cubicBezTo>
                        <a:pt x="58648" y="7456"/>
                        <a:pt x="56772" y="7617"/>
                        <a:pt x="54791" y="7721"/>
                      </a:cubicBezTo>
                      <a:cubicBezTo>
                        <a:pt x="52820" y="7930"/>
                        <a:pt x="50736" y="8138"/>
                        <a:pt x="48575" y="8366"/>
                      </a:cubicBezTo>
                      <a:cubicBezTo>
                        <a:pt x="44263" y="8944"/>
                        <a:pt x="39677" y="9711"/>
                        <a:pt x="35090" y="10555"/>
                      </a:cubicBezTo>
                      <a:cubicBezTo>
                        <a:pt x="30504" y="11398"/>
                        <a:pt x="25917" y="12346"/>
                        <a:pt x="21634" y="13322"/>
                      </a:cubicBezTo>
                      <a:cubicBezTo>
                        <a:pt x="17360" y="14317"/>
                        <a:pt x="13390" y="15340"/>
                        <a:pt x="10045" y="16373"/>
                      </a:cubicBezTo>
                      <a:cubicBezTo>
                        <a:pt x="6719" y="17444"/>
                        <a:pt x="3961" y="18458"/>
                        <a:pt x="2293" y="19557"/>
                      </a:cubicBezTo>
                      <a:cubicBezTo>
                        <a:pt x="1459" y="20145"/>
                        <a:pt x="872" y="20552"/>
                        <a:pt x="493" y="21045"/>
                      </a:cubicBezTo>
                      <a:cubicBezTo>
                        <a:pt x="171" y="21538"/>
                        <a:pt x="0" y="21813"/>
                        <a:pt x="0" y="218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DF623356-8F84-E146-B545-996419FF101A}"/>
              </a:ext>
            </a:extLst>
          </p:cNvPr>
          <p:cNvGrpSpPr/>
          <p:nvPr/>
        </p:nvGrpSpPr>
        <p:grpSpPr>
          <a:xfrm>
            <a:off x="718665" y="3966519"/>
            <a:ext cx="3465135" cy="2034231"/>
            <a:chOff x="718665" y="3966519"/>
            <a:chExt cx="3465135" cy="2034231"/>
          </a:xfrm>
        </p:grpSpPr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6A50D9ED-B3CB-C961-D120-D4CCE68C1038}"/>
                </a:ext>
              </a:extLst>
            </p:cNvPr>
            <p:cNvSpPr txBox="1"/>
            <p:nvPr/>
          </p:nvSpPr>
          <p:spPr>
            <a:xfrm>
              <a:off x="718665" y="3966519"/>
              <a:ext cx="3465135" cy="203423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180000" tIns="180000" rIns="180000" bIns="18000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>
                  <a:solidFill>
                    <a:schemeClr val="tx2"/>
                  </a:solidFill>
                </a:rPr>
                <a:t>Logistics</a:t>
              </a:r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F8BCB4A1-D6B1-FFF8-01FC-3EFBE2A48E34}"/>
                </a:ext>
              </a:extLst>
            </p:cNvPr>
            <p:cNvSpPr txBox="1"/>
            <p:nvPr/>
          </p:nvSpPr>
          <p:spPr>
            <a:xfrm>
              <a:off x="718665" y="4589688"/>
              <a:ext cx="34651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15" name="Tekstvak 14">
            <a:extLst>
              <a:ext uri="{FF2B5EF4-FFF2-40B4-BE49-F238E27FC236}">
                <a16:creationId xmlns:a16="http://schemas.microsoft.com/office/drawing/2014/main" id="{32D99F18-E4EA-78F9-68EF-638454E204F6}"/>
              </a:ext>
            </a:extLst>
          </p:cNvPr>
          <p:cNvSpPr txBox="1"/>
          <p:nvPr/>
        </p:nvSpPr>
        <p:spPr>
          <a:xfrm>
            <a:off x="4362402" y="3963477"/>
            <a:ext cx="3465135" cy="2034231"/>
          </a:xfrm>
          <a:prstGeom prst="rect">
            <a:avLst/>
          </a:prstGeom>
          <a:solidFill>
            <a:srgbClr val="00B8C8"/>
          </a:solidFill>
        </p:spPr>
        <p:txBody>
          <a:bodyPr wrap="square" lIns="180000" tIns="180000" rIns="180000" bIns="18000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olidFill>
                  <a:schemeClr val="tx2"/>
                </a:solidFill>
              </a:rPr>
              <a:t>End User Devices</a:t>
            </a:r>
            <a:endParaRPr lang="en-US" sz="2000">
              <a:solidFill>
                <a:schemeClr val="bg1"/>
              </a:solidFill>
            </a:endParaRPr>
          </a:p>
        </p:txBody>
      </p:sp>
      <p:grpSp>
        <p:nvGrpSpPr>
          <p:cNvPr id="17" name="Groep 16">
            <a:extLst>
              <a:ext uri="{FF2B5EF4-FFF2-40B4-BE49-F238E27FC236}">
                <a16:creationId xmlns:a16="http://schemas.microsoft.com/office/drawing/2014/main" id="{B1071D34-5657-540B-A099-9179447B6141}"/>
              </a:ext>
            </a:extLst>
          </p:cNvPr>
          <p:cNvGrpSpPr/>
          <p:nvPr/>
        </p:nvGrpSpPr>
        <p:grpSpPr>
          <a:xfrm>
            <a:off x="8004627" y="3971956"/>
            <a:ext cx="3465135" cy="2034231"/>
            <a:chOff x="718665" y="3966519"/>
            <a:chExt cx="3465135" cy="2034231"/>
          </a:xfrm>
          <a:solidFill>
            <a:srgbClr val="0076C2"/>
          </a:solidFill>
        </p:grpSpPr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73A23B20-2E3D-5155-419A-CEAEC87EB44A}"/>
                </a:ext>
              </a:extLst>
            </p:cNvPr>
            <p:cNvSpPr txBox="1"/>
            <p:nvPr/>
          </p:nvSpPr>
          <p:spPr>
            <a:xfrm>
              <a:off x="718665" y="3966519"/>
              <a:ext cx="3465135" cy="2034231"/>
            </a:xfrm>
            <a:prstGeom prst="rect">
              <a:avLst/>
            </a:prstGeom>
            <a:grpFill/>
          </p:spPr>
          <p:txBody>
            <a:bodyPr wrap="square" lIns="180000" tIns="180000" rIns="180000" bIns="18000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>
                  <a:solidFill>
                    <a:schemeClr val="tx2"/>
                  </a:solidFill>
                </a:rPr>
                <a:t>Hardware Lifecycle</a:t>
              </a:r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62AEE870-A2D7-4093-D616-2096A5C2FD57}"/>
                </a:ext>
              </a:extLst>
            </p:cNvPr>
            <p:cNvSpPr txBox="1"/>
            <p:nvPr/>
          </p:nvSpPr>
          <p:spPr>
            <a:xfrm>
              <a:off x="718665" y="4589688"/>
              <a:ext cx="3465135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717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F51EF51-52E1-8DD0-D63E-64E9A4C9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9019"/>
            <a:ext cx="3179012" cy="276999"/>
          </a:xfrm>
        </p:spPr>
        <p:txBody>
          <a:bodyPr/>
          <a:lstStyle/>
          <a:p>
            <a:r>
              <a:rPr lang="nl-NL"/>
              <a:t>Carbon Footprint </a:t>
            </a:r>
            <a:r>
              <a:rPr lang="nl-NL" err="1"/>
              <a:t>Estimation</a:t>
            </a:r>
            <a:endParaRPr lang="nl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6048444-EDC0-9904-6E67-9C9BD353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5353-0560-4F5A-9B89-2B0706F02D0F}" type="datetime1">
              <a:rPr lang="nl-NL" smtClean="0"/>
              <a:t>23-10-2025</a:t>
            </a:fld>
            <a:endParaRPr lang="en-GB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3115F04-9D43-E45C-1841-67A24E9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DEAD0FF4-A573-928E-A194-4D6775D206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063998" cy="600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err="1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61291B8F-0232-2F97-5D20-D1EC4DFDB7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63998" y="0"/>
            <a:ext cx="4063998" cy="6000750"/>
          </a:xfrm>
          <a:prstGeom prst="rect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err="1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33F78AFB-2D83-793B-8B3C-B744050205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28002" y="0"/>
            <a:ext cx="4063998" cy="600075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err="1"/>
          </a:p>
        </p:txBody>
      </p:sp>
      <p:grpSp>
        <p:nvGrpSpPr>
          <p:cNvPr id="20" name="Icoon_1_5">
            <a:extLst>
              <a:ext uri="{FF2B5EF4-FFF2-40B4-BE49-F238E27FC236}">
                <a16:creationId xmlns:a16="http://schemas.microsoft.com/office/drawing/2014/main" id="{1D951DDF-8B0F-AD0B-FB91-C698538EE274}"/>
              </a:ext>
            </a:extLst>
          </p:cNvPr>
          <p:cNvGrpSpPr/>
          <p:nvPr/>
        </p:nvGrpSpPr>
        <p:grpSpPr>
          <a:xfrm>
            <a:off x="10045205" y="1957880"/>
            <a:ext cx="531967" cy="709562"/>
            <a:chOff x="6545522" y="2072809"/>
            <a:chExt cx="531967" cy="709562"/>
          </a:xfrm>
        </p:grpSpPr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37B6C2F2-77FD-A84F-65EC-8C2A658EACE2}"/>
                </a:ext>
              </a:extLst>
            </p:cNvPr>
            <p:cNvSpPr/>
            <p:nvPr/>
          </p:nvSpPr>
          <p:spPr>
            <a:xfrm>
              <a:off x="6834482" y="2426896"/>
              <a:ext cx="68071" cy="67298"/>
            </a:xfrm>
            <a:custGeom>
              <a:avLst/>
              <a:gdLst>
                <a:gd name="connsiteX0" fmla="*/ 1520 w 68071"/>
                <a:gd name="connsiteY0" fmla="*/ 45990 h 67298"/>
                <a:gd name="connsiteX1" fmla="*/ 20338 w 68071"/>
                <a:gd name="connsiteY1" fmla="*/ 65602 h 67298"/>
                <a:gd name="connsiteX2" fmla="*/ 31478 w 68071"/>
                <a:gd name="connsiteY2" fmla="*/ 64321 h 67298"/>
                <a:gd name="connsiteX3" fmla="*/ 64798 w 68071"/>
                <a:gd name="connsiteY3" fmla="*/ 32350 h 67298"/>
                <a:gd name="connsiteX4" fmla="*/ 68048 w 68071"/>
                <a:gd name="connsiteY4" fmla="*/ 25933 h 67298"/>
                <a:gd name="connsiteX5" fmla="*/ 65658 w 68071"/>
                <a:gd name="connsiteY5" fmla="*/ 20603 h 67298"/>
                <a:gd name="connsiteX6" fmla="*/ 48397 w 68071"/>
                <a:gd name="connsiteY6" fmla="*/ 2614 h 67298"/>
                <a:gd name="connsiteX7" fmla="*/ 43170 w 68071"/>
                <a:gd name="connsiteY7" fmla="*/ 6 h 67298"/>
                <a:gd name="connsiteX8" fmla="*/ 36625 w 68071"/>
                <a:gd name="connsiteY8" fmla="*/ 2988 h 67298"/>
                <a:gd name="connsiteX9" fmla="*/ 3317 w 68071"/>
                <a:gd name="connsiteY9" fmla="*/ 34948 h 67298"/>
                <a:gd name="connsiteX10" fmla="*/ 1520 w 68071"/>
                <a:gd name="connsiteY10" fmla="*/ 45990 h 67298"/>
                <a:gd name="connsiteX11" fmla="*/ 1519 w 68071"/>
                <a:gd name="connsiteY11" fmla="*/ 45990 h 6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071" h="67298">
                  <a:moveTo>
                    <a:pt x="1520" y="45990"/>
                  </a:moveTo>
                  <a:lnTo>
                    <a:pt x="20338" y="65602"/>
                  </a:lnTo>
                  <a:cubicBezTo>
                    <a:pt x="22922" y="68295"/>
                    <a:pt x="27937" y="67719"/>
                    <a:pt x="31478" y="64321"/>
                  </a:cubicBezTo>
                  <a:lnTo>
                    <a:pt x="64798" y="32350"/>
                  </a:lnTo>
                  <a:cubicBezTo>
                    <a:pt x="66673" y="30550"/>
                    <a:pt x="67862" y="28184"/>
                    <a:pt x="68048" y="25933"/>
                  </a:cubicBezTo>
                  <a:cubicBezTo>
                    <a:pt x="68234" y="23682"/>
                    <a:pt x="67338" y="21712"/>
                    <a:pt x="65658" y="20603"/>
                  </a:cubicBezTo>
                  <a:cubicBezTo>
                    <a:pt x="58684" y="15903"/>
                    <a:pt x="52805" y="9776"/>
                    <a:pt x="48397" y="2614"/>
                  </a:cubicBezTo>
                  <a:cubicBezTo>
                    <a:pt x="47350" y="880"/>
                    <a:pt x="45427" y="-87"/>
                    <a:pt x="43170" y="6"/>
                  </a:cubicBezTo>
                  <a:cubicBezTo>
                    <a:pt x="40913" y="99"/>
                    <a:pt x="38488" y="1201"/>
                    <a:pt x="36625" y="2988"/>
                  </a:cubicBezTo>
                  <a:lnTo>
                    <a:pt x="3317" y="34948"/>
                  </a:lnTo>
                  <a:cubicBezTo>
                    <a:pt x="-281" y="38310"/>
                    <a:pt x="-1064" y="43297"/>
                    <a:pt x="1520" y="45990"/>
                  </a:cubicBezTo>
                  <a:lnTo>
                    <a:pt x="1519" y="45990"/>
                  </a:lnTo>
                  <a:close/>
                </a:path>
              </a:pathLst>
            </a:custGeom>
            <a:solidFill>
              <a:schemeClr val="accent2"/>
            </a:solidFill>
            <a:ln w="5969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Vrije vorm: vorm 21">
              <a:extLst>
                <a:ext uri="{FF2B5EF4-FFF2-40B4-BE49-F238E27FC236}">
                  <a16:creationId xmlns:a16="http://schemas.microsoft.com/office/drawing/2014/main" id="{DC025CCD-4B9A-C201-1E57-F96132BFDC7F}"/>
                </a:ext>
              </a:extLst>
            </p:cNvPr>
            <p:cNvSpPr/>
            <p:nvPr/>
          </p:nvSpPr>
          <p:spPr>
            <a:xfrm>
              <a:off x="6845292" y="2255296"/>
              <a:ext cx="232197" cy="232212"/>
            </a:xfrm>
            <a:custGeom>
              <a:avLst/>
              <a:gdLst>
                <a:gd name="connsiteX0" fmla="*/ 32336 w 232197"/>
                <a:gd name="connsiteY0" fmla="*/ 196468 h 232212"/>
                <a:gd name="connsiteX1" fmla="*/ 46918 w 232197"/>
                <a:gd name="connsiteY1" fmla="*/ 209345 h 232212"/>
                <a:gd name="connsiteX2" fmla="*/ 122881 w 232197"/>
                <a:gd name="connsiteY2" fmla="*/ 232014 h 232212"/>
                <a:gd name="connsiteX3" fmla="*/ 196520 w 232197"/>
                <a:gd name="connsiteY3" fmla="*/ 199859 h 232212"/>
                <a:gd name="connsiteX4" fmla="*/ 199911 w 232197"/>
                <a:gd name="connsiteY4" fmla="*/ 35678 h 232212"/>
                <a:gd name="connsiteX5" fmla="*/ 35731 w 232197"/>
                <a:gd name="connsiteY5" fmla="*/ 32287 h 232212"/>
                <a:gd name="connsiteX6" fmla="*/ 574 w 232197"/>
                <a:gd name="connsiteY6" fmla="*/ 104522 h 232212"/>
                <a:gd name="connsiteX7" fmla="*/ 20087 w 232197"/>
                <a:gd name="connsiteY7" fmla="*/ 181357 h 232212"/>
                <a:gd name="connsiteX8" fmla="*/ 32339 w 232197"/>
                <a:gd name="connsiteY8" fmla="*/ 196470 h 232212"/>
                <a:gd name="connsiteX9" fmla="*/ 32336 w 232197"/>
                <a:gd name="connsiteY9" fmla="*/ 196468 h 232212"/>
                <a:gd name="connsiteX10" fmla="*/ 178350 w 232197"/>
                <a:gd name="connsiteY10" fmla="*/ 56356 h 232212"/>
                <a:gd name="connsiteX11" fmla="*/ 175831 w 232197"/>
                <a:gd name="connsiteY11" fmla="*/ 178302 h 232212"/>
                <a:gd name="connsiteX12" fmla="*/ 64660 w 232197"/>
                <a:gd name="connsiteY12" fmla="*/ 185326 h 232212"/>
                <a:gd name="connsiteX13" fmla="*/ 44742 w 232197"/>
                <a:gd name="connsiteY13" fmla="*/ 164567 h 232212"/>
                <a:gd name="connsiteX14" fmla="*/ 56350 w 232197"/>
                <a:gd name="connsiteY14" fmla="*/ 53781 h 232212"/>
                <a:gd name="connsiteX15" fmla="*/ 178350 w 232197"/>
                <a:gd name="connsiteY15" fmla="*/ 56355 h 232212"/>
                <a:gd name="connsiteX16" fmla="*/ 178350 w 232197"/>
                <a:gd name="connsiteY16" fmla="*/ 56356 h 23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2197" h="232212">
                  <a:moveTo>
                    <a:pt x="32336" y="196468"/>
                  </a:moveTo>
                  <a:cubicBezTo>
                    <a:pt x="36786" y="201107"/>
                    <a:pt x="41690" y="205452"/>
                    <a:pt x="46918" y="209345"/>
                  </a:cubicBezTo>
                  <a:cubicBezTo>
                    <a:pt x="68686" y="225586"/>
                    <a:pt x="95691" y="233605"/>
                    <a:pt x="122881" y="232014"/>
                  </a:cubicBezTo>
                  <a:cubicBezTo>
                    <a:pt x="150399" y="230369"/>
                    <a:pt x="176608" y="218964"/>
                    <a:pt x="196520" y="199859"/>
                  </a:cubicBezTo>
                  <a:cubicBezTo>
                    <a:pt x="242731" y="155518"/>
                    <a:pt x="244252" y="81890"/>
                    <a:pt x="199911" y="35678"/>
                  </a:cubicBezTo>
                  <a:cubicBezTo>
                    <a:pt x="155570" y="-10534"/>
                    <a:pt x="81942" y="-12055"/>
                    <a:pt x="35731" y="32287"/>
                  </a:cubicBezTo>
                  <a:cubicBezTo>
                    <a:pt x="15820" y="51391"/>
                    <a:pt x="3282" y="77045"/>
                    <a:pt x="574" y="104522"/>
                  </a:cubicBezTo>
                  <a:cubicBezTo>
                    <a:pt x="-2138" y="131624"/>
                    <a:pt x="4818" y="158998"/>
                    <a:pt x="20087" y="181357"/>
                  </a:cubicBezTo>
                  <a:cubicBezTo>
                    <a:pt x="23773" y="186753"/>
                    <a:pt x="27888" y="191832"/>
                    <a:pt x="32339" y="196470"/>
                  </a:cubicBezTo>
                  <a:lnTo>
                    <a:pt x="32336" y="196468"/>
                  </a:lnTo>
                  <a:close/>
                  <a:moveTo>
                    <a:pt x="178350" y="56356"/>
                  </a:moveTo>
                  <a:cubicBezTo>
                    <a:pt x="211299" y="90695"/>
                    <a:pt x="210170" y="145353"/>
                    <a:pt x="175831" y="178302"/>
                  </a:cubicBezTo>
                  <a:cubicBezTo>
                    <a:pt x="145337" y="207562"/>
                    <a:pt x="98583" y="210597"/>
                    <a:pt x="64660" y="185326"/>
                  </a:cubicBezTo>
                  <a:cubicBezTo>
                    <a:pt x="56967" y="179562"/>
                    <a:pt x="50182" y="172492"/>
                    <a:pt x="44742" y="164567"/>
                  </a:cubicBezTo>
                  <a:cubicBezTo>
                    <a:pt x="20954" y="129696"/>
                    <a:pt x="25790" y="83104"/>
                    <a:pt x="56350" y="53781"/>
                  </a:cubicBezTo>
                  <a:cubicBezTo>
                    <a:pt x="90741" y="20886"/>
                    <a:pt x="145401" y="22016"/>
                    <a:pt x="178350" y="56355"/>
                  </a:cubicBezTo>
                  <a:lnTo>
                    <a:pt x="178350" y="56356"/>
                  </a:lnTo>
                  <a:close/>
                </a:path>
              </a:pathLst>
            </a:custGeom>
            <a:solidFill>
              <a:schemeClr val="accent2"/>
            </a:solidFill>
            <a:ln w="11938" cap="flat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Vrije vorm: vorm 22">
              <a:extLst>
                <a:ext uri="{FF2B5EF4-FFF2-40B4-BE49-F238E27FC236}">
                  <a16:creationId xmlns:a16="http://schemas.microsoft.com/office/drawing/2014/main" id="{D1830418-4C2A-DC60-6554-2A9FBF9C51CE}"/>
                </a:ext>
              </a:extLst>
            </p:cNvPr>
            <p:cNvSpPr/>
            <p:nvPr/>
          </p:nvSpPr>
          <p:spPr>
            <a:xfrm>
              <a:off x="6705827" y="2445433"/>
              <a:ext cx="176029" cy="173441"/>
            </a:xfrm>
            <a:custGeom>
              <a:avLst/>
              <a:gdLst>
                <a:gd name="connsiteX0" fmla="*/ 4960 w 176029"/>
                <a:gd name="connsiteY0" fmla="*/ 129169 h 173441"/>
                <a:gd name="connsiteX1" fmla="*/ 42186 w 176029"/>
                <a:gd name="connsiteY1" fmla="*/ 167966 h 173441"/>
                <a:gd name="connsiteX2" fmla="*/ 67326 w 176029"/>
                <a:gd name="connsiteY2" fmla="*/ 168485 h 173441"/>
                <a:gd name="connsiteX3" fmla="*/ 170553 w 176029"/>
                <a:gd name="connsiteY3" fmla="*/ 69412 h 173441"/>
                <a:gd name="connsiteX4" fmla="*/ 171073 w 176029"/>
                <a:gd name="connsiteY4" fmla="*/ 44272 h 173441"/>
                <a:gd name="connsiteX5" fmla="*/ 133846 w 176029"/>
                <a:gd name="connsiteY5" fmla="*/ 5476 h 173441"/>
                <a:gd name="connsiteX6" fmla="*/ 108707 w 176029"/>
                <a:gd name="connsiteY6" fmla="*/ 4956 h 173441"/>
                <a:gd name="connsiteX7" fmla="*/ 5454 w 176029"/>
                <a:gd name="connsiteY7" fmla="*/ 104029 h 173441"/>
                <a:gd name="connsiteX8" fmla="*/ 4959 w 176029"/>
                <a:gd name="connsiteY8" fmla="*/ 129170 h 173441"/>
                <a:gd name="connsiteX9" fmla="*/ 4960 w 176029"/>
                <a:gd name="connsiteY9" fmla="*/ 129169 h 17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9" h="173441">
                  <a:moveTo>
                    <a:pt x="4960" y="129169"/>
                  </a:moveTo>
                  <a:lnTo>
                    <a:pt x="42186" y="167966"/>
                  </a:lnTo>
                  <a:cubicBezTo>
                    <a:pt x="48992" y="175059"/>
                    <a:pt x="60232" y="175291"/>
                    <a:pt x="67326" y="168485"/>
                  </a:cubicBezTo>
                  <a:lnTo>
                    <a:pt x="170553" y="69412"/>
                  </a:lnTo>
                  <a:cubicBezTo>
                    <a:pt x="177647" y="62606"/>
                    <a:pt x="177879" y="51366"/>
                    <a:pt x="171073" y="44272"/>
                  </a:cubicBezTo>
                  <a:lnTo>
                    <a:pt x="133846" y="5476"/>
                  </a:lnTo>
                  <a:cubicBezTo>
                    <a:pt x="127040" y="-1618"/>
                    <a:pt x="115800" y="-1850"/>
                    <a:pt x="108707" y="4956"/>
                  </a:cubicBezTo>
                  <a:lnTo>
                    <a:pt x="5454" y="104029"/>
                  </a:lnTo>
                  <a:cubicBezTo>
                    <a:pt x="-1615" y="110836"/>
                    <a:pt x="-1847" y="122076"/>
                    <a:pt x="4959" y="129170"/>
                  </a:cubicBezTo>
                  <a:lnTo>
                    <a:pt x="4960" y="129169"/>
                  </a:lnTo>
                  <a:close/>
                </a:path>
              </a:pathLst>
            </a:custGeom>
            <a:solidFill>
              <a:schemeClr val="accent2"/>
            </a:solidFill>
            <a:ln w="5969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9DEE428D-8C95-F73A-9111-C2EE8B32147F}"/>
                </a:ext>
              </a:extLst>
            </p:cNvPr>
            <p:cNvSpPr/>
            <p:nvPr/>
          </p:nvSpPr>
          <p:spPr>
            <a:xfrm>
              <a:off x="6581281" y="2459815"/>
              <a:ext cx="78906" cy="322556"/>
            </a:xfrm>
            <a:custGeom>
              <a:avLst/>
              <a:gdLst>
                <a:gd name="connsiteX0" fmla="*/ 60347 w 78906"/>
                <a:gd name="connsiteY0" fmla="*/ 0 h 322556"/>
                <a:gd name="connsiteX1" fmla="*/ 60347 w 78906"/>
                <a:gd name="connsiteY1" fmla="*/ 0 h 322556"/>
                <a:gd name="connsiteX2" fmla="*/ 78906 w 78906"/>
                <a:gd name="connsiteY2" fmla="*/ 18559 h 322556"/>
                <a:gd name="connsiteX3" fmla="*/ 78906 w 78906"/>
                <a:gd name="connsiteY3" fmla="*/ 303997 h 322556"/>
                <a:gd name="connsiteX4" fmla="*/ 60347 w 78906"/>
                <a:gd name="connsiteY4" fmla="*/ 322557 h 322556"/>
                <a:gd name="connsiteX5" fmla="*/ 29331 w 78906"/>
                <a:gd name="connsiteY5" fmla="*/ 322557 h 322556"/>
                <a:gd name="connsiteX6" fmla="*/ 10771 w 78906"/>
                <a:gd name="connsiteY6" fmla="*/ 303997 h 322556"/>
                <a:gd name="connsiteX7" fmla="*/ 0 w 78906"/>
                <a:gd name="connsiteY7" fmla="*/ 60347 h 322556"/>
                <a:gd name="connsiteX8" fmla="*/ 60347 w 78906"/>
                <a:gd name="connsiteY8" fmla="*/ 0 h 32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06" h="322556">
                  <a:moveTo>
                    <a:pt x="60347" y="0"/>
                  </a:moveTo>
                  <a:lnTo>
                    <a:pt x="60347" y="0"/>
                  </a:lnTo>
                  <a:cubicBezTo>
                    <a:pt x="70597" y="0"/>
                    <a:pt x="78906" y="8309"/>
                    <a:pt x="78906" y="18559"/>
                  </a:cubicBezTo>
                  <a:lnTo>
                    <a:pt x="78906" y="303997"/>
                  </a:lnTo>
                  <a:cubicBezTo>
                    <a:pt x="78906" y="314248"/>
                    <a:pt x="70597" y="322557"/>
                    <a:pt x="60347" y="322557"/>
                  </a:cubicBezTo>
                  <a:lnTo>
                    <a:pt x="29331" y="322557"/>
                  </a:lnTo>
                  <a:cubicBezTo>
                    <a:pt x="19081" y="322557"/>
                    <a:pt x="10771" y="314248"/>
                    <a:pt x="10771" y="303997"/>
                  </a:cubicBezTo>
                  <a:lnTo>
                    <a:pt x="0" y="60347"/>
                  </a:lnTo>
                  <a:cubicBezTo>
                    <a:pt x="0" y="27018"/>
                    <a:pt x="27018" y="0"/>
                    <a:pt x="60347" y="0"/>
                  </a:cubicBezTo>
                  <a:close/>
                </a:path>
              </a:pathLst>
            </a:custGeom>
            <a:solidFill>
              <a:schemeClr val="bg1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EE04A81A-4337-FCBE-1C15-5E41892973DB}"/>
                </a:ext>
              </a:extLst>
            </p:cNvPr>
            <p:cNvSpPr/>
            <p:nvPr/>
          </p:nvSpPr>
          <p:spPr>
            <a:xfrm>
              <a:off x="6579340" y="2072809"/>
              <a:ext cx="186101" cy="186101"/>
            </a:xfrm>
            <a:custGeom>
              <a:avLst/>
              <a:gdLst>
                <a:gd name="connsiteX0" fmla="*/ 186102 w 186101"/>
                <a:gd name="connsiteY0" fmla="*/ 93051 h 186101"/>
                <a:gd name="connsiteX1" fmla="*/ 93051 w 186101"/>
                <a:gd name="connsiteY1" fmla="*/ 186102 h 186101"/>
                <a:gd name="connsiteX2" fmla="*/ 0 w 186101"/>
                <a:gd name="connsiteY2" fmla="*/ 93051 h 186101"/>
                <a:gd name="connsiteX3" fmla="*/ 93051 w 186101"/>
                <a:gd name="connsiteY3" fmla="*/ 0 h 186101"/>
                <a:gd name="connsiteX4" fmla="*/ 186102 w 186101"/>
                <a:gd name="connsiteY4" fmla="*/ 93051 h 186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01" h="186101">
                  <a:moveTo>
                    <a:pt x="186102" y="93051"/>
                  </a:moveTo>
                  <a:cubicBezTo>
                    <a:pt x="186102" y="144442"/>
                    <a:pt x="144442" y="186102"/>
                    <a:pt x="93051" y="186102"/>
                  </a:cubicBezTo>
                  <a:cubicBezTo>
                    <a:pt x="41660" y="186102"/>
                    <a:pt x="0" y="144442"/>
                    <a:pt x="0" y="93051"/>
                  </a:cubicBezTo>
                  <a:cubicBezTo>
                    <a:pt x="0" y="41660"/>
                    <a:pt x="41660" y="0"/>
                    <a:pt x="93051" y="0"/>
                  </a:cubicBezTo>
                  <a:cubicBezTo>
                    <a:pt x="144442" y="0"/>
                    <a:pt x="186102" y="41660"/>
                    <a:pt x="186102" y="93051"/>
                  </a:cubicBezTo>
                  <a:close/>
                </a:path>
              </a:pathLst>
            </a:custGeom>
            <a:solidFill>
              <a:schemeClr val="bg1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FA2EFA2D-24A1-B28E-A2B1-0D6428C11AD4}"/>
                </a:ext>
              </a:extLst>
            </p:cNvPr>
            <p:cNvSpPr/>
            <p:nvPr/>
          </p:nvSpPr>
          <p:spPr>
            <a:xfrm>
              <a:off x="6691972" y="2459815"/>
              <a:ext cx="78906" cy="322556"/>
            </a:xfrm>
            <a:custGeom>
              <a:avLst/>
              <a:gdLst>
                <a:gd name="connsiteX0" fmla="*/ 60347 w 78906"/>
                <a:gd name="connsiteY0" fmla="*/ 0 h 322556"/>
                <a:gd name="connsiteX1" fmla="*/ 60347 w 78906"/>
                <a:gd name="connsiteY1" fmla="*/ 0 h 322556"/>
                <a:gd name="connsiteX2" fmla="*/ 78906 w 78906"/>
                <a:gd name="connsiteY2" fmla="*/ 18559 h 322556"/>
                <a:gd name="connsiteX3" fmla="*/ 63826 w 78906"/>
                <a:gd name="connsiteY3" fmla="*/ 303997 h 322556"/>
                <a:gd name="connsiteX4" fmla="*/ 45267 w 78906"/>
                <a:gd name="connsiteY4" fmla="*/ 322557 h 322556"/>
                <a:gd name="connsiteX5" fmla="*/ 18559 w 78906"/>
                <a:gd name="connsiteY5" fmla="*/ 322557 h 322556"/>
                <a:gd name="connsiteX6" fmla="*/ 0 w 78906"/>
                <a:gd name="connsiteY6" fmla="*/ 303997 h 322556"/>
                <a:gd name="connsiteX7" fmla="*/ 0 w 78906"/>
                <a:gd name="connsiteY7" fmla="*/ 60347 h 322556"/>
                <a:gd name="connsiteX8" fmla="*/ 60347 w 78906"/>
                <a:gd name="connsiteY8" fmla="*/ 0 h 32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06" h="322556">
                  <a:moveTo>
                    <a:pt x="60347" y="0"/>
                  </a:moveTo>
                  <a:lnTo>
                    <a:pt x="60347" y="0"/>
                  </a:lnTo>
                  <a:cubicBezTo>
                    <a:pt x="70597" y="0"/>
                    <a:pt x="78906" y="8309"/>
                    <a:pt x="78906" y="18559"/>
                  </a:cubicBezTo>
                  <a:lnTo>
                    <a:pt x="63826" y="303997"/>
                  </a:lnTo>
                  <a:cubicBezTo>
                    <a:pt x="63826" y="314248"/>
                    <a:pt x="55517" y="322557"/>
                    <a:pt x="45267" y="322557"/>
                  </a:cubicBezTo>
                  <a:lnTo>
                    <a:pt x="18559" y="322557"/>
                  </a:lnTo>
                  <a:cubicBezTo>
                    <a:pt x="8309" y="322557"/>
                    <a:pt x="0" y="314248"/>
                    <a:pt x="0" y="303997"/>
                  </a:cubicBezTo>
                  <a:lnTo>
                    <a:pt x="0" y="60347"/>
                  </a:lnTo>
                  <a:cubicBezTo>
                    <a:pt x="0" y="27018"/>
                    <a:pt x="27018" y="0"/>
                    <a:pt x="60347" y="0"/>
                  </a:cubicBezTo>
                  <a:close/>
                </a:path>
              </a:pathLst>
            </a:custGeom>
            <a:solidFill>
              <a:schemeClr val="bg1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A9A9B34E-CD59-1838-7F58-249132C3F5D1}"/>
                </a:ext>
              </a:extLst>
            </p:cNvPr>
            <p:cNvSpPr/>
            <p:nvPr/>
          </p:nvSpPr>
          <p:spPr>
            <a:xfrm>
              <a:off x="6545522" y="2282528"/>
              <a:ext cx="261115" cy="302846"/>
            </a:xfrm>
            <a:custGeom>
              <a:avLst/>
              <a:gdLst>
                <a:gd name="connsiteX0" fmla="*/ 53629 w 261115"/>
                <a:gd name="connsiteY0" fmla="*/ 0 h 302846"/>
                <a:gd name="connsiteX1" fmla="*/ 207487 w 261115"/>
                <a:gd name="connsiteY1" fmla="*/ 0 h 302846"/>
                <a:gd name="connsiteX2" fmla="*/ 261116 w 261115"/>
                <a:gd name="connsiteY2" fmla="*/ 53629 h 302846"/>
                <a:gd name="connsiteX3" fmla="*/ 261116 w 261115"/>
                <a:gd name="connsiteY3" fmla="*/ 128469 h 302846"/>
                <a:gd name="connsiteX4" fmla="*/ 86738 w 261115"/>
                <a:gd name="connsiteY4" fmla="*/ 302846 h 302846"/>
                <a:gd name="connsiteX5" fmla="*/ 53629 w 261115"/>
                <a:gd name="connsiteY5" fmla="*/ 302846 h 302846"/>
                <a:gd name="connsiteX6" fmla="*/ 0 w 261115"/>
                <a:gd name="connsiteY6" fmla="*/ 249217 h 302846"/>
                <a:gd name="connsiteX7" fmla="*/ 0 w 261115"/>
                <a:gd name="connsiteY7" fmla="*/ 53629 h 302846"/>
                <a:gd name="connsiteX8" fmla="*/ 53629 w 261115"/>
                <a:gd name="connsiteY8" fmla="*/ 0 h 30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115" h="302846">
                  <a:moveTo>
                    <a:pt x="53629" y="0"/>
                  </a:moveTo>
                  <a:lnTo>
                    <a:pt x="207487" y="0"/>
                  </a:lnTo>
                  <a:cubicBezTo>
                    <a:pt x="237085" y="0"/>
                    <a:pt x="261116" y="24030"/>
                    <a:pt x="261116" y="53629"/>
                  </a:cubicBezTo>
                  <a:lnTo>
                    <a:pt x="261116" y="128469"/>
                  </a:lnTo>
                  <a:cubicBezTo>
                    <a:pt x="261116" y="224710"/>
                    <a:pt x="182980" y="302846"/>
                    <a:pt x="86738" y="302846"/>
                  </a:cubicBezTo>
                  <a:lnTo>
                    <a:pt x="53629" y="302846"/>
                  </a:lnTo>
                  <a:cubicBezTo>
                    <a:pt x="24030" y="302846"/>
                    <a:pt x="0" y="278816"/>
                    <a:pt x="0" y="249217"/>
                  </a:cubicBezTo>
                  <a:lnTo>
                    <a:pt x="0" y="53629"/>
                  </a:lnTo>
                  <a:cubicBezTo>
                    <a:pt x="0" y="24030"/>
                    <a:pt x="24030" y="0"/>
                    <a:pt x="53629" y="0"/>
                  </a:cubicBezTo>
                  <a:close/>
                </a:path>
              </a:pathLst>
            </a:custGeom>
            <a:solidFill>
              <a:schemeClr val="bg1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8" name="Icoon_1_4">
            <a:extLst>
              <a:ext uri="{FF2B5EF4-FFF2-40B4-BE49-F238E27FC236}">
                <a16:creationId xmlns:a16="http://schemas.microsoft.com/office/drawing/2014/main" id="{5F978CD8-FCA8-E581-0A9B-3DA63B7F380D}"/>
              </a:ext>
            </a:extLst>
          </p:cNvPr>
          <p:cNvGrpSpPr/>
          <p:nvPr/>
        </p:nvGrpSpPr>
        <p:grpSpPr>
          <a:xfrm>
            <a:off x="1776570" y="2099821"/>
            <a:ext cx="510858" cy="516639"/>
            <a:chOff x="5115336" y="2200372"/>
            <a:chExt cx="510858" cy="516639"/>
          </a:xfrm>
        </p:grpSpPr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1BF89302-11D1-AA69-342A-F874CD770048}"/>
                </a:ext>
              </a:extLst>
            </p:cNvPr>
            <p:cNvSpPr/>
            <p:nvPr/>
          </p:nvSpPr>
          <p:spPr>
            <a:xfrm>
              <a:off x="5182194" y="2200372"/>
              <a:ext cx="444000" cy="444000"/>
            </a:xfrm>
            <a:custGeom>
              <a:avLst/>
              <a:gdLst>
                <a:gd name="connsiteX0" fmla="*/ 0 w 444000"/>
                <a:gd name="connsiteY0" fmla="*/ 0 h 444000"/>
                <a:gd name="connsiteX1" fmla="*/ 444000 w 444000"/>
                <a:gd name="connsiteY1" fmla="*/ 0 h 444000"/>
                <a:gd name="connsiteX2" fmla="*/ 444000 w 444000"/>
                <a:gd name="connsiteY2" fmla="*/ 444000 h 444000"/>
                <a:gd name="connsiteX3" fmla="*/ 102059 w 444000"/>
                <a:gd name="connsiteY3" fmla="*/ 444000 h 444000"/>
                <a:gd name="connsiteX4" fmla="*/ 0 w 444000"/>
                <a:gd name="connsiteY4" fmla="*/ 341941 h 444000"/>
                <a:gd name="connsiteX5" fmla="*/ 0 w 444000"/>
                <a:gd name="connsiteY5" fmla="*/ 0 h 444000"/>
                <a:gd name="connsiteX6" fmla="*/ 0 w 444000"/>
                <a:gd name="connsiteY6" fmla="*/ 0 h 4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000" h="444000">
                  <a:moveTo>
                    <a:pt x="0" y="0"/>
                  </a:moveTo>
                  <a:lnTo>
                    <a:pt x="444000" y="0"/>
                  </a:lnTo>
                  <a:lnTo>
                    <a:pt x="444000" y="444000"/>
                  </a:lnTo>
                  <a:lnTo>
                    <a:pt x="102059" y="444000"/>
                  </a:lnTo>
                  <a:cubicBezTo>
                    <a:pt x="45731" y="444000"/>
                    <a:pt x="0" y="398269"/>
                    <a:pt x="0" y="34194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81C"/>
            </a:solidFill>
            <a:ln w="59690" cap="flat">
              <a:solidFill>
                <a:srgbClr val="FFB81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37A2339D-38E6-1907-40B7-F84383935F23}"/>
                </a:ext>
              </a:extLst>
            </p:cNvPr>
            <p:cNvSpPr/>
            <p:nvPr/>
          </p:nvSpPr>
          <p:spPr>
            <a:xfrm>
              <a:off x="5115336" y="2543896"/>
              <a:ext cx="167707" cy="173115"/>
            </a:xfrm>
            <a:custGeom>
              <a:avLst/>
              <a:gdLst>
                <a:gd name="connsiteX0" fmla="*/ 167708 w 167707"/>
                <a:gd name="connsiteY0" fmla="*/ 173116 h 173115"/>
                <a:gd name="connsiteX1" fmla="*/ 167708 w 167707"/>
                <a:gd name="connsiteY1" fmla="*/ 33630 h 173115"/>
                <a:gd name="connsiteX2" fmla="*/ 134078 w 167707"/>
                <a:gd name="connsiteY2" fmla="*/ 0 h 173115"/>
                <a:gd name="connsiteX3" fmla="*/ 0 w 167707"/>
                <a:gd name="connsiteY3" fmla="*/ 0 h 173115"/>
                <a:gd name="connsiteX4" fmla="*/ 167708 w 167707"/>
                <a:gd name="connsiteY4" fmla="*/ 173116 h 173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707" h="173115">
                  <a:moveTo>
                    <a:pt x="167708" y="173116"/>
                  </a:moveTo>
                  <a:lnTo>
                    <a:pt x="167708" y="33630"/>
                  </a:lnTo>
                  <a:cubicBezTo>
                    <a:pt x="167708" y="15056"/>
                    <a:pt x="152651" y="0"/>
                    <a:pt x="134078" y="0"/>
                  </a:cubicBezTo>
                  <a:lnTo>
                    <a:pt x="0" y="0"/>
                  </a:lnTo>
                  <a:lnTo>
                    <a:pt x="167708" y="173116"/>
                  </a:lnTo>
                  <a:close/>
                </a:path>
              </a:pathLst>
            </a:custGeom>
            <a:solidFill>
              <a:schemeClr val="accent2"/>
            </a:solidFill>
            <a:ln w="2984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E8FDAD57-E184-56E5-30FB-89994CE2D64F}"/>
                </a:ext>
              </a:extLst>
            </p:cNvPr>
            <p:cNvSpPr/>
            <p:nvPr/>
          </p:nvSpPr>
          <p:spPr>
            <a:xfrm>
              <a:off x="5219577" y="2424244"/>
              <a:ext cx="270546" cy="6000"/>
            </a:xfrm>
            <a:custGeom>
              <a:avLst/>
              <a:gdLst>
                <a:gd name="connsiteX0" fmla="*/ 270546 w 270546"/>
                <a:gd name="connsiteY0" fmla="*/ 0 h 6000"/>
                <a:gd name="connsiteX1" fmla="*/ 0 w 270546"/>
                <a:gd name="connsiteY1" fmla="*/ 0 h 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0546" h="6000">
                  <a:moveTo>
                    <a:pt x="270546" y="0"/>
                  </a:moveTo>
                  <a:lnTo>
                    <a:pt x="0" y="0"/>
                  </a:lnTo>
                </a:path>
              </a:pathLst>
            </a:custGeom>
            <a:ln w="2984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>
              <a:extLst>
                <a:ext uri="{FF2B5EF4-FFF2-40B4-BE49-F238E27FC236}">
                  <a16:creationId xmlns:a16="http://schemas.microsoft.com/office/drawing/2014/main" id="{9E2F2737-B9C6-DAC8-B222-39A5F8157E0C}"/>
                </a:ext>
              </a:extLst>
            </p:cNvPr>
            <p:cNvSpPr/>
            <p:nvPr/>
          </p:nvSpPr>
          <p:spPr>
            <a:xfrm>
              <a:off x="5219577" y="2352629"/>
              <a:ext cx="302375" cy="6000"/>
            </a:xfrm>
            <a:custGeom>
              <a:avLst/>
              <a:gdLst>
                <a:gd name="connsiteX0" fmla="*/ 302375 w 302375"/>
                <a:gd name="connsiteY0" fmla="*/ 0 h 6000"/>
                <a:gd name="connsiteX1" fmla="*/ 0 w 302375"/>
                <a:gd name="connsiteY1" fmla="*/ 0 h 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375" h="6000">
                  <a:moveTo>
                    <a:pt x="302375" y="0"/>
                  </a:moveTo>
                  <a:lnTo>
                    <a:pt x="0" y="0"/>
                  </a:lnTo>
                </a:path>
              </a:pathLst>
            </a:custGeom>
            <a:ln w="2984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9D1FF089-DE77-D4EA-6DB4-F500AD21963C}"/>
                </a:ext>
              </a:extLst>
            </p:cNvPr>
            <p:cNvSpPr/>
            <p:nvPr/>
          </p:nvSpPr>
          <p:spPr>
            <a:xfrm>
              <a:off x="5219577" y="2281013"/>
              <a:ext cx="246674" cy="6000"/>
            </a:xfrm>
            <a:custGeom>
              <a:avLst/>
              <a:gdLst>
                <a:gd name="connsiteX0" fmla="*/ 246675 w 246674"/>
                <a:gd name="connsiteY0" fmla="*/ 0 h 6000"/>
                <a:gd name="connsiteX1" fmla="*/ 0 w 246674"/>
                <a:gd name="connsiteY1" fmla="*/ 0 h 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674" h="6000">
                  <a:moveTo>
                    <a:pt x="246675" y="0"/>
                  </a:moveTo>
                  <a:lnTo>
                    <a:pt x="0" y="0"/>
                  </a:lnTo>
                </a:path>
              </a:pathLst>
            </a:custGeom>
            <a:ln w="29845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" name="Icoon_2_5">
            <a:extLst>
              <a:ext uri="{FF2B5EF4-FFF2-40B4-BE49-F238E27FC236}">
                <a16:creationId xmlns:a16="http://schemas.microsoft.com/office/drawing/2014/main" id="{6588F54C-31C6-FEBD-70C4-292A2403C533}"/>
              </a:ext>
            </a:extLst>
          </p:cNvPr>
          <p:cNvGrpSpPr/>
          <p:nvPr/>
        </p:nvGrpSpPr>
        <p:grpSpPr>
          <a:xfrm>
            <a:off x="5773724" y="1912666"/>
            <a:ext cx="644545" cy="678824"/>
            <a:chOff x="6446710" y="3359198"/>
            <a:chExt cx="644545" cy="678824"/>
          </a:xfrm>
        </p:grpSpPr>
        <p:sp>
          <p:nvSpPr>
            <p:cNvPr id="35" name="Vrije vorm: vorm 34">
              <a:extLst>
                <a:ext uri="{FF2B5EF4-FFF2-40B4-BE49-F238E27FC236}">
                  <a16:creationId xmlns:a16="http://schemas.microsoft.com/office/drawing/2014/main" id="{8E3722DE-5061-F293-D0CA-6CE7D115FBF6}"/>
                </a:ext>
              </a:extLst>
            </p:cNvPr>
            <p:cNvSpPr/>
            <p:nvPr/>
          </p:nvSpPr>
          <p:spPr>
            <a:xfrm>
              <a:off x="6540808" y="3359198"/>
              <a:ext cx="460225" cy="471566"/>
            </a:xfrm>
            <a:custGeom>
              <a:avLst/>
              <a:gdLst>
                <a:gd name="connsiteX0" fmla="*/ 68115 w 460225"/>
                <a:gd name="connsiteY0" fmla="*/ 382598 h 471566"/>
                <a:gd name="connsiteX1" fmla="*/ 157210 w 460225"/>
                <a:gd name="connsiteY1" fmla="*/ 471566 h 471566"/>
                <a:gd name="connsiteX2" fmla="*/ 230114 w 460225"/>
                <a:gd name="connsiteY2" fmla="*/ 433763 h 471566"/>
                <a:gd name="connsiteX3" fmla="*/ 303039 w 460225"/>
                <a:gd name="connsiteY3" fmla="*/ 471566 h 471566"/>
                <a:gd name="connsiteX4" fmla="*/ 392113 w 460225"/>
                <a:gd name="connsiteY4" fmla="*/ 382598 h 471566"/>
                <a:gd name="connsiteX5" fmla="*/ 460225 w 460225"/>
                <a:gd name="connsiteY5" fmla="*/ 288179 h 471566"/>
                <a:gd name="connsiteX6" fmla="*/ 440497 w 460225"/>
                <a:gd name="connsiteY6" fmla="*/ 228699 h 471566"/>
                <a:gd name="connsiteX7" fmla="*/ 460225 w 460225"/>
                <a:gd name="connsiteY7" fmla="*/ 172907 h 471566"/>
                <a:gd name="connsiteX8" fmla="*/ 392071 w 460225"/>
                <a:gd name="connsiteY8" fmla="*/ 86391 h 471566"/>
                <a:gd name="connsiteX9" fmla="*/ 303039 w 460225"/>
                <a:gd name="connsiteY9" fmla="*/ 0 h 471566"/>
                <a:gd name="connsiteX10" fmla="*/ 230114 w 460225"/>
                <a:gd name="connsiteY10" fmla="*/ 37803 h 471566"/>
                <a:gd name="connsiteX11" fmla="*/ 157210 w 460225"/>
                <a:gd name="connsiteY11" fmla="*/ 0 h 471566"/>
                <a:gd name="connsiteX12" fmla="*/ 68178 w 460225"/>
                <a:gd name="connsiteY12" fmla="*/ 86391 h 471566"/>
                <a:gd name="connsiteX13" fmla="*/ 0 w 460225"/>
                <a:gd name="connsiteY13" fmla="*/ 172907 h 471566"/>
                <a:gd name="connsiteX14" fmla="*/ 19730 w 460225"/>
                <a:gd name="connsiteY14" fmla="*/ 228699 h 471566"/>
                <a:gd name="connsiteX15" fmla="*/ 0 w 460225"/>
                <a:gd name="connsiteY15" fmla="*/ 288179 h 471566"/>
                <a:gd name="connsiteX16" fmla="*/ 68115 w 460225"/>
                <a:gd name="connsiteY16" fmla="*/ 382598 h 471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0225" h="471566">
                  <a:moveTo>
                    <a:pt x="68115" y="382598"/>
                  </a:moveTo>
                  <a:cubicBezTo>
                    <a:pt x="68177" y="431657"/>
                    <a:pt x="108108" y="471566"/>
                    <a:pt x="157210" y="471566"/>
                  </a:cubicBezTo>
                  <a:cubicBezTo>
                    <a:pt x="187215" y="471566"/>
                    <a:pt x="213965" y="456789"/>
                    <a:pt x="230114" y="433763"/>
                  </a:cubicBezTo>
                  <a:cubicBezTo>
                    <a:pt x="246283" y="456789"/>
                    <a:pt x="273013" y="471566"/>
                    <a:pt x="303039" y="471566"/>
                  </a:cubicBezTo>
                  <a:cubicBezTo>
                    <a:pt x="352120" y="471566"/>
                    <a:pt x="392047" y="431655"/>
                    <a:pt x="392113" y="382598"/>
                  </a:cubicBezTo>
                  <a:cubicBezTo>
                    <a:pt x="432313" y="369314"/>
                    <a:pt x="460225" y="331634"/>
                    <a:pt x="460225" y="288179"/>
                  </a:cubicBezTo>
                  <a:cubicBezTo>
                    <a:pt x="460225" y="266423"/>
                    <a:pt x="453307" y="245792"/>
                    <a:pt x="440497" y="228699"/>
                  </a:cubicBezTo>
                  <a:cubicBezTo>
                    <a:pt x="453169" y="212980"/>
                    <a:pt x="460225" y="193331"/>
                    <a:pt x="460225" y="172907"/>
                  </a:cubicBezTo>
                  <a:cubicBezTo>
                    <a:pt x="460225" y="131236"/>
                    <a:pt x="431329" y="95848"/>
                    <a:pt x="392071" y="86391"/>
                  </a:cubicBezTo>
                  <a:cubicBezTo>
                    <a:pt x="390637" y="38518"/>
                    <a:pt x="351259" y="0"/>
                    <a:pt x="303039" y="0"/>
                  </a:cubicBezTo>
                  <a:cubicBezTo>
                    <a:pt x="273013" y="0"/>
                    <a:pt x="246283" y="14777"/>
                    <a:pt x="230114" y="37803"/>
                  </a:cubicBezTo>
                  <a:cubicBezTo>
                    <a:pt x="213945" y="14777"/>
                    <a:pt x="187214" y="0"/>
                    <a:pt x="157210" y="0"/>
                  </a:cubicBezTo>
                  <a:cubicBezTo>
                    <a:pt x="108989" y="0"/>
                    <a:pt x="69587" y="38519"/>
                    <a:pt x="68178" y="86391"/>
                  </a:cubicBezTo>
                  <a:cubicBezTo>
                    <a:pt x="28901" y="95847"/>
                    <a:pt x="0" y="131235"/>
                    <a:pt x="0" y="172907"/>
                  </a:cubicBezTo>
                  <a:cubicBezTo>
                    <a:pt x="0" y="193334"/>
                    <a:pt x="7061" y="212983"/>
                    <a:pt x="19730" y="228699"/>
                  </a:cubicBezTo>
                  <a:cubicBezTo>
                    <a:pt x="6918" y="245789"/>
                    <a:pt x="0" y="266441"/>
                    <a:pt x="0" y="288179"/>
                  </a:cubicBezTo>
                  <a:cubicBezTo>
                    <a:pt x="0" y="331632"/>
                    <a:pt x="27917" y="369289"/>
                    <a:pt x="68115" y="382598"/>
                  </a:cubicBezTo>
                  <a:close/>
                </a:path>
              </a:pathLst>
            </a:custGeom>
            <a:solidFill>
              <a:schemeClr val="bg1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Vrije vorm: vorm 35">
              <a:extLst>
                <a:ext uri="{FF2B5EF4-FFF2-40B4-BE49-F238E27FC236}">
                  <a16:creationId xmlns:a16="http://schemas.microsoft.com/office/drawing/2014/main" id="{A051AFEF-2CEE-C0B9-D3C4-F32C8CA33DB0}"/>
                </a:ext>
              </a:extLst>
            </p:cNvPr>
            <p:cNvSpPr/>
            <p:nvPr/>
          </p:nvSpPr>
          <p:spPr>
            <a:xfrm>
              <a:off x="6770922" y="3457323"/>
              <a:ext cx="6000" cy="286767"/>
            </a:xfrm>
            <a:custGeom>
              <a:avLst/>
              <a:gdLst>
                <a:gd name="connsiteX0" fmla="*/ 0 w 6000"/>
                <a:gd name="connsiteY0" fmla="*/ 0 h 286767"/>
                <a:gd name="connsiteX1" fmla="*/ 0 w 6000"/>
                <a:gd name="connsiteY1" fmla="*/ 286767 h 28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00" h="286767">
                  <a:moveTo>
                    <a:pt x="0" y="0"/>
                  </a:moveTo>
                  <a:lnTo>
                    <a:pt x="0" y="286767"/>
                  </a:lnTo>
                </a:path>
              </a:pathLst>
            </a:custGeom>
            <a:solidFill>
              <a:schemeClr val="bg1"/>
            </a:solidFill>
            <a:ln w="29845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Vrije vorm: vorm 36">
              <a:extLst>
                <a:ext uri="{FF2B5EF4-FFF2-40B4-BE49-F238E27FC236}">
                  <a16:creationId xmlns:a16="http://schemas.microsoft.com/office/drawing/2014/main" id="{72AE5133-0622-A43D-3DFA-77ABAF099144}"/>
                </a:ext>
              </a:extLst>
            </p:cNvPr>
            <p:cNvSpPr/>
            <p:nvPr/>
          </p:nvSpPr>
          <p:spPr>
            <a:xfrm>
              <a:off x="6780433" y="3494733"/>
              <a:ext cx="86367" cy="149285"/>
            </a:xfrm>
            <a:custGeom>
              <a:avLst/>
              <a:gdLst>
                <a:gd name="connsiteX0" fmla="*/ 84847 w 86367"/>
                <a:gd name="connsiteY0" fmla="*/ 149285 h 149285"/>
                <a:gd name="connsiteX1" fmla="*/ 2616 w 86367"/>
                <a:gd name="connsiteY1" fmla="*/ 93906 h 149285"/>
                <a:gd name="connsiteX2" fmla="*/ 86368 w 86367"/>
                <a:gd name="connsiteY2" fmla="*/ 0 h 14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7" h="149285">
                  <a:moveTo>
                    <a:pt x="84847" y="149285"/>
                  </a:moveTo>
                  <a:cubicBezTo>
                    <a:pt x="84847" y="149285"/>
                    <a:pt x="16120" y="146068"/>
                    <a:pt x="2616" y="93906"/>
                  </a:cubicBezTo>
                  <a:cubicBezTo>
                    <a:pt x="-14859" y="26407"/>
                    <a:pt x="59961" y="0"/>
                    <a:pt x="86368" y="0"/>
                  </a:cubicBezTo>
                </a:path>
              </a:pathLst>
            </a:custGeom>
            <a:noFill/>
            <a:ln w="29845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Vrije vorm: vorm 37">
              <a:extLst>
                <a:ext uri="{FF2B5EF4-FFF2-40B4-BE49-F238E27FC236}">
                  <a16:creationId xmlns:a16="http://schemas.microsoft.com/office/drawing/2014/main" id="{C4D1A987-D3C9-4ABB-9B4B-B92FBBDB2A49}"/>
                </a:ext>
              </a:extLst>
            </p:cNvPr>
            <p:cNvSpPr/>
            <p:nvPr/>
          </p:nvSpPr>
          <p:spPr>
            <a:xfrm>
              <a:off x="6676289" y="3550034"/>
              <a:ext cx="86368" cy="149284"/>
            </a:xfrm>
            <a:custGeom>
              <a:avLst/>
              <a:gdLst>
                <a:gd name="connsiteX0" fmla="*/ 1520 w 86368"/>
                <a:gd name="connsiteY0" fmla="*/ 0 h 149284"/>
                <a:gd name="connsiteX1" fmla="*/ 83752 w 86368"/>
                <a:gd name="connsiteY1" fmla="*/ 55379 h 149284"/>
                <a:gd name="connsiteX2" fmla="*/ 0 w 86368"/>
                <a:gd name="connsiteY2" fmla="*/ 149285 h 14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8" h="149284">
                  <a:moveTo>
                    <a:pt x="1520" y="0"/>
                  </a:moveTo>
                  <a:cubicBezTo>
                    <a:pt x="1520" y="0"/>
                    <a:pt x="70248" y="3218"/>
                    <a:pt x="83752" y="55379"/>
                  </a:cubicBezTo>
                  <a:cubicBezTo>
                    <a:pt x="101227" y="122878"/>
                    <a:pt x="26407" y="149285"/>
                    <a:pt x="0" y="149285"/>
                  </a:cubicBezTo>
                </a:path>
              </a:pathLst>
            </a:custGeom>
            <a:noFill/>
            <a:ln w="29845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Vrije vorm: vorm 38">
              <a:extLst>
                <a:ext uri="{FF2B5EF4-FFF2-40B4-BE49-F238E27FC236}">
                  <a16:creationId xmlns:a16="http://schemas.microsoft.com/office/drawing/2014/main" id="{BBA41262-1860-8B28-5A42-ECDF7243C475}"/>
                </a:ext>
              </a:extLst>
            </p:cNvPr>
            <p:cNvSpPr/>
            <p:nvPr/>
          </p:nvSpPr>
          <p:spPr>
            <a:xfrm>
              <a:off x="6884710" y="3657417"/>
              <a:ext cx="206545" cy="380605"/>
            </a:xfrm>
            <a:custGeom>
              <a:avLst/>
              <a:gdLst>
                <a:gd name="connsiteX0" fmla="*/ 83635 w 206545"/>
                <a:gd name="connsiteY0" fmla="*/ 260605 h 380605"/>
                <a:gd name="connsiteX1" fmla="*/ 146905 w 206545"/>
                <a:gd name="connsiteY1" fmla="*/ 197039 h 380605"/>
                <a:gd name="connsiteX2" fmla="*/ 162607 w 206545"/>
                <a:gd name="connsiteY2" fmla="*/ 159007 h 380605"/>
                <a:gd name="connsiteX3" fmla="*/ 162607 w 206545"/>
                <a:gd name="connsiteY3" fmla="*/ 21971 h 380605"/>
                <a:gd name="connsiteX4" fmla="*/ 184579 w 206545"/>
                <a:gd name="connsiteY4" fmla="*/ 0 h 380605"/>
                <a:gd name="connsiteX5" fmla="*/ 184579 w 206545"/>
                <a:gd name="connsiteY5" fmla="*/ 0 h 380605"/>
                <a:gd name="connsiteX6" fmla="*/ 206545 w 206545"/>
                <a:gd name="connsiteY6" fmla="*/ 21971 h 380605"/>
                <a:gd name="connsiteX7" fmla="*/ 206545 w 206545"/>
                <a:gd name="connsiteY7" fmla="*/ 204341 h 380605"/>
                <a:gd name="connsiteX8" fmla="*/ 187093 w 206545"/>
                <a:gd name="connsiteY8" fmla="*/ 251311 h 380605"/>
                <a:gd name="connsiteX9" fmla="*/ 126865 w 206545"/>
                <a:gd name="connsiteY9" fmla="*/ 311539 h 380605"/>
                <a:gd name="connsiteX10" fmla="*/ 108601 w 206545"/>
                <a:gd name="connsiteY10" fmla="*/ 355627 h 380605"/>
                <a:gd name="connsiteX11" fmla="*/ 108601 w 206545"/>
                <a:gd name="connsiteY11" fmla="*/ 380605 h 380605"/>
                <a:gd name="connsiteX12" fmla="*/ 0 w 206545"/>
                <a:gd name="connsiteY12" fmla="*/ 380605 h 380605"/>
                <a:gd name="connsiteX13" fmla="*/ 0 w 206545"/>
                <a:gd name="connsiteY13" fmla="*/ 272401 h 380605"/>
                <a:gd name="connsiteX14" fmla="*/ 14173 w 206545"/>
                <a:gd name="connsiteY14" fmla="*/ 238189 h 380605"/>
                <a:gd name="connsiteX15" fmla="*/ 85237 w 206545"/>
                <a:gd name="connsiteY15" fmla="*/ 167122 h 380605"/>
                <a:gd name="connsiteX16" fmla="*/ 112855 w 206545"/>
                <a:gd name="connsiteY16" fmla="*/ 167122 h 380605"/>
                <a:gd name="connsiteX17" fmla="*/ 112855 w 206545"/>
                <a:gd name="connsiteY17" fmla="*/ 167122 h 380605"/>
                <a:gd name="connsiteX18" fmla="*/ 112855 w 206545"/>
                <a:gd name="connsiteY18" fmla="*/ 194742 h 380605"/>
                <a:gd name="connsiteX19" fmla="*/ 65635 w 206545"/>
                <a:gd name="connsiteY19" fmla="*/ 242605 h 380605"/>
                <a:gd name="connsiteX20" fmla="*/ 83635 w 206545"/>
                <a:gd name="connsiteY20" fmla="*/ 260605 h 38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6545" h="380605">
                  <a:moveTo>
                    <a:pt x="83635" y="260605"/>
                  </a:moveTo>
                  <a:lnTo>
                    <a:pt x="146905" y="197039"/>
                  </a:lnTo>
                  <a:cubicBezTo>
                    <a:pt x="156961" y="186935"/>
                    <a:pt x="162607" y="173261"/>
                    <a:pt x="162607" y="159007"/>
                  </a:cubicBezTo>
                  <a:lnTo>
                    <a:pt x="162607" y="21971"/>
                  </a:lnTo>
                  <a:cubicBezTo>
                    <a:pt x="162607" y="9837"/>
                    <a:pt x="172441" y="0"/>
                    <a:pt x="184579" y="0"/>
                  </a:cubicBezTo>
                  <a:lnTo>
                    <a:pt x="184579" y="0"/>
                  </a:lnTo>
                  <a:cubicBezTo>
                    <a:pt x="196711" y="0"/>
                    <a:pt x="206545" y="9837"/>
                    <a:pt x="206545" y="21971"/>
                  </a:cubicBezTo>
                  <a:lnTo>
                    <a:pt x="206545" y="204341"/>
                  </a:lnTo>
                  <a:cubicBezTo>
                    <a:pt x="206545" y="221959"/>
                    <a:pt x="199549" y="238855"/>
                    <a:pt x="187093" y="251311"/>
                  </a:cubicBezTo>
                  <a:lnTo>
                    <a:pt x="126865" y="311539"/>
                  </a:lnTo>
                  <a:cubicBezTo>
                    <a:pt x="115171" y="323233"/>
                    <a:pt x="108601" y="339091"/>
                    <a:pt x="108601" y="355627"/>
                  </a:cubicBezTo>
                  <a:lnTo>
                    <a:pt x="108601" y="380605"/>
                  </a:lnTo>
                  <a:lnTo>
                    <a:pt x="0" y="380605"/>
                  </a:lnTo>
                  <a:lnTo>
                    <a:pt x="0" y="272401"/>
                  </a:lnTo>
                  <a:cubicBezTo>
                    <a:pt x="0" y="259567"/>
                    <a:pt x="5098" y="247261"/>
                    <a:pt x="14173" y="238189"/>
                  </a:cubicBezTo>
                  <a:lnTo>
                    <a:pt x="85237" y="167122"/>
                  </a:lnTo>
                  <a:cubicBezTo>
                    <a:pt x="92863" y="159495"/>
                    <a:pt x="105229" y="159495"/>
                    <a:pt x="112855" y="167122"/>
                  </a:cubicBezTo>
                  <a:lnTo>
                    <a:pt x="112855" y="167122"/>
                  </a:lnTo>
                  <a:cubicBezTo>
                    <a:pt x="120487" y="174749"/>
                    <a:pt x="120487" y="187115"/>
                    <a:pt x="112855" y="194742"/>
                  </a:cubicBezTo>
                  <a:lnTo>
                    <a:pt x="65635" y="242605"/>
                  </a:lnTo>
                  <a:lnTo>
                    <a:pt x="83635" y="260605"/>
                  </a:lnTo>
                  <a:close/>
                </a:path>
              </a:pathLst>
            </a:custGeom>
            <a:solidFill>
              <a:schemeClr val="bg1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Vrije vorm: vorm 39">
              <a:extLst>
                <a:ext uri="{FF2B5EF4-FFF2-40B4-BE49-F238E27FC236}">
                  <a16:creationId xmlns:a16="http://schemas.microsoft.com/office/drawing/2014/main" id="{A49A9308-EFD4-9B63-0612-83503700BE00}"/>
                </a:ext>
              </a:extLst>
            </p:cNvPr>
            <p:cNvSpPr/>
            <p:nvPr/>
          </p:nvSpPr>
          <p:spPr>
            <a:xfrm>
              <a:off x="6446710" y="3657417"/>
              <a:ext cx="206547" cy="380605"/>
            </a:xfrm>
            <a:custGeom>
              <a:avLst/>
              <a:gdLst>
                <a:gd name="connsiteX0" fmla="*/ 122913 w 206547"/>
                <a:gd name="connsiteY0" fmla="*/ 260605 h 380605"/>
                <a:gd name="connsiteX1" fmla="*/ 59643 w 206547"/>
                <a:gd name="connsiteY1" fmla="*/ 197039 h 380605"/>
                <a:gd name="connsiteX2" fmla="*/ 43942 w 206547"/>
                <a:gd name="connsiteY2" fmla="*/ 159007 h 380605"/>
                <a:gd name="connsiteX3" fmla="*/ 43942 w 206547"/>
                <a:gd name="connsiteY3" fmla="*/ 21971 h 380605"/>
                <a:gd name="connsiteX4" fmla="*/ 21971 w 206547"/>
                <a:gd name="connsiteY4" fmla="*/ 0 h 380605"/>
                <a:gd name="connsiteX5" fmla="*/ 21971 w 206547"/>
                <a:gd name="connsiteY5" fmla="*/ 0 h 380605"/>
                <a:gd name="connsiteX6" fmla="*/ 0 w 206547"/>
                <a:gd name="connsiteY6" fmla="*/ 21971 h 380605"/>
                <a:gd name="connsiteX7" fmla="*/ 0 w 206547"/>
                <a:gd name="connsiteY7" fmla="*/ 204341 h 380605"/>
                <a:gd name="connsiteX8" fmla="*/ 19456 w 206547"/>
                <a:gd name="connsiteY8" fmla="*/ 251311 h 380605"/>
                <a:gd name="connsiteX9" fmla="*/ 79685 w 206547"/>
                <a:gd name="connsiteY9" fmla="*/ 311539 h 380605"/>
                <a:gd name="connsiteX10" fmla="*/ 97946 w 206547"/>
                <a:gd name="connsiteY10" fmla="*/ 355627 h 380605"/>
                <a:gd name="connsiteX11" fmla="*/ 97946 w 206547"/>
                <a:gd name="connsiteY11" fmla="*/ 380605 h 380605"/>
                <a:gd name="connsiteX12" fmla="*/ 206548 w 206547"/>
                <a:gd name="connsiteY12" fmla="*/ 380605 h 380605"/>
                <a:gd name="connsiteX13" fmla="*/ 206548 w 206547"/>
                <a:gd name="connsiteY13" fmla="*/ 272401 h 380605"/>
                <a:gd name="connsiteX14" fmla="*/ 192374 w 206547"/>
                <a:gd name="connsiteY14" fmla="*/ 238189 h 380605"/>
                <a:gd name="connsiteX15" fmla="*/ 121310 w 206547"/>
                <a:gd name="connsiteY15" fmla="*/ 167122 h 380605"/>
                <a:gd name="connsiteX16" fmla="*/ 93690 w 206547"/>
                <a:gd name="connsiteY16" fmla="*/ 167122 h 380605"/>
                <a:gd name="connsiteX17" fmla="*/ 93690 w 206547"/>
                <a:gd name="connsiteY17" fmla="*/ 167122 h 380605"/>
                <a:gd name="connsiteX18" fmla="*/ 93690 w 206547"/>
                <a:gd name="connsiteY18" fmla="*/ 194742 h 380605"/>
                <a:gd name="connsiteX19" fmla="*/ 140913 w 206547"/>
                <a:gd name="connsiteY19" fmla="*/ 242605 h 380605"/>
                <a:gd name="connsiteX20" fmla="*/ 122913 w 206547"/>
                <a:gd name="connsiteY20" fmla="*/ 260605 h 38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6547" h="380605">
                  <a:moveTo>
                    <a:pt x="122913" y="260605"/>
                  </a:moveTo>
                  <a:lnTo>
                    <a:pt x="59643" y="197039"/>
                  </a:lnTo>
                  <a:cubicBezTo>
                    <a:pt x="49587" y="186935"/>
                    <a:pt x="43942" y="173261"/>
                    <a:pt x="43942" y="159007"/>
                  </a:cubicBezTo>
                  <a:lnTo>
                    <a:pt x="43942" y="21971"/>
                  </a:lnTo>
                  <a:cubicBezTo>
                    <a:pt x="43942" y="9837"/>
                    <a:pt x="34105" y="0"/>
                    <a:pt x="21971" y="0"/>
                  </a:cubicBezTo>
                  <a:lnTo>
                    <a:pt x="21971" y="0"/>
                  </a:lnTo>
                  <a:cubicBezTo>
                    <a:pt x="9837" y="0"/>
                    <a:pt x="0" y="9837"/>
                    <a:pt x="0" y="21971"/>
                  </a:cubicBezTo>
                  <a:lnTo>
                    <a:pt x="0" y="204341"/>
                  </a:lnTo>
                  <a:cubicBezTo>
                    <a:pt x="0" y="221959"/>
                    <a:pt x="6999" y="238855"/>
                    <a:pt x="19456" y="251311"/>
                  </a:cubicBezTo>
                  <a:lnTo>
                    <a:pt x="79685" y="311539"/>
                  </a:lnTo>
                  <a:cubicBezTo>
                    <a:pt x="91377" y="323233"/>
                    <a:pt x="97946" y="339091"/>
                    <a:pt x="97946" y="355627"/>
                  </a:cubicBezTo>
                  <a:lnTo>
                    <a:pt x="97946" y="380605"/>
                  </a:lnTo>
                  <a:lnTo>
                    <a:pt x="206548" y="380605"/>
                  </a:lnTo>
                  <a:lnTo>
                    <a:pt x="206548" y="272401"/>
                  </a:lnTo>
                  <a:cubicBezTo>
                    <a:pt x="206548" y="259567"/>
                    <a:pt x="201449" y="247261"/>
                    <a:pt x="192374" y="238189"/>
                  </a:cubicBezTo>
                  <a:lnTo>
                    <a:pt x="121310" y="167122"/>
                  </a:lnTo>
                  <a:cubicBezTo>
                    <a:pt x="113683" y="159495"/>
                    <a:pt x="101317" y="159495"/>
                    <a:pt x="93690" y="167122"/>
                  </a:cubicBezTo>
                  <a:lnTo>
                    <a:pt x="93690" y="167122"/>
                  </a:lnTo>
                  <a:cubicBezTo>
                    <a:pt x="86063" y="174749"/>
                    <a:pt x="86063" y="187115"/>
                    <a:pt x="93690" y="194742"/>
                  </a:cubicBezTo>
                  <a:lnTo>
                    <a:pt x="140913" y="242605"/>
                  </a:lnTo>
                  <a:lnTo>
                    <a:pt x="122913" y="260605"/>
                  </a:lnTo>
                  <a:close/>
                </a:path>
              </a:pathLst>
            </a:custGeom>
            <a:solidFill>
              <a:schemeClr val="bg1"/>
            </a:solidFill>
            <a:ln w="5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7263EE61-A342-9C3D-792B-C170C9CED08A}"/>
              </a:ext>
            </a:extLst>
          </p:cNvPr>
          <p:cNvGrpSpPr/>
          <p:nvPr/>
        </p:nvGrpSpPr>
        <p:grpSpPr>
          <a:xfrm>
            <a:off x="716992" y="3072361"/>
            <a:ext cx="2630015" cy="941796"/>
            <a:chOff x="716992" y="3072361"/>
            <a:chExt cx="2630015" cy="941796"/>
          </a:xfrm>
        </p:grpSpPr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1DF989BB-571B-B443-6AD6-346443A932E6}"/>
                </a:ext>
              </a:extLst>
            </p:cNvPr>
            <p:cNvSpPr txBox="1"/>
            <p:nvPr/>
          </p:nvSpPr>
          <p:spPr>
            <a:xfrm>
              <a:off x="716992" y="3737158"/>
              <a:ext cx="263001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C0A8C669-F3A4-E110-EAD4-B3A777CC30E9}"/>
                </a:ext>
              </a:extLst>
            </p:cNvPr>
            <p:cNvSpPr txBox="1"/>
            <p:nvPr/>
          </p:nvSpPr>
          <p:spPr>
            <a:xfrm>
              <a:off x="716992" y="3072361"/>
              <a:ext cx="2630015" cy="664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>
                  <a:solidFill>
                    <a:schemeClr val="tx2"/>
                  </a:solidFill>
                </a:rPr>
                <a:t>Power Usage Efficiency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A737D727-4990-09C5-2713-DD0B868AFADD}"/>
              </a:ext>
            </a:extLst>
          </p:cNvPr>
          <p:cNvGrpSpPr/>
          <p:nvPr/>
        </p:nvGrpSpPr>
        <p:grpSpPr>
          <a:xfrm>
            <a:off x="4782926" y="3072361"/>
            <a:ext cx="2630015" cy="941796"/>
            <a:chOff x="716992" y="3072361"/>
            <a:chExt cx="2630015" cy="941796"/>
          </a:xfrm>
        </p:grpSpPr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5F5E7638-929B-19FE-65EF-283AC14000BC}"/>
                </a:ext>
              </a:extLst>
            </p:cNvPr>
            <p:cNvSpPr txBox="1"/>
            <p:nvPr/>
          </p:nvSpPr>
          <p:spPr>
            <a:xfrm>
              <a:off x="716992" y="3737158"/>
              <a:ext cx="263001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AC1C5383-225A-7F04-9517-49AD93AB8271}"/>
                </a:ext>
              </a:extLst>
            </p:cNvPr>
            <p:cNvSpPr txBox="1"/>
            <p:nvPr/>
          </p:nvSpPr>
          <p:spPr>
            <a:xfrm>
              <a:off x="716992" y="3072361"/>
              <a:ext cx="2630015" cy="664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>
                  <a:solidFill>
                    <a:schemeClr val="tx2"/>
                  </a:solidFill>
                </a:rPr>
                <a:t>Grid Carbon Intensity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92CE5F3E-E459-9C09-E378-54D22A4BB124}"/>
              </a:ext>
            </a:extLst>
          </p:cNvPr>
          <p:cNvGrpSpPr/>
          <p:nvPr/>
        </p:nvGrpSpPr>
        <p:grpSpPr>
          <a:xfrm>
            <a:off x="8844987" y="3000375"/>
            <a:ext cx="2630015" cy="941796"/>
            <a:chOff x="716992" y="3072361"/>
            <a:chExt cx="2630015" cy="941796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74B2C6F5-4128-7088-677A-FE847B92707A}"/>
                </a:ext>
              </a:extLst>
            </p:cNvPr>
            <p:cNvSpPr txBox="1"/>
            <p:nvPr/>
          </p:nvSpPr>
          <p:spPr>
            <a:xfrm>
              <a:off x="716992" y="3737158"/>
              <a:ext cx="263001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886EA3AE-0958-6E3F-96CF-D1ED8AA50ECD}"/>
                </a:ext>
              </a:extLst>
            </p:cNvPr>
            <p:cNvSpPr txBox="1"/>
            <p:nvPr/>
          </p:nvSpPr>
          <p:spPr>
            <a:xfrm>
              <a:off x="716992" y="3072361"/>
              <a:ext cx="2630015" cy="6647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>
                  <a:solidFill>
                    <a:schemeClr val="tx2"/>
                  </a:solidFill>
                </a:rPr>
                <a:t>Total Energy Usage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31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AFDC0-C675-EE99-4EFB-2FEFE892E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09FA7-4F39-ACAE-B509-FB8D71D2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1BA9DE6-FEE5-300A-1224-7B14F40623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err="1"/>
              <a:t>Results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0CB5EA-6FA8-6F48-1824-F51CD05EC9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227193-D8F5-48A7-B0D3-6DAD1F4F8E92}" type="datetime1">
              <a:rPr lang="nl-NL" smtClean="0"/>
              <a:t>23-10-2025</a:t>
            </a:fld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6D93033-B4F6-2770-A873-AEF5DBDC9D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03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C6EEC-E7F0-0369-F0A3-6921C806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endParaRPr lang="nl-NL"/>
          </a:p>
        </p:txBody>
      </p:sp>
      <p:pic>
        <p:nvPicPr>
          <p:cNvPr id="4" name="Afbeelding 3" descr="Afbeelding met tekst, schermopname, Lettertype, nummer&#10;&#10;Door AI gegenereerde inhoud is mogelijk onjuist.">
            <a:extLst>
              <a:ext uri="{FF2B5EF4-FFF2-40B4-BE49-F238E27FC236}">
                <a16:creationId xmlns:a16="http://schemas.microsoft.com/office/drawing/2014/main" id="{D13AEFA4-219F-AD21-0555-DB5D6F888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7" y="1682614"/>
            <a:ext cx="11264447" cy="292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9393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VanillaVTI</vt:lpstr>
      <vt:lpstr>From Click to Checkout: Simulating the Energy Cost of JustEat</vt:lpstr>
      <vt:lpstr>A Simulated Day (cont.).</vt:lpstr>
      <vt:lpstr>JIT Flags</vt:lpstr>
      <vt:lpstr>PowerPoint Presentation</vt:lpstr>
      <vt:lpstr>System Boundary</vt:lpstr>
      <vt:lpstr>System Boundary Excluded</vt:lpstr>
      <vt:lpstr>Carbon Footprint Estimation</vt:lpstr>
      <vt:lpstr>PowerPoint Presentation</vt:lpstr>
      <vt:lpstr>Results</vt:lpstr>
      <vt:lpstr>PowerPoint Presentation</vt:lpstr>
      <vt:lpstr>PowerPoint Presentation</vt:lpstr>
      <vt:lpstr>Carbon Footprint Estimation</vt:lpstr>
      <vt:lpstr>Parameter 1: Carbon Intensity</vt:lpstr>
      <vt:lpstr>Parameter 2: Server Power Consumption</vt:lpstr>
      <vt:lpstr>Quote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</cp:revision>
  <dcterms:created xsi:type="dcterms:W3CDTF">2025-09-29T09:28:15Z</dcterms:created>
  <dcterms:modified xsi:type="dcterms:W3CDTF">2025-10-23T14:59:54Z</dcterms:modified>
</cp:coreProperties>
</file>