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9" r:id="rId3"/>
    <p:sldId id="310" r:id="rId4"/>
    <p:sldId id="311" r:id="rId5"/>
    <p:sldId id="312" r:id="rId6"/>
    <p:sldId id="325" r:id="rId7"/>
    <p:sldId id="326" r:id="rId8"/>
    <p:sldId id="327" r:id="rId9"/>
    <p:sldId id="328" r:id="rId10"/>
    <p:sldId id="329" r:id="rId11"/>
    <p:sldId id="331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716" y="197708"/>
            <a:ext cx="10608677" cy="1622854"/>
          </a:xfrm>
        </p:spPr>
        <p:txBody>
          <a:bodyPr/>
          <a:lstStyle/>
          <a:p>
            <a:r>
              <a:rPr lang="en-US" sz="4800" dirty="0" smtClean="0"/>
              <a:t>1. Introduction to LLMs </a:t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Definitions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54" y="1928135"/>
            <a:ext cx="4099057" cy="475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2038194"/>
            <a:ext cx="4044779" cy="46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2" y="955589"/>
            <a:ext cx="10437340" cy="5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1" y="633761"/>
            <a:ext cx="10256108" cy="58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1" y="633761"/>
            <a:ext cx="10256108" cy="5808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52" y="795666"/>
            <a:ext cx="9638095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49" y="1930744"/>
            <a:ext cx="3812923" cy="4750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32" y="1930744"/>
            <a:ext cx="3874064" cy="40169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6716" y="197708"/>
            <a:ext cx="10608677" cy="1622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1. Introduction to LLMs </a:t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Transformers Architecture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2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12" y="2529018"/>
            <a:ext cx="3046428" cy="3616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34" y="2526847"/>
            <a:ext cx="3320583" cy="2976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050" y="2526849"/>
            <a:ext cx="3095504" cy="29760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6716" y="197708"/>
            <a:ext cx="10608677" cy="1622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1. Introduction to LLMs </a:t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 of LLMs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3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716" y="197708"/>
            <a:ext cx="10608677" cy="1622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1. Introduction to LLMs </a:t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Configuration Settings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02" y="1966979"/>
            <a:ext cx="3454838" cy="1394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08" y="1975217"/>
            <a:ext cx="2884235" cy="4796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503" y="2008169"/>
            <a:ext cx="2921235" cy="16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0575" y="82379"/>
            <a:ext cx="10608677" cy="143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2</a:t>
            </a:r>
            <a:r>
              <a:rPr lang="en-US" sz="4000" dirty="0" smtClean="0"/>
              <a:t>. LLM Instruction Fine-tuning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Instruction Fine-tuning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4" y="1771136"/>
            <a:ext cx="5154243" cy="4473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9" y="1771136"/>
            <a:ext cx="4569690" cy="44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0575" y="82379"/>
            <a:ext cx="10608677" cy="143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2</a:t>
            </a:r>
            <a:r>
              <a:rPr lang="en-US" sz="4000" dirty="0" smtClean="0"/>
              <a:t>. LLM Instruction Fine-tuning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Task-specific Fine-tuning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6" y="1686103"/>
            <a:ext cx="4136772" cy="4398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97" y="1686103"/>
            <a:ext cx="4595119" cy="27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0575" y="82379"/>
            <a:ext cx="10608677" cy="143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3. Parameter Efficient Fine-Tuning (PEFT)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PEFT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48" y="1753356"/>
            <a:ext cx="4510116" cy="2340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22" y="1753356"/>
            <a:ext cx="4679768" cy="50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0575" y="82379"/>
            <a:ext cx="10608677" cy="143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3. Parameter Efficient Fine-Tuning (PEFT)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LoRA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91" y="1679191"/>
            <a:ext cx="4992622" cy="4820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13" y="1679191"/>
            <a:ext cx="5145704" cy="23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0575" y="82379"/>
            <a:ext cx="10608677" cy="143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3. LLM Computer Challenges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LLM Choice &amp; Computational </a:t>
            </a:r>
            <a:r>
              <a:rPr lang="en-US" sz="32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Challengs</a:t>
            </a:r>
            <a:endParaRPr lang="en-US" sz="3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72" y="1460523"/>
            <a:ext cx="2980519" cy="5305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78" y="1460523"/>
            <a:ext cx="3113611" cy="5287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55" y="1460523"/>
            <a:ext cx="3344562" cy="52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3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51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1. Introduction to LLMs  -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LLM, RAG and Vector Search</dc:title>
  <dc:creator>Xiao Lin Cui</dc:creator>
  <cp:lastModifiedBy>Xiao Lin Cui</cp:lastModifiedBy>
  <cp:revision>11</cp:revision>
  <dcterms:created xsi:type="dcterms:W3CDTF">2024-12-15T14:43:11Z</dcterms:created>
  <dcterms:modified xsi:type="dcterms:W3CDTF">2024-12-19T15:31:57Z</dcterms:modified>
</cp:coreProperties>
</file>