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1" r:id="rId5"/>
    <p:sldId id="258" r:id="rId6"/>
    <p:sldId id="259" r:id="rId7"/>
    <p:sldId id="267" r:id="rId8"/>
    <p:sldId id="268" r:id="rId10"/>
    <p:sldId id="271" r:id="rId11"/>
    <p:sldId id="270" r:id="rId12"/>
    <p:sldId id="269" r:id="rId13"/>
    <p:sldId id="26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github.com/vuejs/core/tree/main/scripts" TargetMode="External"/><Relationship Id="rId5" Type="http://schemas.openxmlformats.org/officeDocument/2006/relationships/hyperlink" Target="https://commitlint.js.org/" TargetMode="External"/><Relationship Id="rId4" Type="http://schemas.openxmlformats.org/officeDocument/2006/relationships/hyperlink" Target="https://eslint.vuejs.org/rules/" TargetMode="External"/><Relationship Id="rId3" Type="http://schemas.openxmlformats.org/officeDocument/2006/relationships/hyperlink" Target="https://prettier.io/docs/en/index.html" TargetMode="External"/><Relationship Id="rId2" Type="http://schemas.openxmlformats.org/officeDocument/2006/relationships/hyperlink" Target="https://typicode.github.io/husky/#/" TargetMode="External"/><Relationship Id="rId1" Type="http://schemas.openxmlformats.org/officeDocument/2006/relationships/hyperlink" Target="https://eslint.bootcss.com/docs/rul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1955" y="790575"/>
            <a:ext cx="11790045" cy="1322070"/>
          </a:xfrm>
        </p:spPr>
        <p:txBody>
          <a:bodyPr>
            <a:normAutofit fontScale="90000"/>
          </a:bodyPr>
          <a:p>
            <a:r>
              <a:rPr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Husky </a:t>
            </a:r>
            <a:r>
              <a:rPr lang="en-US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+ </a:t>
            </a:r>
            <a:r>
              <a:rPr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Lint-staged</a:t>
            </a:r>
            <a:r>
              <a:rPr lang="en-US" altLang="zh-CN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 </a:t>
            </a:r>
            <a:br>
              <a:rPr lang="en-US" altLang="zh-CN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</a:br>
            <a:r>
              <a:rPr lang="zh-CN" altLang="en-US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代码</a:t>
            </a:r>
            <a:r>
              <a:rPr lang="zh-CN" altLang="en-US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规范增强</a:t>
            </a:r>
            <a:endParaRPr lang="zh-CN" altLang="en-US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0000" y="3687445"/>
            <a:ext cx="9014460" cy="2402840"/>
          </a:xfrm>
        </p:spPr>
        <p:txBody>
          <a:bodyPr>
            <a:normAutofit/>
          </a:bodyPr>
          <a:p>
            <a:pPr marL="342900" indent="-342900" algn="l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8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代码规范落地难</a:t>
            </a:r>
            <a:endParaRPr lang="zh-CN" altLang="en-US" sz="28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342900" indent="-342900" algn="l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8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代码格式难统一</a:t>
            </a:r>
            <a:endParaRPr lang="zh-CN" altLang="en-US" sz="28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342900" indent="-342900" algn="l">
              <a:lnSpc>
                <a:spcPct val="130000"/>
              </a:lnSpc>
              <a:buFont typeface="Wingdings" panose="05000000000000000000" charset="0"/>
              <a:buChar char=""/>
            </a:pPr>
            <a:r>
              <a:rPr sz="28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低质量代码带入线上应用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270000" y="2775585"/>
            <a:ext cx="4538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Hiragino Sans GB W6" panose="020B0300000000000000" charset="-122"/>
                <a:ea typeface="Hiragino Sans GB W6" panose="020B0300000000000000" charset="-122"/>
              </a:rPr>
              <a:t>针对的痛点：</a:t>
            </a:r>
            <a:endParaRPr lang="zh-CN" altLang="en-US" sz="3200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7130" y="2618105"/>
            <a:ext cx="10515600" cy="1325563"/>
          </a:xfrm>
        </p:spPr>
        <p:txBody>
          <a:bodyPr/>
          <a:p>
            <a:pPr algn="ctr"/>
            <a:r>
              <a:rPr lang="en-US" altLang="zh-CN" sz="6000" b="1">
                <a:latin typeface="Hiragino Sans GB W6" panose="020B0300000000000000" charset="-122"/>
                <a:ea typeface="Hiragino Sans GB W6" panose="020B0300000000000000" charset="-122"/>
              </a:rPr>
              <a:t>Thanks</a:t>
            </a:r>
            <a:r>
              <a:rPr lang="zh-CN" altLang="en-US" sz="6000" b="1">
                <a:latin typeface="Hiragino Sans GB W6" panose="020B0300000000000000" charset="-122"/>
                <a:ea typeface="Hiragino Sans GB W6" panose="020B0300000000000000" charset="-122"/>
              </a:rPr>
              <a:t>！</a:t>
            </a:r>
            <a:endParaRPr lang="zh-CN" altLang="en-US" sz="6000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37870"/>
            <a:ext cx="10515600" cy="1325563"/>
          </a:xfrm>
        </p:spPr>
        <p:txBody>
          <a:bodyPr/>
          <a:p>
            <a:r>
              <a:rPr lang="zh-CN" altLang="en-US" b="1">
                <a:latin typeface="Hiragino Sans GB W6" panose="020B0300000000000000" charset="-122"/>
                <a:ea typeface="Hiragino Sans GB W6" panose="020B0300000000000000" charset="-122"/>
              </a:rPr>
              <a:t>参考资料</a:t>
            </a:r>
            <a:endParaRPr lang="zh-CN" altLang="en-US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63750"/>
            <a:ext cx="10515600" cy="4055745"/>
          </a:xfrm>
        </p:spPr>
        <p:txBody>
          <a:bodyPr>
            <a:normAutofit/>
          </a:bodyPr>
          <a:p>
            <a:r>
              <a:rPr lang="en-US" altLang="zh-CN">
                <a:latin typeface="Hiragino Sans GB W3" panose="020B0300000000000000" charset="-122"/>
                <a:ea typeface="Hiragino Sans GB W3" panose="020B0300000000000000" charset="-122"/>
                <a:sym typeface="+mn-ea"/>
                <a:hlinkClick r:id="rId1" tooltip="" action="ppaction://hlinkfile"/>
              </a:rPr>
              <a:t>ESLint</a:t>
            </a:r>
            <a:endParaRPr lang="en-US" altLang="zh-CN">
              <a:latin typeface="Hiragino Sans GB W3" panose="020B0300000000000000" charset="-122"/>
              <a:ea typeface="Hiragino Sans GB W3" panose="020B0300000000000000" charset="-122"/>
              <a:sym typeface="+mn-ea"/>
              <a:hlinkClick r:id="rId2" action="ppaction://hlinkfile"/>
            </a:endParaRPr>
          </a:p>
          <a:p>
            <a:r>
              <a:rPr lang="en-US" altLang="zh-CN">
                <a:latin typeface="Hiragino Sans GB W3" panose="020B0300000000000000" charset="-122"/>
                <a:ea typeface="Hiragino Sans GB W3" panose="020B0300000000000000" charset="-122"/>
                <a:sym typeface="+mn-ea"/>
                <a:hlinkClick r:id="rId2" action="ppaction://hlinkfile"/>
              </a:rPr>
              <a:t>husky</a:t>
            </a:r>
            <a:endParaRPr lang="en-US" altLang="zh-CN">
              <a:latin typeface="Hiragino Sans GB W3" panose="020B0300000000000000" charset="-122"/>
              <a:ea typeface="Hiragino Sans GB W3" panose="020B0300000000000000" charset="-122"/>
              <a:sym typeface="+mn-ea"/>
              <a:hlinkClick r:id="rId3" tooltip="" action="ppaction://hlinkfile"/>
            </a:endParaRPr>
          </a:p>
          <a:p>
            <a:r>
              <a:rPr lang="en-US" altLang="zh-CN">
                <a:latin typeface="Hiragino Sans GB W3" panose="020B0300000000000000" charset="-122"/>
                <a:ea typeface="Hiragino Sans GB W3" panose="020B0300000000000000" charset="-122"/>
                <a:sym typeface="+mn-ea"/>
                <a:hlinkClick r:id="rId3" tooltip="" action="ppaction://hlinkfile"/>
              </a:rPr>
              <a:t>P</a:t>
            </a:r>
            <a:r>
              <a:rPr lang="zh-CN" altLang="en-US">
                <a:latin typeface="Hiragino Sans GB W3" panose="020B0300000000000000" charset="-122"/>
                <a:ea typeface="Hiragino Sans GB W3" panose="020B0300000000000000" charset="-122"/>
                <a:sym typeface="+mn-ea"/>
                <a:hlinkClick r:id="rId3" tooltip="" action="ppaction://hlinkfile"/>
              </a:rPr>
              <a:t>rettier</a:t>
            </a:r>
            <a:endParaRPr lang="zh-CN" altLang="en-US">
              <a:latin typeface="Hiragino Sans GB W3" panose="020B0300000000000000" charset="-122"/>
              <a:ea typeface="Hiragino Sans GB W3" panose="020B0300000000000000" charset="-122"/>
              <a:sym typeface="+mn-ea"/>
              <a:hlinkClick r:id="rId3" tooltip="" action="ppaction://hlinkfile"/>
            </a:endParaRPr>
          </a:p>
          <a:p>
            <a:r>
              <a:rPr lang="zh-CN" altLang="en-US">
                <a:latin typeface="Hiragino Sans GB W3" panose="020B0300000000000000" charset="-122"/>
                <a:ea typeface="Hiragino Sans GB W3" panose="020B0300000000000000" charset="-122"/>
                <a:sym typeface="+mn-ea"/>
                <a:hlinkClick r:id="rId3" tooltip="" action="ppaction://hlinkfile"/>
              </a:rPr>
              <a:t>standardjs</a:t>
            </a:r>
            <a:endParaRPr lang="en-US" altLang="zh-CN">
              <a:latin typeface="Hiragino Sans GB W3" panose="020B0300000000000000" charset="-122"/>
              <a:ea typeface="Hiragino Sans GB W3" panose="020B0300000000000000" charset="-122"/>
              <a:sym typeface="+mn-ea"/>
              <a:hlinkClick r:id="rId4" action="ppaction://hlinkfile"/>
            </a:endParaRPr>
          </a:p>
          <a:p>
            <a:r>
              <a:rPr lang="en-US" altLang="zh-CN">
                <a:hlinkClick r:id="rId5" action="ppaction://hlinkfile"/>
              </a:rPr>
              <a:t>commitlint</a:t>
            </a:r>
            <a:endParaRPr lang="en-US" altLang="zh-CN">
              <a:hlinkClick r:id="rId5" action="ppaction://hlinkfile"/>
            </a:endParaRPr>
          </a:p>
          <a:p>
            <a:r>
              <a:rPr lang="en-US" altLang="zh-CN">
                <a:latin typeface="Hiragino Sans GB W3" panose="020B0300000000000000" charset="-122"/>
                <a:ea typeface="Hiragino Sans GB W3" panose="020B0300000000000000" charset="-122"/>
                <a:sym typeface="+mn-ea"/>
                <a:hlinkClick r:id="rId6" action="ppaction://hlinkfile"/>
              </a:rPr>
              <a:t>vue script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9785" y="554355"/>
            <a:ext cx="7795260" cy="873760"/>
          </a:xfrm>
        </p:spPr>
        <p:txBody>
          <a:bodyPr>
            <a:normAutofit/>
          </a:bodyPr>
          <a:p>
            <a:pPr algn="ctr"/>
            <a:r>
              <a:rPr lang="zh-CN" altLang="en-US" sz="4600" b="1">
                <a:latin typeface="Hiragino Sans GB W6" panose="020B0300000000000000" charset="-122"/>
                <a:ea typeface="Hiragino Sans GB W6" panose="020B0300000000000000" charset="-122"/>
                <a:sym typeface="+mn-ea"/>
              </a:rPr>
              <a:t>坏代码</a:t>
            </a:r>
            <a:r>
              <a:rPr lang="zh-CN" altLang="en-US" sz="4600" b="1">
                <a:latin typeface="Hiragino Sans GB W6" panose="020B0300000000000000" charset="-122"/>
                <a:ea typeface="Hiragino Sans GB W6" panose="020B0300000000000000" charset="-122"/>
              </a:rPr>
              <a:t>与</a:t>
            </a:r>
            <a:r>
              <a:rPr lang="zh-CN" altLang="en-US" sz="4600" b="1">
                <a:latin typeface="Hiragino Sans GB W6" panose="020B0300000000000000" charset="-122"/>
                <a:ea typeface="Hiragino Sans GB W6" panose="020B0300000000000000" charset="-122"/>
                <a:sym typeface="+mn-ea"/>
              </a:rPr>
              <a:t>好代码</a:t>
            </a:r>
            <a:endParaRPr lang="zh-CN" altLang="en-US" sz="4600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1570" y="2006600"/>
            <a:ext cx="5175250" cy="3921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2006600"/>
            <a:ext cx="4965700" cy="3920490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5460" y="1877060"/>
            <a:ext cx="6199505" cy="44265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19835" y="461645"/>
            <a:ext cx="9751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latin typeface="Hiragino Sans GB W6" panose="020B0300000000000000" charset="-122"/>
                <a:ea typeface="Hiragino Sans GB W6" panose="020B0300000000000000" charset="-122"/>
              </a:rPr>
              <a:t>内心感受一下</a:t>
            </a:r>
            <a:endParaRPr lang="zh-CN" altLang="en-US" sz="4800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780" y="423545"/>
            <a:ext cx="10515600" cy="778510"/>
          </a:xfrm>
        </p:spPr>
        <p:txBody>
          <a:bodyPr>
            <a:noAutofit/>
          </a:bodyPr>
          <a:p>
            <a:pPr marL="73660" indent="32385" algn="ctr"/>
            <a:r>
              <a:rPr lang="zh-CN" altLang="en-US" sz="46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介绍</a:t>
            </a:r>
            <a:endParaRPr lang="zh-CN" altLang="en-US" sz="46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770" y="4790440"/>
            <a:ext cx="10400030" cy="1049655"/>
          </a:xfrm>
        </p:spPr>
        <p:txBody>
          <a:bodyPr>
            <a:normAutofit/>
          </a:bodyPr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lint-staged</a:t>
            </a:r>
            <a:r>
              <a:rPr lang="zh-CN" altLang="en-US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：</a:t>
            </a:r>
            <a:r>
              <a:rPr lang="zh-CN" altLang="en-US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只是读取暂存区的文件，</a:t>
            </a:r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运行已配置的 linter（或其他）任务</a:t>
            </a:r>
            <a:endParaRPr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endParaRPr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</a:pPr>
            <a:endParaRPr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770" y="1522730"/>
            <a:ext cx="10214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ESLint:  </a:t>
            </a:r>
            <a:r>
              <a:rPr lang="zh-CN" altLang="en-US" sz="2600" b="1">
                <a:latin typeface="Hiragino Sans GB W3" panose="020B0300000000000000" charset="-122"/>
                <a:ea typeface="Hiragino Sans GB W3" panose="020B0300000000000000" charset="-122"/>
                <a:cs typeface="Hiragino Sans GB W6" panose="020B0300000000000000" charset="-122"/>
                <a:sym typeface="+mn-ea"/>
              </a:rPr>
              <a:t>用于校验代码质量</a:t>
            </a:r>
            <a:endParaRPr lang="zh-CN" altLang="en-US" sz="2600" b="1">
              <a:latin typeface="Hiragino Sans GB W3" panose="020B0300000000000000" charset="-122"/>
              <a:ea typeface="Hiragino Sans GB W3" panose="020B0300000000000000" charset="-122"/>
              <a:cs typeface="Hiragino Sans GB W6" panose="020B0300000000000000" charset="-122"/>
              <a:sym typeface="+mn-ea"/>
            </a:endParaRPr>
          </a:p>
          <a:p>
            <a:r>
              <a:rPr lang="zh-CN" altLang="en-US" sz="2600" b="1">
                <a:latin typeface="Hiragino Sans GB W3" panose="020B0300000000000000" charset="-122"/>
                <a:ea typeface="Hiragino Sans GB W3" panose="020B0300000000000000" charset="-122"/>
                <a:cs typeface="Hiragino Sans GB W6" panose="020B0300000000000000" charset="-122"/>
                <a:sym typeface="+mn-ea"/>
              </a:rPr>
              <a:t>比如（ eslint-config-airbnb 、</a:t>
            </a:r>
            <a:r>
              <a:rPr sz="2600" b="1">
                <a:latin typeface="Hiragino Sans GB W3" panose="020B0300000000000000" charset="-122"/>
                <a:ea typeface="Hiragino Sans GB W3" panose="020B0300000000000000" charset="-122"/>
                <a:cs typeface="Hiragino Sans GB W6" panose="020B0300000000000000" charset="-122"/>
                <a:sym typeface="+mn-ea"/>
              </a:rPr>
              <a:t> @antfu/eslint-config</a:t>
            </a:r>
            <a:r>
              <a:rPr lang="zh-CN" altLang="en-US" sz="2600" b="1">
                <a:latin typeface="Hiragino Sans GB W3" panose="020B0300000000000000" charset="-122"/>
                <a:ea typeface="Hiragino Sans GB W3" panose="020B0300000000000000" charset="-122"/>
                <a:cs typeface="Hiragino Sans GB W6" panose="020B0300000000000000" charset="-122"/>
                <a:sym typeface="+mn-ea"/>
              </a:rPr>
              <a:t>）</a:t>
            </a:r>
            <a:endParaRPr lang="zh-CN" altLang="en-US" sz="2600" b="1">
              <a:latin typeface="Hiragino Sans GB W3" panose="020B0300000000000000" charset="-122"/>
              <a:ea typeface="Hiragino Sans GB W3" panose="020B0300000000000000" charset="-122"/>
              <a:cs typeface="Hiragino Sans GB W6" panose="020B03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3770" y="2765425"/>
            <a:ext cx="10214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Prettier:  </a:t>
            </a:r>
            <a:r>
              <a:rPr lang="zh-CN" altLang="en-US" sz="2600" b="1">
                <a:latin typeface="Hiragino Sans GB W3" panose="020B0300000000000000" charset="-122"/>
                <a:ea typeface="Hiragino Sans GB W3" panose="020B0300000000000000" charset="-122"/>
                <a:cs typeface="Hiragino Sans GB W6" panose="020B0300000000000000" charset="-122"/>
                <a:sym typeface="+mn-ea"/>
              </a:rPr>
              <a:t>用于校验代码风格，保证代码风格一致性</a:t>
            </a:r>
            <a:endParaRPr lang="zh-CN" altLang="en-US" sz="2600" b="1">
              <a:latin typeface="Hiragino Sans GB W3" panose="020B0300000000000000" charset="-122"/>
              <a:ea typeface="Hiragino Sans GB W3" panose="020B0300000000000000" charset="-122"/>
              <a:cs typeface="Hiragino Sans GB W6" panose="020B0300000000000000" charset="-122"/>
              <a:sym typeface="+mn-ea"/>
            </a:endParaRPr>
          </a:p>
          <a:p>
            <a:r>
              <a:rPr lang="zh-CN" altLang="en-US" sz="2600" b="1">
                <a:latin typeface="Hiragino Sans GB W3" panose="020B0300000000000000" charset="-122"/>
                <a:ea typeface="Hiragino Sans GB W3" panose="020B0300000000000000" charset="-122"/>
                <a:cs typeface="Hiragino Sans GB W6" panose="020B0300000000000000" charset="-122"/>
                <a:sym typeface="+mn-ea"/>
              </a:rPr>
              <a:t>比如：代码缩进）</a:t>
            </a:r>
            <a:endParaRPr lang="zh-CN" altLang="en-US" sz="2600" b="1">
              <a:latin typeface="Hiragino Sans GB W3" panose="020B0300000000000000" charset="-122"/>
              <a:ea typeface="Hiragino Sans GB W3" panose="020B0300000000000000" charset="-122"/>
              <a:cs typeface="Hiragino Sans GB W6" panose="020B03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5520" y="3954145"/>
            <a:ext cx="10744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husky</a:t>
            </a:r>
            <a:r>
              <a:rPr lang="zh-CN" altLang="en-US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：</a:t>
            </a:r>
            <a:r>
              <a:rPr lang="zh-CN" altLang="en-US" sz="2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 husky 是一个为 git 客户端增加钩子的工具。</a:t>
            </a:r>
            <a:endParaRPr lang="zh-CN" altLang="en-US" sz="2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</p:spTree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3780" y="379095"/>
            <a:ext cx="10149840" cy="829945"/>
          </a:xfrm>
        </p:spPr>
        <p:txBody>
          <a:bodyPr/>
          <a:p>
            <a:pPr algn="ctr"/>
            <a:r>
              <a:rPr lang="en-US" altLang="zh-CN" sz="4600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husky install</a:t>
            </a:r>
            <a:endParaRPr lang="en-US" altLang="zh-CN" sz="4600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5795" y="1387475"/>
            <a:ext cx="9478010" cy="598170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husky为例, 使用v</a:t>
            </a:r>
            <a:r>
              <a:rPr lang="en-US" altLang="zh-CN" sz="2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ite</a:t>
            </a:r>
            <a:r>
              <a:rPr lang="zh-CN" altLang="en-US" sz="2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创建的vue</a:t>
            </a:r>
            <a:r>
              <a:rPr lang="en-US" altLang="zh-CN" sz="2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3</a:t>
            </a:r>
            <a:r>
              <a:rPr lang="zh-CN" altLang="en-US" sz="2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工程当中实践</a:t>
            </a:r>
            <a:endParaRPr lang="zh-CN" altLang="en-US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0" indent="0">
              <a:buNone/>
            </a:pPr>
            <a:endParaRPr lang="zh-CN" altLang="en-US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pPr marL="0" indent="0">
              <a:buNone/>
            </a:pPr>
            <a:endParaRPr lang="zh-CN" altLang="en-US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0695" y="3067685"/>
            <a:ext cx="9435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2. </a:t>
            </a:r>
            <a:r>
              <a:rPr sz="2400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Enable Git hooks</a:t>
            </a:r>
            <a:r>
              <a:rPr lang="zh-CN" altLang="en-US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：</a:t>
            </a:r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npx husky install</a:t>
            </a:r>
            <a:endParaRPr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0695" y="2300605"/>
            <a:ext cx="9435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1. Install</a:t>
            </a:r>
            <a:r>
              <a:rPr lang="zh-CN" altLang="en-US" sz="2400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 </a:t>
            </a:r>
            <a:r>
              <a:rPr lang="en-US" altLang="zh-CN" sz="2400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husky</a:t>
            </a:r>
            <a:r>
              <a:rPr lang="zh-CN" altLang="en-US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：</a:t>
            </a:r>
            <a:r>
              <a:rPr lang="en-US" altLang="zh-CN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pn</a:t>
            </a:r>
            <a:r>
              <a:rPr lang="zh-CN" altLang="en-US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pm install husky --save-dev</a:t>
            </a:r>
            <a:endParaRPr lang="zh-CN" altLang="en-US"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69230" y="2442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795" y="4043680"/>
            <a:ext cx="8044180" cy="22066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0050" y="714375"/>
            <a:ext cx="9162415" cy="829945"/>
          </a:xfrm>
        </p:spPr>
        <p:txBody>
          <a:bodyPr/>
          <a:p>
            <a:pPr algn="ctr"/>
            <a:r>
              <a:rPr lang="zh-CN" altLang="en-US" b="1">
                <a:latin typeface="Hiragino Sans GB W6" panose="020B0300000000000000" charset="-122"/>
                <a:ea typeface="Hiragino Sans GB W6" panose="020B0300000000000000" charset="-122"/>
                <a:sym typeface="+mn-ea"/>
              </a:rPr>
              <a:t>Create a hook</a:t>
            </a:r>
            <a:endParaRPr lang="zh-CN" altLang="en-US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7050" y="1933575"/>
            <a:ext cx="10187305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600" b="1">
                <a:latin typeface="Hiragino Sans GB W6" panose="020B0300000000000000" charset="-122"/>
                <a:ea typeface="Hiragino Sans GB W6" panose="020B0300000000000000" charset="-122"/>
              </a:rPr>
              <a:t>创建钩子</a:t>
            </a:r>
            <a:r>
              <a:rPr lang="en-US" altLang="zh-CN" sz="2600" b="1">
                <a:latin typeface="Hiragino Sans GB W6" panose="020B0300000000000000" charset="-122"/>
                <a:ea typeface="Hiragino Sans GB W6" panose="020B0300000000000000" charset="-122"/>
              </a:rPr>
              <a:t>:</a:t>
            </a:r>
            <a:endParaRPr lang="en-US" altLang="zh-CN" sz="2400" b="1">
              <a:latin typeface="Hiragino Sans GB W6" panose="020B0300000000000000" charset="-122"/>
              <a:ea typeface="Hiragino Sans GB W6" panose="020B0300000000000000" charset="-122"/>
            </a:endParaRPr>
          </a:p>
          <a:p>
            <a:pPr algn="l">
              <a:lnSpc>
                <a:spcPct val="120000"/>
              </a:lnSpc>
            </a:pPr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npx husky add .husky/pre-commit "</a:t>
            </a:r>
            <a:r>
              <a:rPr lang="en-US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pnpm run lint</a:t>
            </a:r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  <a:sym typeface="+mn-ea"/>
              </a:rPr>
              <a:t>"</a:t>
            </a:r>
            <a:endParaRPr lang="en-US" altLang="zh-CN" sz="2400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685" y="3591560"/>
            <a:ext cx="9034780" cy="189166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783590"/>
          </a:xfrm>
        </p:spPr>
        <p:txBody>
          <a:bodyPr>
            <a:noAutofit/>
          </a:bodyPr>
          <a:p>
            <a:pPr algn="ctr"/>
            <a:r>
              <a:rPr lang="en-US" altLang="zh-CN" sz="4800" b="1">
                <a:latin typeface="Hiragino Sans GB W6" panose="020B0300000000000000" charset="-122"/>
                <a:ea typeface="Hiragino Sans GB W6" panose="020B0300000000000000" charset="-122"/>
              </a:rPr>
              <a:t>pre-</a:t>
            </a:r>
            <a:r>
              <a:rPr lang="en-US" altLang="zh-CN" sz="4600" b="1">
                <a:latin typeface="Hiragino Sans GB W6" panose="020B0300000000000000" charset="-122"/>
                <a:ea typeface="Hiragino Sans GB W6" panose="020B0300000000000000" charset="-122"/>
              </a:rPr>
              <a:t>commit </a:t>
            </a:r>
            <a:r>
              <a:rPr lang="en-US" altLang="zh-CN" sz="4800" b="1">
                <a:latin typeface="Hiragino Sans GB W6" panose="020B0300000000000000" charset="-122"/>
                <a:ea typeface="Hiragino Sans GB W6" panose="020B0300000000000000" charset="-122"/>
              </a:rPr>
              <a:t>Lint</a:t>
            </a:r>
            <a:endParaRPr lang="en-US" altLang="zh-CN" sz="4800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1905000"/>
            <a:ext cx="9805035" cy="304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4960"/>
            <a:ext cx="10515600" cy="865505"/>
          </a:xfrm>
        </p:spPr>
        <p:txBody>
          <a:bodyPr/>
          <a:p>
            <a:pPr algn="ctr"/>
            <a:r>
              <a:rPr lang="en-US" altLang="zh-CN" sz="4600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commitlint </a:t>
            </a:r>
            <a:r>
              <a:rPr lang="zh-CN" altLang="en-US" sz="4600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校验提交信息</a:t>
            </a:r>
            <a:endParaRPr lang="zh-CN" altLang="en-US" sz="4600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36980"/>
            <a:ext cx="11129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1. Install</a:t>
            </a:r>
            <a:r>
              <a:rPr lang="zh-CN" altLang="en-US" sz="2400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 </a:t>
            </a:r>
            <a:endParaRPr lang="zh-CN" altLang="en-US"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npm install </a:t>
            </a:r>
            <a:r>
              <a:rPr lang="en-US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--save-dev</a:t>
            </a:r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 @commitlint/cli @commitlint/config-conventional</a:t>
            </a:r>
            <a:endParaRPr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2348230"/>
            <a:ext cx="11129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2. </a:t>
            </a:r>
            <a:r>
              <a:rPr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commitlint</a:t>
            </a:r>
            <a:r>
              <a:rPr lang="en-US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.config.js</a:t>
            </a:r>
            <a:br>
              <a:rPr lang="zh-CN" altLang="en-US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</a:br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module.exports = { </a:t>
            </a:r>
            <a:endParaRPr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en-US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	</a:t>
            </a:r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extends: ['@commitlint/config-conventional']</a:t>
            </a:r>
            <a:endParaRPr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}</a:t>
            </a:r>
            <a:endParaRPr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4111625"/>
            <a:ext cx="10403840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715" y="109855"/>
            <a:ext cx="10515600" cy="1325563"/>
          </a:xfrm>
        </p:spPr>
        <p:txBody>
          <a:bodyPr/>
          <a:p>
            <a:pPr algn="ctr"/>
            <a:r>
              <a:rPr lang="zh-CN" altLang="en-US" sz="4600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自定义 </a:t>
            </a:r>
            <a:r>
              <a:rPr lang="en-US" altLang="zh-CN" sz="4600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commit-msg script</a:t>
            </a:r>
            <a:endParaRPr lang="zh-CN" altLang="en-US" sz="4600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1435735"/>
            <a:ext cx="8179435" cy="51054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演示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方正书宋_GBK</vt:lpstr>
      <vt:lpstr>Wingdings</vt:lpstr>
      <vt:lpstr>Hiragino Sans GB W6</vt:lpstr>
      <vt:lpstr>Wingdings</vt:lpstr>
      <vt:lpstr>Hiragino Sans GB W3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ESLint、husky、prettier  规范增强</vt:lpstr>
      <vt:lpstr>坏代码与好代码</vt:lpstr>
      <vt:lpstr>PowerPoint 演示文稿</vt:lpstr>
      <vt:lpstr>介绍</vt:lpstr>
      <vt:lpstr>husky install</vt:lpstr>
      <vt:lpstr>Create a hook</vt:lpstr>
      <vt:lpstr>pre-commit Lint</vt:lpstr>
      <vt:lpstr>commitlint 校验提交信息</vt:lpstr>
      <vt:lpstr>自定义 commit-msg script</vt:lpstr>
      <vt:lpstr>Thanks！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</dc:creator>
  <cp:lastModifiedBy>liyi</cp:lastModifiedBy>
  <cp:revision>52</cp:revision>
  <dcterms:created xsi:type="dcterms:W3CDTF">2022-04-29T01:52:47Z</dcterms:created>
  <dcterms:modified xsi:type="dcterms:W3CDTF">2022-04-29T01:52:47Z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