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304" r:id="rId6"/>
    <p:sldId id="305" r:id="rId7"/>
    <p:sldId id="306" r:id="rId8"/>
    <p:sldId id="308" r:id="rId9"/>
    <p:sldId id="307" r:id="rId10"/>
    <p:sldId id="310" r:id="rId11"/>
    <p:sldId id="30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0B24E-9E47-48DD-A4EB-94CA5A71D1A7}" v="41" dt="2022-11-14T11:38:4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56" d="100"/>
          <a:sy n="156" d="100"/>
        </p:scale>
        <p:origin x="826" y="101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IUS LOANKA SINAGA" userId="ac96acc5-a788-4a3e-be28-90c1ee52ad77" providerId="ADAL" clId="{D670B24E-9E47-48DD-A4EB-94CA5A71D1A7}"/>
    <pc:docChg chg="undo redo custSel addSld delSld modSld sldOrd">
      <pc:chgData name="VINCENTIUS LOANKA SINAGA" userId="ac96acc5-a788-4a3e-be28-90c1ee52ad77" providerId="ADAL" clId="{D670B24E-9E47-48DD-A4EB-94CA5A71D1A7}" dt="2022-11-14T11:40:33.819" v="2674" actId="20577"/>
      <pc:docMkLst>
        <pc:docMk/>
      </pc:docMkLst>
      <pc:sldChg chg="modSp mod">
        <pc:chgData name="VINCENTIUS LOANKA SINAGA" userId="ac96acc5-a788-4a3e-be28-90c1ee52ad77" providerId="ADAL" clId="{D670B24E-9E47-48DD-A4EB-94CA5A71D1A7}" dt="2022-11-14T11:34:48.896" v="1974" actId="20577"/>
        <pc:sldMkLst>
          <pc:docMk/>
          <pc:sldMk cId="2971841378" sldId="256"/>
        </pc:sldMkLst>
        <pc:spChg chg="mod">
          <ac:chgData name="VINCENTIUS LOANKA SINAGA" userId="ac96acc5-a788-4a3e-be28-90c1ee52ad77" providerId="ADAL" clId="{D670B24E-9E47-48DD-A4EB-94CA5A71D1A7}" dt="2022-11-13T08:04:31.754" v="76" actId="20577"/>
          <ac:spMkLst>
            <pc:docMk/>
            <pc:sldMk cId="2971841378" sldId="256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4:19.077" v="28" actId="20577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4T11:34:48.896" v="1974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700516468" sldId="257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851709272" sldId="258"/>
        </pc:sldMkLst>
      </pc:sldChg>
      <pc:sldChg chg="delSp modSp mod">
        <pc:chgData name="VINCENTIUS LOANKA SINAGA" userId="ac96acc5-a788-4a3e-be28-90c1ee52ad77" providerId="ADAL" clId="{D670B24E-9E47-48DD-A4EB-94CA5A71D1A7}" dt="2022-11-13T08:10:12.717" v="616" actId="20577"/>
        <pc:sldMkLst>
          <pc:docMk/>
          <pc:sldMk cId="1095055991" sldId="261"/>
        </pc:sldMkLst>
        <pc:spChg chg="mod">
          <ac:chgData name="VINCENTIUS LOANKA SINAGA" userId="ac96acc5-a788-4a3e-be28-90c1ee52ad77" providerId="ADAL" clId="{D670B24E-9E47-48DD-A4EB-94CA5A71D1A7}" dt="2022-11-13T08:04:54.406" v="105" actId="20577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5:08.714" v="143" actId="20577"/>
          <ac:spMkLst>
            <pc:docMk/>
            <pc:sldMk cId="1095055991" sldId="261"/>
            <ac:spMk id="50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9:43.114" v="540"/>
          <ac:spMkLst>
            <pc:docMk/>
            <pc:sldMk cId="1095055991" sldId="261"/>
            <ac:spMk id="51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5:45.718" v="184" actId="20577"/>
          <ac:spMkLst>
            <pc:docMk/>
            <pc:sldMk cId="1095055991" sldId="261"/>
            <ac:spMk id="53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10:01.587" v="578" actId="20577"/>
          <ac:spMkLst>
            <pc:docMk/>
            <pc:sldMk cId="1095055991" sldId="261"/>
            <ac:spMk id="54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5:48.960" v="194" actId="20577"/>
          <ac:spMkLst>
            <pc:docMk/>
            <pc:sldMk cId="1095055991" sldId="261"/>
            <ac:spMk id="56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10:07.263" v="603" actId="20577"/>
          <ac:spMkLst>
            <pc:docMk/>
            <pc:sldMk cId="1095055991" sldId="261"/>
            <ac:spMk id="57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5:57.244" v="219" actId="20577"/>
          <ac:spMkLst>
            <pc:docMk/>
            <pc:sldMk cId="1095055991" sldId="261"/>
            <ac:spMk id="59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10:12.717" v="616" actId="20577"/>
          <ac:spMkLst>
            <pc:docMk/>
            <pc:sldMk cId="1095055991" sldId="261"/>
            <ac:spMk id="60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6:07.341" v="222" actId="1076"/>
          <ac:spMkLst>
            <pc:docMk/>
            <pc:sldMk cId="1095055991" sldId="261"/>
            <ac:spMk id="61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6:07.341" v="222" actId="1076"/>
          <ac:spMkLst>
            <pc:docMk/>
            <pc:sldMk cId="1095055991" sldId="261"/>
            <ac:spMk id="6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6:07.341" v="222" actId="1076"/>
          <ac:spMkLst>
            <pc:docMk/>
            <pc:sldMk cId="1095055991" sldId="261"/>
            <ac:spMk id="63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06:07.341" v="222" actId="1076"/>
          <ac:spMkLst>
            <pc:docMk/>
            <pc:sldMk cId="1095055991" sldId="261"/>
            <ac:spMk id="64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08:06:02.711" v="221" actId="478"/>
          <ac:spMkLst>
            <pc:docMk/>
            <pc:sldMk cId="1095055991" sldId="261"/>
            <ac:spMk id="65" creationId="{00000000-0000-0000-0000-000000000000}"/>
          </ac:spMkLst>
        </pc:spChg>
        <pc:grpChg chg="del">
          <ac:chgData name="VINCENTIUS LOANKA SINAGA" userId="ac96acc5-a788-4a3e-be28-90c1ee52ad77" providerId="ADAL" clId="{D670B24E-9E47-48DD-A4EB-94CA5A71D1A7}" dt="2022-11-13T08:06:01.281" v="220" actId="478"/>
          <ac:grpSpMkLst>
            <pc:docMk/>
            <pc:sldMk cId="1095055991" sldId="261"/>
            <ac:grpSpMk id="38" creationId="{00000000-0000-0000-0000-000000000000}"/>
          </ac:grpSpMkLst>
        </pc:grpChg>
        <pc:grpChg chg="mod">
          <ac:chgData name="VINCENTIUS LOANKA SINAGA" userId="ac96acc5-a788-4a3e-be28-90c1ee52ad77" providerId="ADAL" clId="{D670B24E-9E47-48DD-A4EB-94CA5A71D1A7}" dt="2022-11-13T08:06:07.341" v="222" actId="1076"/>
          <ac:grpSpMkLst>
            <pc:docMk/>
            <pc:sldMk cId="1095055991" sldId="261"/>
            <ac:grpSpMk id="49" creationId="{00000000-0000-0000-0000-000000000000}"/>
          </ac:grpSpMkLst>
        </pc:grpChg>
        <pc:grpChg chg="mod">
          <ac:chgData name="VINCENTIUS LOANKA SINAGA" userId="ac96acc5-a788-4a3e-be28-90c1ee52ad77" providerId="ADAL" clId="{D670B24E-9E47-48DD-A4EB-94CA5A71D1A7}" dt="2022-11-13T08:06:07.341" v="222" actId="1076"/>
          <ac:grpSpMkLst>
            <pc:docMk/>
            <pc:sldMk cId="1095055991" sldId="261"/>
            <ac:grpSpMk id="52" creationId="{00000000-0000-0000-0000-000000000000}"/>
          </ac:grpSpMkLst>
        </pc:grpChg>
        <pc:grpChg chg="mod">
          <ac:chgData name="VINCENTIUS LOANKA SINAGA" userId="ac96acc5-a788-4a3e-be28-90c1ee52ad77" providerId="ADAL" clId="{D670B24E-9E47-48DD-A4EB-94CA5A71D1A7}" dt="2022-11-13T08:06:07.341" v="222" actId="1076"/>
          <ac:grpSpMkLst>
            <pc:docMk/>
            <pc:sldMk cId="1095055991" sldId="261"/>
            <ac:grpSpMk id="55" creationId="{00000000-0000-0000-0000-000000000000}"/>
          </ac:grpSpMkLst>
        </pc:grpChg>
        <pc:grpChg chg="mod">
          <ac:chgData name="VINCENTIUS LOANKA SINAGA" userId="ac96acc5-a788-4a3e-be28-90c1ee52ad77" providerId="ADAL" clId="{D670B24E-9E47-48DD-A4EB-94CA5A71D1A7}" dt="2022-11-13T08:06:07.341" v="222" actId="1076"/>
          <ac:grpSpMkLst>
            <pc:docMk/>
            <pc:sldMk cId="1095055991" sldId="261"/>
            <ac:grpSpMk id="58" creationId="{00000000-0000-0000-0000-000000000000}"/>
          </ac:grpSpMkLst>
        </pc:grpChg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61455909" sldId="262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101234267" sldId="264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239406661" sldId="265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728173269" sldId="267"/>
        </pc:sldMkLst>
      </pc:sldChg>
      <pc:sldChg chg="addSp delSp modSp del mod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460297666" sldId="269"/>
        </pc:sldMkLst>
        <pc:spChg chg="add del">
          <ac:chgData name="VINCENTIUS LOANKA SINAGA" userId="ac96acc5-a788-4a3e-be28-90c1ee52ad77" providerId="ADAL" clId="{D670B24E-9E47-48DD-A4EB-94CA5A71D1A7}" dt="2022-11-13T08:56:54.261" v="758" actId="931"/>
          <ac:spMkLst>
            <pc:docMk/>
            <pc:sldMk cId="460297666" sldId="269"/>
            <ac:spMk id="5" creationId="{03C39DFF-2BD7-4340-9D81-3A6DFA627118}"/>
          </ac:spMkLst>
        </pc:spChg>
        <pc:spChg chg="del mod">
          <ac:chgData name="VINCENTIUS LOANKA SINAGA" userId="ac96acc5-a788-4a3e-be28-90c1ee52ad77" providerId="ADAL" clId="{D670B24E-9E47-48DD-A4EB-94CA5A71D1A7}" dt="2022-11-13T08:56:59.452" v="761" actId="931"/>
          <ac:spMkLst>
            <pc:docMk/>
            <pc:sldMk cId="460297666" sldId="269"/>
            <ac:spMk id="7" creationId="{2C49C63A-975A-45AB-8C9C-37395E693798}"/>
          </ac:spMkLst>
        </pc:spChg>
        <pc:spChg chg="mod topLvl">
          <ac:chgData name="VINCENTIUS LOANKA SINAGA" userId="ac96acc5-a788-4a3e-be28-90c1ee52ad77" providerId="ADAL" clId="{D670B24E-9E47-48DD-A4EB-94CA5A71D1A7}" dt="2022-11-13T08:58:42.476" v="828" actId="478"/>
          <ac:spMkLst>
            <pc:docMk/>
            <pc:sldMk cId="460297666" sldId="269"/>
            <ac:spMk id="19" creationId="{00000000-0000-0000-0000-000000000000}"/>
          </ac:spMkLst>
        </pc:spChg>
        <pc:spChg chg="add del mod topLvl">
          <ac:chgData name="VINCENTIUS LOANKA SINAGA" userId="ac96acc5-a788-4a3e-be28-90c1ee52ad77" providerId="ADAL" clId="{D670B24E-9E47-48DD-A4EB-94CA5A71D1A7}" dt="2022-11-13T08:58:42.476" v="828" actId="478"/>
          <ac:spMkLst>
            <pc:docMk/>
            <pc:sldMk cId="460297666" sldId="269"/>
            <ac:spMk id="20" creationId="{00000000-0000-0000-0000-000000000000}"/>
          </ac:spMkLst>
        </pc:spChg>
        <pc:spChg chg="mod topLvl">
          <ac:chgData name="VINCENTIUS LOANKA SINAGA" userId="ac96acc5-a788-4a3e-be28-90c1ee52ad77" providerId="ADAL" clId="{D670B24E-9E47-48DD-A4EB-94CA5A71D1A7}" dt="2022-11-13T08:58:43.143" v="829" actId="478"/>
          <ac:spMkLst>
            <pc:docMk/>
            <pc:sldMk cId="460297666" sldId="269"/>
            <ac:spMk id="22" creationId="{00000000-0000-0000-0000-000000000000}"/>
          </ac:spMkLst>
        </pc:spChg>
        <pc:spChg chg="add del mod topLvl">
          <ac:chgData name="VINCENTIUS LOANKA SINAGA" userId="ac96acc5-a788-4a3e-be28-90c1ee52ad77" providerId="ADAL" clId="{D670B24E-9E47-48DD-A4EB-94CA5A71D1A7}" dt="2022-11-13T08:58:43.143" v="829" actId="478"/>
          <ac:spMkLst>
            <pc:docMk/>
            <pc:sldMk cId="460297666" sldId="269"/>
            <ac:spMk id="23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08:57:43.343" v="764" actId="931"/>
          <ac:spMkLst>
            <pc:docMk/>
            <pc:sldMk cId="460297666" sldId="269"/>
            <ac:spMk id="24" creationId="{65B8D9FF-EF9E-48DA-B43B-B5CAD20079EE}"/>
          </ac:spMkLst>
        </pc:spChg>
        <pc:spChg chg="add mod">
          <ac:chgData name="VINCENTIUS LOANKA SINAGA" userId="ac96acc5-a788-4a3e-be28-90c1ee52ad77" providerId="ADAL" clId="{D670B24E-9E47-48DD-A4EB-94CA5A71D1A7}" dt="2022-11-13T08:58:23.671" v="820" actId="20577"/>
          <ac:spMkLst>
            <pc:docMk/>
            <pc:sldMk cId="460297666" sldId="269"/>
            <ac:spMk id="26" creationId="{F8C3D679-112E-B21B-0096-4E5A48589171}"/>
          </ac:spMkLst>
        </pc:spChg>
        <pc:grpChg chg="add del">
          <ac:chgData name="VINCENTIUS LOANKA SINAGA" userId="ac96acc5-a788-4a3e-be28-90c1ee52ad77" providerId="ADAL" clId="{D670B24E-9E47-48DD-A4EB-94CA5A71D1A7}" dt="2022-11-13T08:58:42.476" v="828" actId="478"/>
          <ac:grpSpMkLst>
            <pc:docMk/>
            <pc:sldMk cId="460297666" sldId="269"/>
            <ac:grpSpMk id="18" creationId="{00000000-0000-0000-0000-000000000000}"/>
          </ac:grpSpMkLst>
        </pc:grpChg>
        <pc:grpChg chg="add del">
          <ac:chgData name="VINCENTIUS LOANKA SINAGA" userId="ac96acc5-a788-4a3e-be28-90c1ee52ad77" providerId="ADAL" clId="{D670B24E-9E47-48DD-A4EB-94CA5A71D1A7}" dt="2022-11-13T08:58:43.143" v="829" actId="478"/>
          <ac:grpSpMkLst>
            <pc:docMk/>
            <pc:sldMk cId="460297666" sldId="269"/>
            <ac:grpSpMk id="21" creationId="{00000000-0000-0000-0000-000000000000}"/>
          </ac:grpSpMkLst>
        </pc:grpChg>
        <pc:picChg chg="add mod">
          <ac:chgData name="VINCENTIUS LOANKA SINAGA" userId="ac96acc5-a788-4a3e-be28-90c1ee52ad77" providerId="ADAL" clId="{D670B24E-9E47-48DD-A4EB-94CA5A71D1A7}" dt="2022-11-13T08:56:56.047" v="759" actId="27614"/>
          <ac:picMkLst>
            <pc:docMk/>
            <pc:sldMk cId="460297666" sldId="269"/>
            <ac:picMk id="6" creationId="{E8211A3E-038E-841D-26BF-CBEB53BC9E61}"/>
          </ac:picMkLst>
        </pc:picChg>
        <pc:picChg chg="add mod">
          <ac:chgData name="VINCENTIUS LOANKA SINAGA" userId="ac96acc5-a788-4a3e-be28-90c1ee52ad77" providerId="ADAL" clId="{D670B24E-9E47-48DD-A4EB-94CA5A71D1A7}" dt="2022-11-13T08:57:02.027" v="762" actId="27614"/>
          <ac:picMkLst>
            <pc:docMk/>
            <pc:sldMk cId="460297666" sldId="269"/>
            <ac:picMk id="10" creationId="{84238D2B-2E6A-BBF1-DBF6-38370D9BDC6E}"/>
          </ac:picMkLst>
        </pc:picChg>
        <pc:picChg chg="add mod">
          <ac:chgData name="VINCENTIUS LOANKA SINAGA" userId="ac96acc5-a788-4a3e-be28-90c1ee52ad77" providerId="ADAL" clId="{D670B24E-9E47-48DD-A4EB-94CA5A71D1A7}" dt="2022-11-13T08:57:44.559" v="766" actId="962"/>
          <ac:picMkLst>
            <pc:docMk/>
            <pc:sldMk cId="460297666" sldId="269"/>
            <ac:picMk id="25" creationId="{3F3CA736-246F-23BB-A132-D2585C55D092}"/>
          </ac:picMkLst>
        </pc:picChg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522525442" sldId="270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329224841" sldId="271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904806237" sldId="272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763912021" sldId="273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382658028" sldId="275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4277097427" sldId="276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722321691" sldId="277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94584864" sldId="280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537041349" sldId="283"/>
        </pc:sldMkLst>
      </pc:sldChg>
      <pc:sldChg chg="del ord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540015645" sldId="284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435494384" sldId="285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186338661" sldId="286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677961104" sldId="289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912069133" sldId="290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340002729" sldId="291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4284041504" sldId="292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141471785" sldId="293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4183896905" sldId="294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4290702850" sldId="295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772033180" sldId="296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832873198" sldId="297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794047989" sldId="298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2181142942" sldId="299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783664286" sldId="300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1415117442" sldId="301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791408843" sldId="302"/>
        </pc:sldMkLst>
      </pc:sldChg>
      <pc:sldChg chg="del">
        <pc:chgData name="VINCENTIUS LOANKA SINAGA" userId="ac96acc5-a788-4a3e-be28-90c1ee52ad77" providerId="ADAL" clId="{D670B24E-9E47-48DD-A4EB-94CA5A71D1A7}" dt="2022-11-13T14:37:50.953" v="1925" actId="47"/>
        <pc:sldMkLst>
          <pc:docMk/>
          <pc:sldMk cId="3408164204" sldId="303"/>
        </pc:sldMkLst>
      </pc:sldChg>
      <pc:sldChg chg="modSp add mod ord">
        <pc:chgData name="VINCENTIUS LOANKA SINAGA" userId="ac96acc5-a788-4a3e-be28-90c1ee52ad77" providerId="ADAL" clId="{D670B24E-9E47-48DD-A4EB-94CA5A71D1A7}" dt="2022-11-13T08:11:15.908" v="738" actId="20577"/>
        <pc:sldMkLst>
          <pc:docMk/>
          <pc:sldMk cId="1703026150" sldId="304"/>
        </pc:sldMkLst>
        <pc:spChg chg="mod">
          <ac:chgData name="VINCENTIUS LOANKA SINAGA" userId="ac96acc5-a788-4a3e-be28-90c1ee52ad77" providerId="ADAL" clId="{D670B24E-9E47-48DD-A4EB-94CA5A71D1A7}" dt="2022-11-13T08:11:06.426" v="708" actId="20577"/>
          <ac:spMkLst>
            <pc:docMk/>
            <pc:sldMk cId="1703026150" sldId="304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08:11:15.908" v="738" actId="20577"/>
          <ac:spMkLst>
            <pc:docMk/>
            <pc:sldMk cId="1703026150" sldId="304"/>
            <ac:spMk id="3" creationId="{00000000-0000-0000-0000-000000000000}"/>
          </ac:spMkLst>
        </pc:spChg>
      </pc:sldChg>
      <pc:sldChg chg="add del">
        <pc:chgData name="VINCENTIUS LOANKA SINAGA" userId="ac96acc5-a788-4a3e-be28-90c1ee52ad77" providerId="ADAL" clId="{D670B24E-9E47-48DD-A4EB-94CA5A71D1A7}" dt="2022-11-13T08:09:22.500" v="515" actId="2890"/>
        <pc:sldMkLst>
          <pc:docMk/>
          <pc:sldMk cId="1935993817" sldId="304"/>
        </pc:sldMkLst>
      </pc:sldChg>
      <pc:sldChg chg="addSp delSp modSp new mod">
        <pc:chgData name="VINCENTIUS LOANKA SINAGA" userId="ac96acc5-a788-4a3e-be28-90c1ee52ad77" providerId="ADAL" clId="{D670B24E-9E47-48DD-A4EB-94CA5A71D1A7}" dt="2022-11-13T08:12:34.330" v="750" actId="14100"/>
        <pc:sldMkLst>
          <pc:docMk/>
          <pc:sldMk cId="814720779" sldId="305"/>
        </pc:sldMkLst>
        <pc:spChg chg="del">
          <ac:chgData name="VINCENTIUS LOANKA SINAGA" userId="ac96acc5-a788-4a3e-be28-90c1ee52ad77" providerId="ADAL" clId="{D670B24E-9E47-48DD-A4EB-94CA5A71D1A7}" dt="2022-11-13T08:12:11.607" v="742"/>
          <ac:spMkLst>
            <pc:docMk/>
            <pc:sldMk cId="814720779" sldId="305"/>
            <ac:spMk id="2" creationId="{17390340-BBE2-3FE4-C03B-CE9C40D8CCE9}"/>
          </ac:spMkLst>
        </pc:spChg>
        <pc:spChg chg="add del mod">
          <ac:chgData name="VINCENTIUS LOANKA SINAGA" userId="ac96acc5-a788-4a3e-be28-90c1ee52ad77" providerId="ADAL" clId="{D670B24E-9E47-48DD-A4EB-94CA5A71D1A7}" dt="2022-11-13T08:12:21.037" v="746" actId="478"/>
          <ac:spMkLst>
            <pc:docMk/>
            <pc:sldMk cId="814720779" sldId="305"/>
            <ac:spMk id="5" creationId="{A8956F91-3FC6-4698-4C47-3770C671CCA5}"/>
          </ac:spMkLst>
        </pc:spChg>
        <pc:picChg chg="add del mod">
          <ac:chgData name="VINCENTIUS LOANKA SINAGA" userId="ac96acc5-a788-4a3e-be28-90c1ee52ad77" providerId="ADAL" clId="{D670B24E-9E47-48DD-A4EB-94CA5A71D1A7}" dt="2022-11-13T08:12:19.380" v="745" actId="478"/>
          <ac:picMkLst>
            <pc:docMk/>
            <pc:sldMk cId="814720779" sldId="305"/>
            <ac:picMk id="3" creationId="{1619F16F-549D-76BC-DD84-112295BBB5C5}"/>
          </ac:picMkLst>
        </pc:picChg>
        <pc:picChg chg="add mod">
          <ac:chgData name="VINCENTIUS LOANKA SINAGA" userId="ac96acc5-a788-4a3e-be28-90c1ee52ad77" providerId="ADAL" clId="{D670B24E-9E47-48DD-A4EB-94CA5A71D1A7}" dt="2022-11-13T08:12:34.330" v="750" actId="14100"/>
          <ac:picMkLst>
            <pc:docMk/>
            <pc:sldMk cId="814720779" sldId="305"/>
            <ac:picMk id="6" creationId="{EE33356A-D8CC-0216-B066-B80C72AE999F}"/>
          </ac:picMkLst>
        </pc:picChg>
      </pc:sldChg>
      <pc:sldChg chg="add del">
        <pc:chgData name="VINCENTIUS LOANKA SINAGA" userId="ac96acc5-a788-4a3e-be28-90c1ee52ad77" providerId="ADAL" clId="{D670B24E-9E47-48DD-A4EB-94CA5A71D1A7}" dt="2022-11-13T08:11:53.567" v="740" actId="2890"/>
        <pc:sldMkLst>
          <pc:docMk/>
          <pc:sldMk cId="3471826939" sldId="305"/>
        </pc:sldMkLst>
      </pc:sldChg>
      <pc:sldChg chg="addSp delSp modSp add mod">
        <pc:chgData name="VINCENTIUS LOANKA SINAGA" userId="ac96acc5-a788-4a3e-be28-90c1ee52ad77" providerId="ADAL" clId="{D670B24E-9E47-48DD-A4EB-94CA5A71D1A7}" dt="2022-11-13T08:12:50.854" v="755" actId="14100"/>
        <pc:sldMkLst>
          <pc:docMk/>
          <pc:sldMk cId="3144825231" sldId="306"/>
        </pc:sldMkLst>
        <pc:picChg chg="add mod">
          <ac:chgData name="VINCENTIUS LOANKA SINAGA" userId="ac96acc5-a788-4a3e-be28-90c1ee52ad77" providerId="ADAL" clId="{D670B24E-9E47-48DD-A4EB-94CA5A71D1A7}" dt="2022-11-13T08:12:50.854" v="755" actId="14100"/>
          <ac:picMkLst>
            <pc:docMk/>
            <pc:sldMk cId="3144825231" sldId="306"/>
            <ac:picMk id="2" creationId="{682B0FDD-20F7-4FB5-2DE9-A50911432260}"/>
          </ac:picMkLst>
        </pc:picChg>
        <pc:picChg chg="del">
          <ac:chgData name="VINCENTIUS LOANKA SINAGA" userId="ac96acc5-a788-4a3e-be28-90c1ee52ad77" providerId="ADAL" clId="{D670B24E-9E47-48DD-A4EB-94CA5A71D1A7}" dt="2022-11-13T08:12:41.249" v="752" actId="478"/>
          <ac:picMkLst>
            <pc:docMk/>
            <pc:sldMk cId="3144825231" sldId="306"/>
            <ac:picMk id="6" creationId="{EE33356A-D8CC-0216-B066-B80C72AE999F}"/>
          </ac:picMkLst>
        </pc:picChg>
      </pc:sldChg>
      <pc:sldChg chg="add del ord">
        <pc:chgData name="VINCENTIUS LOANKA SINAGA" userId="ac96acc5-a788-4a3e-be28-90c1ee52ad77" providerId="ADAL" clId="{D670B24E-9E47-48DD-A4EB-94CA5A71D1A7}" dt="2022-11-13T08:58:41.540" v="827" actId="2890"/>
        <pc:sldMkLst>
          <pc:docMk/>
          <pc:sldMk cId="1510141434" sldId="307"/>
        </pc:sldMkLst>
      </pc:sldChg>
      <pc:sldChg chg="addSp delSp modSp add mod ord modAnim">
        <pc:chgData name="VINCENTIUS LOANKA SINAGA" userId="ac96acc5-a788-4a3e-be28-90c1ee52ad77" providerId="ADAL" clId="{D670B24E-9E47-48DD-A4EB-94CA5A71D1A7}" dt="2022-11-13T14:06:26.216" v="1125" actId="20577"/>
        <pc:sldMkLst>
          <pc:docMk/>
          <pc:sldMk cId="3852325245" sldId="307"/>
        </pc:sldMkLst>
        <pc:spChg chg="mod">
          <ac:chgData name="VINCENTIUS LOANKA SINAGA" userId="ac96acc5-a788-4a3e-be28-90c1ee52ad77" providerId="ADAL" clId="{D670B24E-9E47-48DD-A4EB-94CA5A71D1A7}" dt="2022-11-13T14:06:26.216" v="1125" actId="20577"/>
          <ac:spMkLst>
            <pc:docMk/>
            <pc:sldMk cId="3852325245" sldId="307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14:06:19.988" v="1119" actId="20577"/>
          <ac:spMkLst>
            <pc:docMk/>
            <pc:sldMk cId="3852325245" sldId="307"/>
            <ac:spMk id="3" creationId="{00000000-0000-0000-0000-000000000000}"/>
          </ac:spMkLst>
        </pc:spChg>
        <pc:spChg chg="add mod">
          <ac:chgData name="VINCENTIUS LOANKA SINAGA" userId="ac96acc5-a788-4a3e-be28-90c1ee52ad77" providerId="ADAL" clId="{D670B24E-9E47-48DD-A4EB-94CA5A71D1A7}" dt="2022-11-13T08:59:46.315" v="855" actId="20577"/>
          <ac:spMkLst>
            <pc:docMk/>
            <pc:sldMk cId="3852325245" sldId="307"/>
            <ac:spMk id="7" creationId="{D250E6A5-4087-6008-BB6A-F0E0020958BD}"/>
          </ac:spMkLst>
        </pc:spChg>
        <pc:spChg chg="del">
          <ac:chgData name="VINCENTIUS LOANKA SINAGA" userId="ac96acc5-a788-4a3e-be28-90c1ee52ad77" providerId="ADAL" clId="{D670B24E-9E47-48DD-A4EB-94CA5A71D1A7}" dt="2022-11-13T08:59:29.900" v="837" actId="931"/>
          <ac:spMkLst>
            <pc:docMk/>
            <pc:sldMk cId="3852325245" sldId="307"/>
            <ac:spMk id="9" creationId="{654C9C09-5844-4860-A2DB-06132DFEFF49}"/>
          </ac:spMkLst>
        </pc:spChg>
        <pc:spChg chg="add del mod">
          <ac:chgData name="VINCENTIUS LOANKA SINAGA" userId="ac96acc5-a788-4a3e-be28-90c1ee52ad77" providerId="ADAL" clId="{D670B24E-9E47-48DD-A4EB-94CA5A71D1A7}" dt="2022-11-13T09:01:04.559" v="946" actId="931"/>
          <ac:spMkLst>
            <pc:docMk/>
            <pc:sldMk cId="3852325245" sldId="307"/>
            <ac:spMk id="11" creationId="{77DC5F42-383A-BE71-3C89-1EE761DA3C02}"/>
          </ac:spMkLst>
        </pc:spChg>
        <pc:spChg chg="mod topLvl">
          <ac:chgData name="VINCENTIUS LOANKA SINAGA" userId="ac96acc5-a788-4a3e-be28-90c1ee52ad77" providerId="ADAL" clId="{D670B24E-9E47-48DD-A4EB-94CA5A71D1A7}" dt="2022-11-13T09:01:08.858" v="955" actId="20577"/>
          <ac:spMkLst>
            <pc:docMk/>
            <pc:sldMk cId="3852325245" sldId="307"/>
            <ac:spMk id="13" creationId="{00000000-0000-0000-0000-000000000000}"/>
          </ac:spMkLst>
        </pc:spChg>
        <pc:spChg chg="del topLvl">
          <ac:chgData name="VINCENTIUS LOANKA SINAGA" userId="ac96acc5-a788-4a3e-be28-90c1ee52ad77" providerId="ADAL" clId="{D670B24E-9E47-48DD-A4EB-94CA5A71D1A7}" dt="2022-11-13T08:58:53.206" v="836" actId="478"/>
          <ac:spMkLst>
            <pc:docMk/>
            <pc:sldMk cId="3852325245" sldId="307"/>
            <ac:spMk id="14" creationId="{00000000-0000-0000-0000-000000000000}"/>
          </ac:spMkLst>
        </pc:spChg>
        <pc:spChg chg="mod topLvl">
          <ac:chgData name="VINCENTIUS LOANKA SINAGA" userId="ac96acc5-a788-4a3e-be28-90c1ee52ad77" providerId="ADAL" clId="{D670B24E-9E47-48DD-A4EB-94CA5A71D1A7}" dt="2022-11-13T08:59:56.569" v="868" actId="20577"/>
          <ac:spMkLst>
            <pc:docMk/>
            <pc:sldMk cId="3852325245" sldId="307"/>
            <ac:spMk id="16" creationId="{00000000-0000-0000-0000-000000000000}"/>
          </ac:spMkLst>
        </pc:spChg>
        <pc:spChg chg="del topLvl">
          <ac:chgData name="VINCENTIUS LOANKA SINAGA" userId="ac96acc5-a788-4a3e-be28-90c1ee52ad77" providerId="ADAL" clId="{D670B24E-9E47-48DD-A4EB-94CA5A71D1A7}" dt="2022-11-13T08:58:52.031" v="835" actId="478"/>
          <ac:spMkLst>
            <pc:docMk/>
            <pc:sldMk cId="3852325245" sldId="307"/>
            <ac:spMk id="17" creationId="{00000000-0000-0000-0000-000000000000}"/>
          </ac:spMkLst>
        </pc:spChg>
        <pc:spChg chg="mod topLvl">
          <ac:chgData name="VINCENTIUS LOANKA SINAGA" userId="ac96acc5-a788-4a3e-be28-90c1ee52ad77" providerId="ADAL" clId="{D670B24E-9E47-48DD-A4EB-94CA5A71D1A7}" dt="2022-11-13T09:01:15.709" v="961" actId="20577"/>
          <ac:spMkLst>
            <pc:docMk/>
            <pc:sldMk cId="3852325245" sldId="307"/>
            <ac:spMk id="19" creationId="{00000000-0000-0000-0000-000000000000}"/>
          </ac:spMkLst>
        </pc:spChg>
        <pc:spChg chg="del topLvl">
          <ac:chgData name="VINCENTIUS LOANKA SINAGA" userId="ac96acc5-a788-4a3e-be28-90c1ee52ad77" providerId="ADAL" clId="{D670B24E-9E47-48DD-A4EB-94CA5A71D1A7}" dt="2022-11-13T08:58:49.152" v="833" actId="478"/>
          <ac:spMkLst>
            <pc:docMk/>
            <pc:sldMk cId="3852325245" sldId="307"/>
            <ac:spMk id="20" creationId="{00000000-0000-0000-0000-000000000000}"/>
          </ac:spMkLst>
        </pc:spChg>
        <pc:spChg chg="mod topLvl">
          <ac:chgData name="VINCENTIUS LOANKA SINAGA" userId="ac96acc5-a788-4a3e-be28-90c1ee52ad77" providerId="ADAL" clId="{D670B24E-9E47-48DD-A4EB-94CA5A71D1A7}" dt="2022-11-13T09:01:20.728" v="984" actId="20577"/>
          <ac:spMkLst>
            <pc:docMk/>
            <pc:sldMk cId="3852325245" sldId="307"/>
            <ac:spMk id="22" creationId="{00000000-0000-0000-0000-000000000000}"/>
          </ac:spMkLst>
        </pc:spChg>
        <pc:spChg chg="del topLvl">
          <ac:chgData name="VINCENTIUS LOANKA SINAGA" userId="ac96acc5-a788-4a3e-be28-90c1ee52ad77" providerId="ADAL" clId="{D670B24E-9E47-48DD-A4EB-94CA5A71D1A7}" dt="2022-11-13T08:58:50.606" v="834" actId="478"/>
          <ac:spMkLst>
            <pc:docMk/>
            <pc:sldMk cId="3852325245" sldId="307"/>
            <ac:spMk id="23" creationId="{00000000-0000-0000-0000-000000000000}"/>
          </ac:spMkLst>
        </pc:spChg>
        <pc:spChg chg="add mod">
          <ac:chgData name="VINCENTIUS LOANKA SINAGA" userId="ac96acc5-a788-4a3e-be28-90c1ee52ad77" providerId="ADAL" clId="{D670B24E-9E47-48DD-A4EB-94CA5A71D1A7}" dt="2022-11-13T09:04:41.544" v="1037" actId="20577"/>
          <ac:spMkLst>
            <pc:docMk/>
            <pc:sldMk cId="3852325245" sldId="307"/>
            <ac:spMk id="28" creationId="{170CED90-1830-5AF3-2C7B-F9E1B82E71BB}"/>
          </ac:spMkLst>
        </pc:spChg>
        <pc:spChg chg="add mod">
          <ac:chgData name="VINCENTIUS LOANKA SINAGA" userId="ac96acc5-a788-4a3e-be28-90c1ee52ad77" providerId="ADAL" clId="{D670B24E-9E47-48DD-A4EB-94CA5A71D1A7}" dt="2022-11-13T09:04:18.298" v="1012" actId="20577"/>
          <ac:spMkLst>
            <pc:docMk/>
            <pc:sldMk cId="3852325245" sldId="307"/>
            <ac:spMk id="29" creationId="{57C8A7B4-F54C-F9EB-AC3B-71E4A3A55B44}"/>
          </ac:spMkLst>
        </pc:spChg>
        <pc:spChg chg="add mod">
          <ac:chgData name="VINCENTIUS LOANKA SINAGA" userId="ac96acc5-a788-4a3e-be28-90c1ee52ad77" providerId="ADAL" clId="{D670B24E-9E47-48DD-A4EB-94CA5A71D1A7}" dt="2022-11-13T09:04:27.805" v="1023" actId="20577"/>
          <ac:spMkLst>
            <pc:docMk/>
            <pc:sldMk cId="3852325245" sldId="307"/>
            <ac:spMk id="30" creationId="{CB7C3511-AC76-C963-D9ED-F3C3C14AD0A5}"/>
          </ac:spMkLst>
        </pc:spChg>
        <pc:spChg chg="add mod">
          <ac:chgData name="VINCENTIUS LOANKA SINAGA" userId="ac96acc5-a788-4a3e-be28-90c1ee52ad77" providerId="ADAL" clId="{D670B24E-9E47-48DD-A4EB-94CA5A71D1A7}" dt="2022-11-13T09:04:34.492" v="1029" actId="20577"/>
          <ac:spMkLst>
            <pc:docMk/>
            <pc:sldMk cId="3852325245" sldId="307"/>
            <ac:spMk id="31" creationId="{01D5E3B2-A3C0-A769-9317-079CCB59C37D}"/>
          </ac:spMkLst>
        </pc:spChg>
        <pc:grpChg chg="del">
          <ac:chgData name="VINCENTIUS LOANKA SINAGA" userId="ac96acc5-a788-4a3e-be28-90c1ee52ad77" providerId="ADAL" clId="{D670B24E-9E47-48DD-A4EB-94CA5A71D1A7}" dt="2022-11-13T08:58:53.206" v="836" actId="478"/>
          <ac:grpSpMkLst>
            <pc:docMk/>
            <pc:sldMk cId="3852325245" sldId="307"/>
            <ac:grpSpMk id="12" creationId="{00000000-0000-0000-0000-000000000000}"/>
          </ac:grpSpMkLst>
        </pc:grpChg>
        <pc:grpChg chg="del">
          <ac:chgData name="VINCENTIUS LOANKA SINAGA" userId="ac96acc5-a788-4a3e-be28-90c1ee52ad77" providerId="ADAL" clId="{D670B24E-9E47-48DD-A4EB-94CA5A71D1A7}" dt="2022-11-13T08:58:52.031" v="835" actId="478"/>
          <ac:grpSpMkLst>
            <pc:docMk/>
            <pc:sldMk cId="3852325245" sldId="307"/>
            <ac:grpSpMk id="15" creationId="{00000000-0000-0000-0000-000000000000}"/>
          </ac:grpSpMkLst>
        </pc:grpChg>
        <pc:grpChg chg="del">
          <ac:chgData name="VINCENTIUS LOANKA SINAGA" userId="ac96acc5-a788-4a3e-be28-90c1ee52ad77" providerId="ADAL" clId="{D670B24E-9E47-48DD-A4EB-94CA5A71D1A7}" dt="2022-11-13T08:58:49.152" v="833" actId="478"/>
          <ac:grpSpMkLst>
            <pc:docMk/>
            <pc:sldMk cId="3852325245" sldId="307"/>
            <ac:grpSpMk id="18" creationId="{00000000-0000-0000-0000-000000000000}"/>
          </ac:grpSpMkLst>
        </pc:grpChg>
        <pc:grpChg chg="del">
          <ac:chgData name="VINCENTIUS LOANKA SINAGA" userId="ac96acc5-a788-4a3e-be28-90c1ee52ad77" providerId="ADAL" clId="{D670B24E-9E47-48DD-A4EB-94CA5A71D1A7}" dt="2022-11-13T08:58:50.606" v="834" actId="478"/>
          <ac:grpSpMkLst>
            <pc:docMk/>
            <pc:sldMk cId="3852325245" sldId="307"/>
            <ac:grpSpMk id="21" creationId="{00000000-0000-0000-0000-000000000000}"/>
          </ac:grpSpMkLst>
        </pc:grpChg>
        <pc:picChg chg="add mod">
          <ac:chgData name="VINCENTIUS LOANKA SINAGA" userId="ac96acc5-a788-4a3e-be28-90c1ee52ad77" providerId="ADAL" clId="{D670B24E-9E47-48DD-A4EB-94CA5A71D1A7}" dt="2022-11-13T08:59:32.367" v="838" actId="27614"/>
          <ac:picMkLst>
            <pc:docMk/>
            <pc:sldMk cId="3852325245" sldId="307"/>
            <ac:picMk id="5" creationId="{84E5B7BD-0834-2EB7-A0AD-EB174473EEEE}"/>
          </ac:picMkLst>
        </pc:picChg>
        <pc:picChg chg="del">
          <ac:chgData name="VINCENTIUS LOANKA SINAGA" userId="ac96acc5-a788-4a3e-be28-90c1ee52ad77" providerId="ADAL" clId="{D670B24E-9E47-48DD-A4EB-94CA5A71D1A7}" dt="2022-11-13T09:01:01.718" v="945" actId="478"/>
          <ac:picMkLst>
            <pc:docMk/>
            <pc:sldMk cId="3852325245" sldId="307"/>
            <ac:picMk id="6" creationId="{E8211A3E-038E-841D-26BF-CBEB53BC9E61}"/>
          </ac:picMkLst>
        </pc:picChg>
        <pc:picChg chg="add mod">
          <ac:chgData name="VINCENTIUS LOANKA SINAGA" userId="ac96acc5-a788-4a3e-be28-90c1ee52ad77" providerId="ADAL" clId="{D670B24E-9E47-48DD-A4EB-94CA5A71D1A7}" dt="2022-11-13T09:01:07.484" v="947" actId="27614"/>
          <ac:picMkLst>
            <pc:docMk/>
            <pc:sldMk cId="3852325245" sldId="307"/>
            <ac:picMk id="27" creationId="{30D48750-FA70-93EE-3FED-E8CB6EA6AC9E}"/>
          </ac:picMkLst>
        </pc:picChg>
      </pc:sldChg>
      <pc:sldChg chg="modSp add mod ord">
        <pc:chgData name="VINCENTIUS LOANKA SINAGA" userId="ac96acc5-a788-4a3e-be28-90c1ee52ad77" providerId="ADAL" clId="{D670B24E-9E47-48DD-A4EB-94CA5A71D1A7}" dt="2022-11-13T14:05:58.306" v="1087" actId="20577"/>
        <pc:sldMkLst>
          <pc:docMk/>
          <pc:sldMk cId="3039962440" sldId="308"/>
        </pc:sldMkLst>
        <pc:spChg chg="mod">
          <ac:chgData name="VINCENTIUS LOANKA SINAGA" userId="ac96acc5-a788-4a3e-be28-90c1ee52ad77" providerId="ADAL" clId="{D670B24E-9E47-48DD-A4EB-94CA5A71D1A7}" dt="2022-11-13T14:05:50.938" v="1052" actId="20577"/>
          <ac:spMkLst>
            <pc:docMk/>
            <pc:sldMk cId="3039962440" sldId="308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14:05:58.306" v="1087" actId="20577"/>
          <ac:spMkLst>
            <pc:docMk/>
            <pc:sldMk cId="3039962440" sldId="308"/>
            <ac:spMk id="3" creationId="{00000000-0000-0000-0000-000000000000}"/>
          </ac:spMkLst>
        </pc:spChg>
      </pc:sldChg>
      <pc:sldChg chg="modSp add mod ord">
        <pc:chgData name="VINCENTIUS LOANKA SINAGA" userId="ac96acc5-a788-4a3e-be28-90c1ee52ad77" providerId="ADAL" clId="{D670B24E-9E47-48DD-A4EB-94CA5A71D1A7}" dt="2022-11-13T14:21:35.322" v="1131" actId="20577"/>
        <pc:sldMkLst>
          <pc:docMk/>
          <pc:sldMk cId="1785316230" sldId="309"/>
        </pc:sldMkLst>
        <pc:spChg chg="mod">
          <ac:chgData name="VINCENTIUS LOANKA SINAGA" userId="ac96acc5-a788-4a3e-be28-90c1ee52ad77" providerId="ADAL" clId="{D670B24E-9E47-48DD-A4EB-94CA5A71D1A7}" dt="2022-11-13T14:21:35.322" v="1131" actId="20577"/>
          <ac:spMkLst>
            <pc:docMk/>
            <pc:sldMk cId="1785316230" sldId="309"/>
            <ac:spMk id="3" creationId="{00000000-0000-0000-0000-000000000000}"/>
          </ac:spMkLst>
        </pc:spChg>
      </pc:sldChg>
      <pc:sldChg chg="add del">
        <pc:chgData name="VINCENTIUS LOANKA SINAGA" userId="ac96acc5-a788-4a3e-be28-90c1ee52ad77" providerId="ADAL" clId="{D670B24E-9E47-48DD-A4EB-94CA5A71D1A7}" dt="2022-11-13T14:25:55.170" v="1248"/>
        <pc:sldMkLst>
          <pc:docMk/>
          <pc:sldMk cId="436007164" sldId="310"/>
        </pc:sldMkLst>
      </pc:sldChg>
      <pc:sldChg chg="delSp modSp add del mod ord">
        <pc:chgData name="VINCENTIUS LOANKA SINAGA" userId="ac96acc5-a788-4a3e-be28-90c1ee52ad77" providerId="ADAL" clId="{D670B24E-9E47-48DD-A4EB-94CA5A71D1A7}" dt="2022-11-13T14:23:27.280" v="1162" actId="47"/>
        <pc:sldMkLst>
          <pc:docMk/>
          <pc:sldMk cId="3052416747" sldId="310"/>
        </pc:sldMkLst>
        <pc:spChg chg="mod">
          <ac:chgData name="VINCENTIUS LOANKA SINAGA" userId="ac96acc5-a788-4a3e-be28-90c1ee52ad77" providerId="ADAL" clId="{D670B24E-9E47-48DD-A4EB-94CA5A71D1A7}" dt="2022-11-13T14:22:58.504" v="1159" actId="20577"/>
          <ac:spMkLst>
            <pc:docMk/>
            <pc:sldMk cId="3052416747" sldId="310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14:23:02.006" v="1160" actId="20577"/>
          <ac:spMkLst>
            <pc:docMk/>
            <pc:sldMk cId="3052416747" sldId="310"/>
            <ac:spMk id="3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14:23:08.540" v="1161" actId="478"/>
          <ac:spMkLst>
            <pc:docMk/>
            <pc:sldMk cId="3052416747" sldId="310"/>
            <ac:spMk id="13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14:23:08.540" v="1161" actId="478"/>
          <ac:spMkLst>
            <pc:docMk/>
            <pc:sldMk cId="3052416747" sldId="310"/>
            <ac:spMk id="20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14:23:08.540" v="1161" actId="478"/>
          <ac:spMkLst>
            <pc:docMk/>
            <pc:sldMk cId="3052416747" sldId="310"/>
            <ac:spMk id="21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14:23:08.540" v="1161" actId="478"/>
          <ac:spMkLst>
            <pc:docMk/>
            <pc:sldMk cId="3052416747" sldId="310"/>
            <ac:spMk id="22" creationId="{00000000-0000-0000-0000-000000000000}"/>
          </ac:spMkLst>
        </pc:spChg>
        <pc:spChg chg="del">
          <ac:chgData name="VINCENTIUS LOANKA SINAGA" userId="ac96acc5-a788-4a3e-be28-90c1ee52ad77" providerId="ADAL" clId="{D670B24E-9E47-48DD-A4EB-94CA5A71D1A7}" dt="2022-11-13T14:23:08.540" v="1161" actId="478"/>
          <ac:spMkLst>
            <pc:docMk/>
            <pc:sldMk cId="3052416747" sldId="310"/>
            <ac:spMk id="23" creationId="{00000000-0000-0000-0000-000000000000}"/>
          </ac:spMkLst>
        </pc:spChg>
        <pc:grpChg chg="del">
          <ac:chgData name="VINCENTIUS LOANKA SINAGA" userId="ac96acc5-a788-4a3e-be28-90c1ee52ad77" providerId="ADAL" clId="{D670B24E-9E47-48DD-A4EB-94CA5A71D1A7}" dt="2022-11-13T14:23:08.540" v="1161" actId="478"/>
          <ac:grpSpMkLst>
            <pc:docMk/>
            <pc:sldMk cId="3052416747" sldId="310"/>
            <ac:grpSpMk id="14" creationId="{00000000-0000-0000-0000-000000000000}"/>
          </ac:grpSpMkLst>
        </pc:grpChg>
        <pc:grpChg chg="del">
          <ac:chgData name="VINCENTIUS LOANKA SINAGA" userId="ac96acc5-a788-4a3e-be28-90c1ee52ad77" providerId="ADAL" clId="{D670B24E-9E47-48DD-A4EB-94CA5A71D1A7}" dt="2022-11-13T14:23:08.540" v="1161" actId="478"/>
          <ac:grpSpMkLst>
            <pc:docMk/>
            <pc:sldMk cId="3052416747" sldId="310"/>
            <ac:grpSpMk id="17" creationId="{00000000-0000-0000-0000-000000000000}"/>
          </ac:grpSpMkLst>
        </pc:grpChg>
      </pc:sldChg>
      <pc:sldChg chg="addSp delSp modSp add del mod ord">
        <pc:chgData name="VINCENTIUS LOANKA SINAGA" userId="ac96acc5-a788-4a3e-be28-90c1ee52ad77" providerId="ADAL" clId="{D670B24E-9E47-48DD-A4EB-94CA5A71D1A7}" dt="2022-11-14T11:40:33.819" v="2674" actId="20577"/>
        <pc:sldMkLst>
          <pc:docMk/>
          <pc:sldMk cId="4055521781" sldId="310"/>
        </pc:sldMkLst>
        <pc:spChg chg="mod">
          <ac:chgData name="VINCENTIUS LOANKA SINAGA" userId="ac96acc5-a788-4a3e-be28-90c1ee52ad77" providerId="ADAL" clId="{D670B24E-9E47-48DD-A4EB-94CA5A71D1A7}" dt="2022-11-13T14:24:40.421" v="1195" actId="20577"/>
          <ac:spMkLst>
            <pc:docMk/>
            <pc:sldMk cId="4055521781" sldId="310"/>
            <ac:spMk id="2" creationId="{00000000-0000-0000-0000-000000000000}"/>
          </ac:spMkLst>
        </pc:spChg>
        <pc:spChg chg="mod">
          <ac:chgData name="VINCENTIUS LOANKA SINAGA" userId="ac96acc5-a788-4a3e-be28-90c1ee52ad77" providerId="ADAL" clId="{D670B24E-9E47-48DD-A4EB-94CA5A71D1A7}" dt="2022-11-13T14:24:47.831" v="1221" actId="20577"/>
          <ac:spMkLst>
            <pc:docMk/>
            <pc:sldMk cId="4055521781" sldId="310"/>
            <ac:spMk id="3" creationId="{00000000-0000-0000-0000-000000000000}"/>
          </ac:spMkLst>
        </pc:spChg>
        <pc:spChg chg="add del mod">
          <ac:chgData name="VINCENTIUS LOANKA SINAGA" userId="ac96acc5-a788-4a3e-be28-90c1ee52ad77" providerId="ADAL" clId="{D670B24E-9E47-48DD-A4EB-94CA5A71D1A7}" dt="2022-11-13T14:33:58.422" v="1618" actId="1076"/>
          <ac:spMkLst>
            <pc:docMk/>
            <pc:sldMk cId="4055521781" sldId="310"/>
            <ac:spMk id="4" creationId="{852CA757-962D-F162-F1E1-3A80AD396E1E}"/>
          </ac:spMkLst>
        </pc:spChg>
        <pc:spChg chg="add mod">
          <ac:chgData name="VINCENTIUS LOANKA SINAGA" userId="ac96acc5-a788-4a3e-be28-90c1ee52ad77" providerId="ADAL" clId="{D670B24E-9E47-48DD-A4EB-94CA5A71D1A7}" dt="2022-11-14T11:35:12.607" v="1975" actId="1076"/>
          <ac:spMkLst>
            <pc:docMk/>
            <pc:sldMk cId="4055521781" sldId="310"/>
            <ac:spMk id="6" creationId="{B0BCDCC9-35FD-0B01-4B7B-65D82EFCB6F3}"/>
          </ac:spMkLst>
        </pc:spChg>
        <pc:spChg chg="add del mod">
          <ac:chgData name="VINCENTIUS LOANKA SINAGA" userId="ac96acc5-a788-4a3e-be28-90c1ee52ad77" providerId="ADAL" clId="{D670B24E-9E47-48DD-A4EB-94CA5A71D1A7}" dt="2022-11-13T14:33:58.422" v="1618" actId="1076"/>
          <ac:spMkLst>
            <pc:docMk/>
            <pc:sldMk cId="4055521781" sldId="310"/>
            <ac:spMk id="8" creationId="{209197C0-72B2-9238-8DA1-4F66072E9C6C}"/>
          </ac:spMkLst>
        </pc:spChg>
        <pc:spChg chg="add del mod">
          <ac:chgData name="VINCENTIUS LOANKA SINAGA" userId="ac96acc5-a788-4a3e-be28-90c1ee52ad77" providerId="ADAL" clId="{D670B24E-9E47-48DD-A4EB-94CA5A71D1A7}" dt="2022-11-13T14:33:58.422" v="1618" actId="1076"/>
          <ac:spMkLst>
            <pc:docMk/>
            <pc:sldMk cId="4055521781" sldId="310"/>
            <ac:spMk id="9" creationId="{459AE819-20EB-D1C1-914D-90D499FA9F33}"/>
          </ac:spMkLst>
        </pc:spChg>
        <pc:spChg chg="add del mod">
          <ac:chgData name="VINCENTIUS LOANKA SINAGA" userId="ac96acc5-a788-4a3e-be28-90c1ee52ad77" providerId="ADAL" clId="{D670B24E-9E47-48DD-A4EB-94CA5A71D1A7}" dt="2022-11-13T14:33:58.422" v="1618" actId="1076"/>
          <ac:spMkLst>
            <pc:docMk/>
            <pc:sldMk cId="4055521781" sldId="310"/>
            <ac:spMk id="19" creationId="{B305805B-CCD4-5CB9-2FC6-40B55166C8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20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21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22" creationId="{00000000-0000-0000-0000-000000000000}"/>
          </ac:spMkLst>
        </pc:spChg>
        <pc:spChg chg="add del mod">
          <ac:chgData name="VINCENTIUS LOANKA SINAGA" userId="ac96acc5-a788-4a3e-be28-90c1ee52ad77" providerId="ADAL" clId="{D670B24E-9E47-48DD-A4EB-94CA5A71D1A7}" dt="2022-11-14T11:39:02.121" v="2421"/>
          <ac:spMkLst>
            <pc:docMk/>
            <pc:sldMk cId="4055521781" sldId="310"/>
            <ac:spMk id="23" creationId="{9367273D-2D37-F39B-4C8D-50CFC826A0D7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24" creationId="{00000000-0000-0000-0000-000000000000}"/>
          </ac:spMkLst>
        </pc:spChg>
        <pc:spChg chg="add del mod">
          <ac:chgData name="VINCENTIUS LOANKA SINAGA" userId="ac96acc5-a788-4a3e-be28-90c1ee52ad77" providerId="ADAL" clId="{D670B24E-9E47-48DD-A4EB-94CA5A71D1A7}" dt="2022-11-13T14:33:58.422" v="1618" actId="1076"/>
          <ac:spMkLst>
            <pc:docMk/>
            <pc:sldMk cId="4055521781" sldId="310"/>
            <ac:spMk id="25" creationId="{A3D37F93-23E2-7267-B2E9-A71DC2BEF208}"/>
          </ac:spMkLst>
        </pc:spChg>
        <pc:spChg chg="add del mod">
          <ac:chgData name="VINCENTIUS LOANKA SINAGA" userId="ac96acc5-a788-4a3e-be28-90c1ee52ad77" providerId="ADAL" clId="{D670B24E-9E47-48DD-A4EB-94CA5A71D1A7}" dt="2022-11-13T14:36:32.817" v="1924" actId="1076"/>
          <ac:spMkLst>
            <pc:docMk/>
            <pc:sldMk cId="4055521781" sldId="310"/>
            <ac:spMk id="26" creationId="{90EC48E8-61E2-DD62-39B5-C1816DB1FA75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30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31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32" creationId="{00000000-0000-0000-0000-000000000000}"/>
          </ac:spMkLst>
        </pc:spChg>
        <pc:spChg chg="del mod">
          <ac:chgData name="VINCENTIUS LOANKA SINAGA" userId="ac96acc5-a788-4a3e-be28-90c1ee52ad77" providerId="ADAL" clId="{D670B24E-9E47-48DD-A4EB-94CA5A71D1A7}" dt="2022-11-13T14:26:22.916" v="1254" actId="478"/>
          <ac:spMkLst>
            <pc:docMk/>
            <pc:sldMk cId="4055521781" sldId="310"/>
            <ac:spMk id="33" creationId="{00000000-0000-0000-0000-000000000000}"/>
          </ac:spMkLst>
        </pc:spChg>
        <pc:spChg chg="add del mod">
          <ac:chgData name="VINCENTIUS LOANKA SINAGA" userId="ac96acc5-a788-4a3e-be28-90c1ee52ad77" providerId="ADAL" clId="{D670B24E-9E47-48DD-A4EB-94CA5A71D1A7}" dt="2022-11-14T11:40:33.819" v="2674" actId="20577"/>
          <ac:spMkLst>
            <pc:docMk/>
            <pc:sldMk cId="4055521781" sldId="310"/>
            <ac:spMk id="34" creationId="{03D2C1C4-8096-E8D6-0968-74AC7403CBF7}"/>
          </ac:spMkLst>
        </pc:spChg>
        <pc:spChg chg="add del mod">
          <ac:chgData name="VINCENTIUS LOANKA SINAGA" userId="ac96acc5-a788-4a3e-be28-90c1ee52ad77" providerId="ADAL" clId="{D670B24E-9E47-48DD-A4EB-94CA5A71D1A7}" dt="2022-11-13T14:36:32.817" v="1924" actId="1076"/>
          <ac:spMkLst>
            <pc:docMk/>
            <pc:sldMk cId="4055521781" sldId="310"/>
            <ac:spMk id="35" creationId="{D3618714-417C-6D7E-CA8F-871EC73ABB28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36" creationId="{0DAA73A1-1878-D420-49F9-F0E48367E0DF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37" creationId="{D2AA3699-892A-3B94-7AAB-B5A5C17A6DE6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38" creationId="{4111A70B-FCDF-BCFA-052C-21D7815D75AD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39" creationId="{DDA8DFB0-20F5-8D5D-5554-87422FF0011C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40" creationId="{2757AA03-BFD9-ACF8-F9F3-7A99D92EAC0E}"/>
          </ac:spMkLst>
        </pc:spChg>
        <pc:spChg chg="add del mod">
          <ac:chgData name="VINCENTIUS LOANKA SINAGA" userId="ac96acc5-a788-4a3e-be28-90c1ee52ad77" providerId="ADAL" clId="{D670B24E-9E47-48DD-A4EB-94CA5A71D1A7}" dt="2022-11-13T14:33:50.891" v="1617" actId="478"/>
          <ac:spMkLst>
            <pc:docMk/>
            <pc:sldMk cId="4055521781" sldId="310"/>
            <ac:spMk id="41" creationId="{BBAD8ACF-FA34-7C05-403D-6053695E1DFE}"/>
          </ac:spMkLst>
        </pc:spChg>
        <pc:spChg chg="add del mod">
          <ac:chgData name="VINCENTIUS LOANKA SINAGA" userId="ac96acc5-a788-4a3e-be28-90c1ee52ad77" providerId="ADAL" clId="{D670B24E-9E47-48DD-A4EB-94CA5A71D1A7}" dt="2022-11-13T14:36:00.056" v="1923"/>
          <ac:spMkLst>
            <pc:docMk/>
            <pc:sldMk cId="4055521781" sldId="310"/>
            <ac:spMk id="42" creationId="{8EEA2A64-D0A5-DAB0-FDEC-B2E8718D78FF}"/>
          </ac:spMkLst>
        </pc:spChg>
        <pc:spChg chg="add del mod">
          <ac:chgData name="VINCENTIUS LOANKA SINAGA" userId="ac96acc5-a788-4a3e-be28-90c1ee52ad77" providerId="ADAL" clId="{D670B24E-9E47-48DD-A4EB-94CA5A71D1A7}" dt="2022-11-13T14:36:00.056" v="1923"/>
          <ac:spMkLst>
            <pc:docMk/>
            <pc:sldMk cId="4055521781" sldId="310"/>
            <ac:spMk id="43" creationId="{30F23629-4D21-E8CE-FE11-9CDFE153AEB8}"/>
          </ac:spMkLst>
        </pc:spChg>
        <pc:spChg chg="add del mod">
          <ac:chgData name="VINCENTIUS LOANKA SINAGA" userId="ac96acc5-a788-4a3e-be28-90c1ee52ad77" providerId="ADAL" clId="{D670B24E-9E47-48DD-A4EB-94CA5A71D1A7}" dt="2022-11-13T14:36:00.056" v="1923"/>
          <ac:spMkLst>
            <pc:docMk/>
            <pc:sldMk cId="4055521781" sldId="310"/>
            <ac:spMk id="44" creationId="{ABEC1851-0AAF-571F-0203-57B37356FE33}"/>
          </ac:spMkLst>
        </pc:spChg>
        <pc:grpChg chg="del">
          <ac:chgData name="VINCENTIUS LOANKA SINAGA" userId="ac96acc5-a788-4a3e-be28-90c1ee52ad77" providerId="ADAL" clId="{D670B24E-9E47-48DD-A4EB-94CA5A71D1A7}" dt="2022-11-13T14:24:50.680" v="1222" actId="478"/>
          <ac:grpSpMkLst>
            <pc:docMk/>
            <pc:sldMk cId="4055521781" sldId="310"/>
            <ac:grpSpMk id="7" creationId="{00000000-0000-0000-0000-000000000000}"/>
          </ac:grpSpMkLst>
        </pc:grpChg>
        <pc:grpChg chg="del mod">
          <ac:chgData name="VINCENTIUS LOANKA SINAGA" userId="ac96acc5-a788-4a3e-be28-90c1ee52ad77" providerId="ADAL" clId="{D670B24E-9E47-48DD-A4EB-94CA5A71D1A7}" dt="2022-11-13T14:26:22.916" v="1254" actId="478"/>
          <ac:grpSpMkLst>
            <pc:docMk/>
            <pc:sldMk cId="4055521781" sldId="310"/>
            <ac:grpSpMk id="10" creationId="{00000000-0000-0000-0000-000000000000}"/>
          </ac:grpSpMkLst>
        </pc:grpChg>
        <pc:grpChg chg="del mod">
          <ac:chgData name="VINCENTIUS LOANKA SINAGA" userId="ac96acc5-a788-4a3e-be28-90c1ee52ad77" providerId="ADAL" clId="{D670B24E-9E47-48DD-A4EB-94CA5A71D1A7}" dt="2022-11-13T14:26:22.916" v="1254" actId="478"/>
          <ac:grpSpMkLst>
            <pc:docMk/>
            <pc:sldMk cId="4055521781" sldId="310"/>
            <ac:grpSpMk id="13" creationId="{00000000-0000-0000-0000-000000000000}"/>
          </ac:grpSpMkLst>
        </pc:grpChg>
        <pc:grpChg chg="del mod">
          <ac:chgData name="VINCENTIUS LOANKA SINAGA" userId="ac96acc5-a788-4a3e-be28-90c1ee52ad77" providerId="ADAL" clId="{D670B24E-9E47-48DD-A4EB-94CA5A71D1A7}" dt="2022-11-13T14:26:22.916" v="1254" actId="478"/>
          <ac:grpSpMkLst>
            <pc:docMk/>
            <pc:sldMk cId="4055521781" sldId="310"/>
            <ac:grpSpMk id="16" creationId="{00000000-0000-0000-0000-000000000000}"/>
          </ac:grpSpMkLst>
        </pc:grpChg>
        <pc:grpChg chg="del mod">
          <ac:chgData name="VINCENTIUS LOANKA SINAGA" userId="ac96acc5-a788-4a3e-be28-90c1ee52ad77" providerId="ADAL" clId="{D670B24E-9E47-48DD-A4EB-94CA5A71D1A7}" dt="2022-11-13T14:26:22.916" v="1254" actId="478"/>
          <ac:grpSpMkLst>
            <pc:docMk/>
            <pc:sldMk cId="4055521781" sldId="310"/>
            <ac:grpSpMk id="27" creationId="{00000000-0000-0000-0000-000000000000}"/>
          </ac:grpSpMkLst>
        </pc:grpChg>
      </pc:sldChg>
      <pc:sldChg chg="add del">
        <pc:chgData name="VINCENTIUS LOANKA SINAGA" userId="ac96acc5-a788-4a3e-be28-90c1ee52ad77" providerId="ADAL" clId="{D670B24E-9E47-48DD-A4EB-94CA5A71D1A7}" dt="2022-11-13T14:26:16.707" v="1250"/>
        <pc:sldMkLst>
          <pc:docMk/>
          <pc:sldMk cId="2849008732" sldId="3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anikode.com/c-variabel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Vincentius Loanka Sinaga – CIO BNCC 34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Training Web Design BNCC 34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Session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55776" y="1563638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Task Review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Review </a:t>
              </a:r>
              <a:r>
                <a:rPr lang="id-ID" altLang="ko-KR" sz="1200" dirty="0">
                  <a:solidFill>
                    <a:schemeClr val="bg1"/>
                  </a:solidFill>
                  <a:cs typeface="Arial" pitchFamily="34" charset="0"/>
                </a:rPr>
                <a:t>tugas sesi 1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55776" y="2233746"/>
            <a:ext cx="4902230" cy="534733"/>
            <a:chOff x="2299400" y="1781114"/>
            <a:chExt cx="4576856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Container + Session 1 part 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dirty="0">
                  <a:solidFill>
                    <a:schemeClr val="bg1"/>
                  </a:solidFill>
                  <a:cs typeface="Arial" pitchFamily="34" charset="0"/>
                </a:rPr>
                <a:t>Pembahasan materi tambahan sesi 1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5776" y="2903854"/>
            <a:ext cx="4902230" cy="534733"/>
            <a:chOff x="2299400" y="1781114"/>
            <a:chExt cx="4576856" cy="534733"/>
          </a:xfrm>
        </p:grpSpPr>
        <p:sp>
          <p:nvSpPr>
            <p:cNvPr id="5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Session 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dirty="0">
                  <a:solidFill>
                    <a:schemeClr val="bg1"/>
                  </a:solidFill>
                  <a:cs typeface="Arial" pitchFamily="34" charset="0"/>
                </a:rPr>
                <a:t>Pembahasan materi sesi 2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55776" y="3573962"/>
            <a:ext cx="4902230" cy="534733"/>
            <a:chOff x="2299400" y="1781114"/>
            <a:chExt cx="4576856" cy="534733"/>
          </a:xfrm>
        </p:grpSpPr>
        <p:sp>
          <p:nvSpPr>
            <p:cNvPr id="5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Session 2 Task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dirty="0">
                  <a:solidFill>
                    <a:schemeClr val="bg1"/>
                  </a:solidFill>
                  <a:cs typeface="Arial" pitchFamily="34" charset="0"/>
                </a:rPr>
                <a:t>Tugas sesi 2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55086" y="160979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55086" y="22798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55086" y="295000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55086" y="362011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Task Session 1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ko-KR" dirty="0"/>
              <a:t>Let see about the structure</a:t>
            </a: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2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33356A-D8CC-0216-B066-B80C72AE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B0FDD-20F7-4FB5-2DE9-A5091143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ko-KR" dirty="0"/>
              <a:t>Most Important in Web Development</a:t>
            </a: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96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/>
              <a:t>Tebak </a:t>
            </a:r>
            <a:r>
              <a:rPr lang="en-US" altLang="ko-KR" dirty="0" err="1"/>
              <a:t>Merek</a:t>
            </a:r>
            <a:r>
              <a:rPr lang="en-US" altLang="ko-KR" dirty="0"/>
              <a:t> </a:t>
            </a:r>
            <a:r>
              <a:rPr lang="id-ID" altLang="ko-KR" dirty="0"/>
              <a:t>Keripik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Hungry?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508" y="3922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Kusuka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44437" y="3922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Lays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4677366" y="3922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err="1">
                <a:solidFill>
                  <a:schemeClr val="bg1"/>
                </a:solidFill>
                <a:cs typeface="Arial" pitchFamily="34" charset="0"/>
              </a:rPr>
              <a:t>Qtela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6710295" y="3922701"/>
            <a:ext cx="183384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err="1">
                <a:solidFill>
                  <a:schemeClr val="bg1"/>
                </a:solidFill>
                <a:cs typeface="Arial" pitchFamily="34" charset="0"/>
              </a:rPr>
              <a:t>Chitato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238D2B-2E6A-BBF1-DBF6-38370D9BDC6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r="4659"/>
          <a:stretch>
            <a:fillRect/>
          </a:stretch>
        </p:blipFill>
        <p:spPr/>
      </p:pic>
      <p:pic>
        <p:nvPicPr>
          <p:cNvPr id="5" name="Picture Placeholder 4" descr="A picture containing cup, food, orange, sliced&#10;&#10;Description automatically generated">
            <a:extLst>
              <a:ext uri="{FF2B5EF4-FFF2-40B4-BE49-F238E27FC236}">
                <a16:creationId xmlns:a16="http://schemas.microsoft.com/office/drawing/2014/main" id="{84E5B7BD-0834-2EB7-A0AD-EB174473EEEE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r="20239"/>
          <a:stretch>
            <a:fillRect/>
          </a:stretch>
        </p:blipFill>
        <p:spPr/>
      </p:pic>
      <p:pic>
        <p:nvPicPr>
          <p:cNvPr id="25" name="Picture Placeholder 24" descr="Graphical user interface&#10;&#10;Description automatically generated">
            <a:extLst>
              <a:ext uri="{FF2B5EF4-FFF2-40B4-BE49-F238E27FC236}">
                <a16:creationId xmlns:a16="http://schemas.microsoft.com/office/drawing/2014/main" id="{3F3CA736-246F-23BB-A132-D2585C55D09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r="4659"/>
          <a:stretch>
            <a:fillRect/>
          </a:stretch>
        </p:blipFill>
        <p:spPr/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C3D679-112E-B21B-0096-4E5A48589171}"/>
              </a:ext>
            </a:extLst>
          </p:cNvPr>
          <p:cNvSpPr/>
          <p:nvPr/>
        </p:nvSpPr>
        <p:spPr>
          <a:xfrm>
            <a:off x="4951936" y="1995686"/>
            <a:ext cx="12961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Hayo</a:t>
            </a:r>
            <a:r>
              <a:rPr lang="en-US" sz="1100" dirty="0">
                <a:solidFill>
                  <a:schemeClr val="tx1"/>
                </a:solidFill>
              </a:rPr>
              <a:t>… </a:t>
            </a:r>
            <a:r>
              <a:rPr lang="en-US" sz="1100" dirty="0" err="1">
                <a:solidFill>
                  <a:schemeClr val="tx1"/>
                </a:solidFill>
              </a:rPr>
              <a:t>Ini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keripik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apa</a:t>
            </a:r>
            <a:r>
              <a:rPr lang="en-US" sz="1100" dirty="0">
                <a:solidFill>
                  <a:schemeClr val="tx1"/>
                </a:solidFill>
              </a:rPr>
              <a:t>???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0E6A5-4087-6008-BB6A-F0E0020958BD}"/>
              </a:ext>
            </a:extLst>
          </p:cNvPr>
          <p:cNvSpPr/>
          <p:nvPr/>
        </p:nvSpPr>
        <p:spPr>
          <a:xfrm>
            <a:off x="6965962" y="1951081"/>
            <a:ext cx="129614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Kalau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ini</a:t>
            </a:r>
            <a:r>
              <a:rPr lang="en-US" sz="1100" dirty="0">
                <a:solidFill>
                  <a:schemeClr val="tx1"/>
                </a:solidFill>
              </a:rPr>
              <a:t>???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27" name="Picture Placeholder 26" descr="A bag of chips&#10;&#10;Description automatically generated with medium confidence">
            <a:extLst>
              <a:ext uri="{FF2B5EF4-FFF2-40B4-BE49-F238E27FC236}">
                <a16:creationId xmlns:a16="http://schemas.microsoft.com/office/drawing/2014/main" id="{30D48750-FA70-93EE-3FED-E8CB6EA6AC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 b="9900"/>
          <a:stretch>
            <a:fillRect/>
          </a:stretch>
        </p:blipFill>
        <p:spPr/>
      </p:pic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170CED90-1830-5AF3-2C7B-F9E1B82E71BB}"/>
              </a:ext>
            </a:extLst>
          </p:cNvPr>
          <p:cNvSpPr txBox="1">
            <a:spLocks/>
          </p:cNvSpPr>
          <p:nvPr/>
        </p:nvSpPr>
        <p:spPr>
          <a:xfrm>
            <a:off x="611508" y="4194378"/>
            <a:ext cx="183384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err="1">
                <a:solidFill>
                  <a:schemeClr val="bg1"/>
                </a:solidFill>
                <a:cs typeface="Arial" pitchFamily="34" charset="0"/>
              </a:rPr>
              <a:t>Article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C8A7B4-F54C-F9EB-AC3B-71E4A3A55B44}"/>
              </a:ext>
            </a:extLst>
          </p:cNvPr>
          <p:cNvSpPr txBox="1">
            <a:spLocks/>
          </p:cNvSpPr>
          <p:nvPr/>
        </p:nvSpPr>
        <p:spPr>
          <a:xfrm>
            <a:off x="6698648" y="4194378"/>
            <a:ext cx="183384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err="1">
                <a:solidFill>
                  <a:schemeClr val="bg1"/>
                </a:solidFill>
                <a:cs typeface="Arial" pitchFamily="34" charset="0"/>
              </a:rPr>
              <a:t>Div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B7C3511-AC76-C963-D9ED-F3C3C14AD0A5}"/>
              </a:ext>
            </a:extLst>
          </p:cNvPr>
          <p:cNvSpPr txBox="1">
            <a:spLocks/>
          </p:cNvSpPr>
          <p:nvPr/>
        </p:nvSpPr>
        <p:spPr>
          <a:xfrm>
            <a:off x="4666732" y="4176258"/>
            <a:ext cx="183384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err="1">
                <a:solidFill>
                  <a:schemeClr val="bg1"/>
                </a:solidFill>
                <a:cs typeface="Arial" pitchFamily="34" charset="0"/>
              </a:rPr>
              <a:t>Footer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1D5E3B2-A3C0-A769-9317-079CCB59C37D}"/>
              </a:ext>
            </a:extLst>
          </p:cNvPr>
          <p:cNvSpPr txBox="1">
            <a:spLocks/>
          </p:cNvSpPr>
          <p:nvPr/>
        </p:nvSpPr>
        <p:spPr>
          <a:xfrm>
            <a:off x="2668670" y="4194378"/>
            <a:ext cx="183384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 err="1">
                <a:solidFill>
                  <a:schemeClr val="bg1"/>
                </a:solidFill>
                <a:cs typeface="Arial" pitchFamily="34" charset="0"/>
              </a:rPr>
              <a:t>Nav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2" grpId="0"/>
      <p:bldP spid="26" grpId="0" animBg="1"/>
      <p:bldP spid="7" grpId="0" animBg="1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Session 2 Task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JavaScript Introduction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CA757-962D-F162-F1E1-3A80AD396E1E}"/>
              </a:ext>
            </a:extLst>
          </p:cNvPr>
          <p:cNvSpPr/>
          <p:nvPr/>
        </p:nvSpPr>
        <p:spPr>
          <a:xfrm>
            <a:off x="2008613" y="1414683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97C0-72B2-9238-8DA1-4F66072E9C6C}"/>
              </a:ext>
            </a:extLst>
          </p:cNvPr>
          <p:cNvSpPr txBox="1"/>
          <p:nvPr/>
        </p:nvSpPr>
        <p:spPr>
          <a:xfrm>
            <a:off x="2483768" y="1491630"/>
            <a:ext cx="53112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perbedaan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antara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HTML, CSS, dan JS(JavaScript)?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AE819-20EB-D1C1-914D-90D499FA9F33}"/>
              </a:ext>
            </a:extLst>
          </p:cNvPr>
          <p:cNvSpPr txBox="1"/>
          <p:nvPr/>
        </p:nvSpPr>
        <p:spPr>
          <a:xfrm>
            <a:off x="2124182" y="152240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05805B-CCD4-5CB9-2FC6-40B55166C800}"/>
              </a:ext>
            </a:extLst>
          </p:cNvPr>
          <p:cNvSpPr/>
          <p:nvPr/>
        </p:nvSpPr>
        <p:spPr>
          <a:xfrm>
            <a:off x="2008613" y="2192575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67273D-2D37-F39B-4C8D-50CFC826A0D7}"/>
              </a:ext>
            </a:extLst>
          </p:cNvPr>
          <p:cNvSpPr txBox="1"/>
          <p:nvPr/>
        </p:nvSpPr>
        <p:spPr>
          <a:xfrm>
            <a:off x="2483768" y="2084855"/>
            <a:ext cx="53112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Dalam JavaScript, untuk membuat sebuah variable. Biasanya orang-orang menggunakan var, let, dan cons. Apakah perbedaan dari var, let, dan cons dan pada saat kapan kita menggunakan masing-masing dari mereka?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D37F93-23E2-7267-B2E9-A71DC2BEF208}"/>
              </a:ext>
            </a:extLst>
          </p:cNvPr>
          <p:cNvSpPr txBox="1"/>
          <p:nvPr/>
        </p:nvSpPr>
        <p:spPr>
          <a:xfrm>
            <a:off x="2124182" y="2300295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EC48E8-61E2-DD62-39B5-C1816DB1FA75}"/>
              </a:ext>
            </a:extLst>
          </p:cNvPr>
          <p:cNvSpPr/>
          <p:nvPr/>
        </p:nvSpPr>
        <p:spPr>
          <a:xfrm>
            <a:off x="2008613" y="3051646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2C1C4-8096-E8D6-0968-74AC7403CBF7}"/>
              </a:ext>
            </a:extLst>
          </p:cNvPr>
          <p:cNvSpPr txBox="1"/>
          <p:nvPr/>
        </p:nvSpPr>
        <p:spPr>
          <a:xfrm>
            <a:off x="2483767" y="2851594"/>
            <a:ext cx="53112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Javascript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pemograman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sekalipun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sering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kali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mendengar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kata variable.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Bacalah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artikel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berikut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2"/>
              </a:rPr>
              <a:t>https://www.petanikode.com/c-variabel/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Apakah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perbedaan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variabel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 dan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 JavaScript?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618714-417C-6D7E-CA8F-871EC73ABB28}"/>
              </a:ext>
            </a:extLst>
          </p:cNvPr>
          <p:cNvSpPr txBox="1"/>
          <p:nvPr/>
        </p:nvSpPr>
        <p:spPr>
          <a:xfrm>
            <a:off x="2124182" y="315936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CDCC9-35FD-0B01-4B7B-65D82EFCB6F3}"/>
              </a:ext>
            </a:extLst>
          </p:cNvPr>
          <p:cNvSpPr txBox="1"/>
          <p:nvPr/>
        </p:nvSpPr>
        <p:spPr>
          <a:xfrm>
            <a:off x="3419872" y="4011910"/>
            <a:ext cx="308080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ko-KR" sz="1100" dirty="0">
                <a:solidFill>
                  <a:schemeClr val="bg1"/>
                </a:solidFill>
                <a:cs typeface="Arial" pitchFamily="34" charset="0"/>
              </a:rPr>
              <a:t>Ketentuan pengumpulan:</a:t>
            </a:r>
          </a:p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DEADLINE: H-1 Next Session</a:t>
            </a:r>
          </a:p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Email: </a:t>
            </a:r>
            <a:r>
              <a:rPr lang="id-ID" altLang="ko-KR" sz="1100" b="1" dirty="0">
                <a:solidFill>
                  <a:schemeClr val="bg1"/>
                </a:solidFill>
                <a:cs typeface="Arial" pitchFamily="34" charset="0"/>
              </a:rPr>
              <a:t>vincentiusloankasinaga@gmail.com</a:t>
            </a:r>
            <a:endParaRPr lang="en-US" altLang="ko-KR" sz="11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Subject</a:t>
            </a:r>
            <a:r>
              <a:rPr lang="id-ID" altLang="ko-KR" sz="1100" b="1" dirty="0">
                <a:solidFill>
                  <a:schemeClr val="bg1"/>
                </a:solidFill>
                <a:cs typeface="Arial" pitchFamily="34" charset="0"/>
              </a:rPr>
              <a:t> Email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: Session02_[Nama]</a:t>
            </a:r>
          </a:p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File: .pdf / .docx</a:t>
            </a:r>
          </a:p>
        </p:txBody>
      </p:sp>
    </p:spTree>
    <p:extLst>
      <p:ext uri="{BB962C8B-B14F-4D97-AF65-F5344CB8AC3E}">
        <p14:creationId xmlns:p14="http://schemas.microsoft.com/office/powerpoint/2010/main" val="405552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162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220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VINCENTIUS LOANKA SINAGA</cp:lastModifiedBy>
  <cp:revision>104</cp:revision>
  <dcterms:created xsi:type="dcterms:W3CDTF">2016-12-05T23:26:54Z</dcterms:created>
  <dcterms:modified xsi:type="dcterms:W3CDTF">2022-11-14T11:40:34Z</dcterms:modified>
</cp:coreProperties>
</file>