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31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1211-EBE6-4B7E-A724-3791FD54D0AA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1211-EBE6-4B7E-A724-3791FD54D0AA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8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1211-EBE6-4B7E-A724-3791FD54D0AA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14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1211-EBE6-4B7E-A724-3791FD54D0AA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9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1211-EBE6-4B7E-A724-3791FD54D0AA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19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1211-EBE6-4B7E-A724-3791FD54D0AA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50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1211-EBE6-4B7E-A724-3791FD54D0AA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35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1211-EBE6-4B7E-A724-3791FD54D0AA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80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1211-EBE6-4B7E-A724-3791FD54D0AA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96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1211-EBE6-4B7E-A724-3791FD54D0AA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22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1211-EBE6-4B7E-A724-3791FD54D0AA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21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1211-EBE6-4B7E-A724-3791FD54D0AA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5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EF61919-25B2-3FEF-E408-8DEBBBA49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05" y="6544734"/>
            <a:ext cx="3619975" cy="248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9BF76E-01D1-CB3B-26F6-2971AA830EC0}"/>
              </a:ext>
            </a:extLst>
          </p:cNvPr>
          <p:cNvSpPr txBox="1"/>
          <p:nvPr/>
        </p:nvSpPr>
        <p:spPr>
          <a:xfrm>
            <a:off x="1153580" y="5721141"/>
            <a:ext cx="443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Definition File </a:t>
            </a:r>
            <a:r>
              <a:rPr lang="en-US" altLang="zh-CN" dirty="0"/>
              <a:t>2</a:t>
            </a:r>
            <a:r>
              <a:rPr lang="en-GB" dirty="0"/>
              <a:t> – Simple SR </a:t>
            </a:r>
            <a:r>
              <a:rPr lang="en-GB" dirty="0" err="1"/>
              <a:t>FlipFlop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E46323-0396-B617-6FF5-27FF13417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" y="1325464"/>
            <a:ext cx="4163006" cy="24863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55CC19-AAA2-3FD1-E1C2-5C8E723B893B}"/>
              </a:ext>
            </a:extLst>
          </p:cNvPr>
          <p:cNvSpPr txBox="1"/>
          <p:nvPr/>
        </p:nvSpPr>
        <p:spPr>
          <a:xfrm>
            <a:off x="1211790" y="614549"/>
            <a:ext cx="548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Definition File </a:t>
            </a:r>
            <a:r>
              <a:rPr lang="en-US" altLang="zh-CN" dirty="0"/>
              <a:t>1</a:t>
            </a:r>
            <a:r>
              <a:rPr lang="en-GB" dirty="0"/>
              <a:t> – </a:t>
            </a:r>
            <a:r>
              <a:rPr lang="en-US" altLang="zh-CN" dirty="0"/>
              <a:t>NOR (NAND Implementation)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C67311-0883-2B73-5E5E-A00A228A2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423" y="1159985"/>
            <a:ext cx="2674116" cy="32939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8CEADA-3A7D-B749-DB12-EE453F73A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9423" y="6345542"/>
            <a:ext cx="2927705" cy="288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1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E630468-6680-5934-1997-46B96A85F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072"/>
            <a:ext cx="6857999" cy="333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B0BBB6-C1D2-DD98-1507-F580C9DB6D0E}"/>
              </a:ext>
            </a:extLst>
          </p:cNvPr>
          <p:cNvSpPr txBox="1"/>
          <p:nvPr/>
        </p:nvSpPr>
        <p:spPr>
          <a:xfrm>
            <a:off x="1211790" y="493740"/>
            <a:ext cx="419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Definition File </a:t>
            </a:r>
            <a:r>
              <a:rPr lang="en-US" altLang="zh-CN" dirty="0"/>
              <a:t>3</a:t>
            </a:r>
            <a:r>
              <a:rPr lang="en-GB" dirty="0"/>
              <a:t> – Complex Circuit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D1180A-5F3D-9E86-EF8C-B828FAD77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528" y="4343400"/>
            <a:ext cx="3522944" cy="565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3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DE68C686F494EACFDF896D3C77E85" ma:contentTypeVersion="9" ma:contentTypeDescription="Create a new document." ma:contentTypeScope="" ma:versionID="5bde489fce4afe2ee5121e54bea7f6cd">
  <xsd:schema xmlns:xsd="http://www.w3.org/2001/XMLSchema" xmlns:xs="http://www.w3.org/2001/XMLSchema" xmlns:p="http://schemas.microsoft.com/office/2006/metadata/properties" xmlns:ns3="535c38fa-c53a-4bf9-892c-458c56ce39a2" xmlns:ns4="12fdb591-3096-4adf-bd49-26d0ffa1211b" targetNamespace="http://schemas.microsoft.com/office/2006/metadata/properties" ma:root="true" ma:fieldsID="eff4924a446a1edbca7fae862124aeba" ns3:_="" ns4:_="">
    <xsd:import namespace="535c38fa-c53a-4bf9-892c-458c56ce39a2"/>
    <xsd:import namespace="12fdb591-3096-4adf-bd49-26d0ffa1211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5c38fa-c53a-4bf9-892c-458c56ce39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fdb591-3096-4adf-bd49-26d0ffa1211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16D3D7-C83C-43CC-8895-F3F9E2EF24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5c38fa-c53a-4bf9-892c-458c56ce39a2"/>
    <ds:schemaRef ds:uri="12fdb591-3096-4adf-bd49-26d0ffa121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C4AD2A-89E1-48E4-86D2-E18712A54D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DD8668-721F-4E41-B142-1A38E43269EB}">
  <ds:schemaRefs>
    <ds:schemaRef ds:uri="http://purl.org/dc/elements/1.1/"/>
    <ds:schemaRef ds:uri="http://schemas.microsoft.com/office/2006/metadata/properties"/>
    <ds:schemaRef ds:uri="535c38fa-c53a-4bf9-892c-458c56ce39a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2fdb591-3096-4adf-bd49-26d0ffa1211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25</Words>
  <Application>Microsoft Office PowerPoint</Application>
  <PresentationFormat>A4 Paper (210x297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Scofield Luo</dc:creator>
  <cp:lastModifiedBy>Scofield Luo</cp:lastModifiedBy>
  <cp:revision>2</cp:revision>
  <dcterms:created xsi:type="dcterms:W3CDTF">2022-06-02T14:33:35Z</dcterms:created>
  <dcterms:modified xsi:type="dcterms:W3CDTF">2022-06-02T17:01:26Z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0x010100F65DE68C686F494EACFDF896D3C77E85</vt:lpwstr>
  </property>
</Properties>
</file>