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8" r:id="rId5"/>
    <p:sldId id="256" r:id="rId6"/>
    <p:sldId id="257" r:id="rId7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30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1211-EBE6-4B7E-A724-3791FD54D0AA}" type="datetimeFigureOut">
              <a:rPr lang="en-GB" smtClean="0"/>
              <a:t>10/06/2022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D976-7712-4953-ABEF-367C1F86A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477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1211-EBE6-4B7E-A724-3791FD54D0AA}" type="datetimeFigureOut">
              <a:rPr lang="en-GB" smtClean="0"/>
              <a:t>10/06/2022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D976-7712-4953-ABEF-367C1F86A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86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1211-EBE6-4B7E-A724-3791FD54D0AA}" type="datetimeFigureOut">
              <a:rPr lang="en-GB" smtClean="0"/>
              <a:t>10/06/2022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D976-7712-4953-ABEF-367C1F86A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5146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1211-EBE6-4B7E-A724-3791FD54D0AA}" type="datetimeFigureOut">
              <a:rPr lang="en-GB" smtClean="0"/>
              <a:t>10/06/2022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D976-7712-4953-ABEF-367C1F86A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898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1211-EBE6-4B7E-A724-3791FD54D0AA}" type="datetimeFigureOut">
              <a:rPr lang="en-GB" smtClean="0"/>
              <a:t>10/06/2022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D976-7712-4953-ABEF-367C1F86A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199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1211-EBE6-4B7E-A724-3791FD54D0AA}" type="datetimeFigureOut">
              <a:rPr lang="en-GB" smtClean="0"/>
              <a:t>10/06/2022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D976-7712-4953-ABEF-367C1F86A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505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1211-EBE6-4B7E-A724-3791FD54D0AA}" type="datetimeFigureOut">
              <a:rPr lang="en-GB" smtClean="0"/>
              <a:t>10/06/2022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D976-7712-4953-ABEF-367C1F86A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359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1211-EBE6-4B7E-A724-3791FD54D0AA}" type="datetimeFigureOut">
              <a:rPr lang="en-GB" smtClean="0"/>
              <a:t>10/06/2022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D976-7712-4953-ABEF-367C1F86A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805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1211-EBE6-4B7E-A724-3791FD54D0AA}" type="datetimeFigureOut">
              <a:rPr lang="en-GB" smtClean="0"/>
              <a:t>10/06/2022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D976-7712-4953-ABEF-367C1F86A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96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1211-EBE6-4B7E-A724-3791FD54D0AA}" type="datetimeFigureOut">
              <a:rPr lang="en-GB" smtClean="0"/>
              <a:t>10/06/2022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D976-7712-4953-ABEF-367C1F86A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226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1211-EBE6-4B7E-A724-3791FD54D0AA}" type="datetimeFigureOut">
              <a:rPr lang="en-GB" smtClean="0"/>
              <a:t>10/06/2022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D976-7712-4953-ABEF-367C1F86A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213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01211-EBE6-4B7E-A724-3791FD54D0AA}" type="datetimeFigureOut">
              <a:rPr lang="en-GB" smtClean="0"/>
              <a:t>10/06/2022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6D976-7712-4953-ABEF-367C1F86A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52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90BADDF2-966F-EAAE-BE2A-5C55D5AFE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00" y="1742763"/>
            <a:ext cx="6603595" cy="36042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AD43EB-B6CA-AC01-3FF0-84619A292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552" y="78462"/>
            <a:ext cx="4016651" cy="718299"/>
          </a:xfrm>
        </p:spPr>
        <p:txBody>
          <a:bodyPr>
            <a:normAutofit/>
          </a:bodyPr>
          <a:lstStyle/>
          <a:p>
            <a:r>
              <a:rPr lang="en-GB" sz="2800" b="1" dirty="0"/>
              <a:t>Logic Simulator User Guide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6604E9-ECEE-2F2A-C8CD-F398EE8DF992}"/>
              </a:ext>
            </a:extLst>
          </p:cNvPr>
          <p:cNvSpPr txBox="1"/>
          <p:nvPr/>
        </p:nvSpPr>
        <p:spPr>
          <a:xfrm>
            <a:off x="265555" y="664266"/>
            <a:ext cx="579747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STEP 1: Getting Started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1" dirty="0"/>
              <a:t>Navigate to the ‘</a:t>
            </a:r>
            <a:r>
              <a:rPr lang="en-US" altLang="zh-CN" sz="1100" b="1" dirty="0"/>
              <a:t>final</a:t>
            </a:r>
            <a:r>
              <a:rPr lang="en-GB" sz="1100" b="1" dirty="0"/>
              <a:t>’ directory using the command line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1" dirty="0"/>
              <a:t>Type ‘python3 logsim.py’ + definition file name (Definition_Ex3.txt can be used for illustration)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1" dirty="0"/>
              <a:t>press ENTER with start the GUI with default language (English) according to the system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b="1" dirty="0"/>
              <a:t>For Simplified Chinese version: Type ‘LANG=zh_CN python3 logsim.py’ + definition file name</a:t>
            </a:r>
          </a:p>
          <a:p>
            <a:endParaRPr lang="en-GB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20933A-1CA2-E011-1F80-68BE14D7C1E0}"/>
              </a:ext>
            </a:extLst>
          </p:cNvPr>
          <p:cNvSpPr txBox="1"/>
          <p:nvPr/>
        </p:nvSpPr>
        <p:spPr>
          <a:xfrm>
            <a:off x="187000" y="5845032"/>
            <a:ext cx="52208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STEP 2: GUI Familiarisation (see Figure 1) </a:t>
            </a:r>
          </a:p>
          <a:p>
            <a:endParaRPr lang="en-GB" sz="9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C2B13A-B501-C68F-79E3-B215F239B9C5}"/>
              </a:ext>
            </a:extLst>
          </p:cNvPr>
          <p:cNvSpPr txBox="1"/>
          <p:nvPr/>
        </p:nvSpPr>
        <p:spPr>
          <a:xfrm>
            <a:off x="2401146" y="5383367"/>
            <a:ext cx="186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Figure 1 Example GUI</a:t>
            </a:r>
          </a:p>
          <a:p>
            <a:endParaRPr lang="en-GB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A1D665-D7A6-5124-4E28-7EF453034E46}"/>
              </a:ext>
            </a:extLst>
          </p:cNvPr>
          <p:cNvSpPr txBox="1"/>
          <p:nvPr/>
        </p:nvSpPr>
        <p:spPr>
          <a:xfrm>
            <a:off x="3358872" y="4558534"/>
            <a:ext cx="267367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Loaded Definition File</a:t>
            </a:r>
          </a:p>
          <a:p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7DB4DF-40CB-0C58-21B8-2623A51CEEB9}"/>
              </a:ext>
            </a:extLst>
          </p:cNvPr>
          <p:cNvSpPr txBox="1"/>
          <p:nvPr/>
        </p:nvSpPr>
        <p:spPr>
          <a:xfrm>
            <a:off x="3543462" y="2906618"/>
            <a:ext cx="295361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Monitor Output Canvas</a:t>
            </a:r>
          </a:p>
          <a:p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AB5E3A-6D7D-1197-0DBD-56BDAA228EFE}"/>
              </a:ext>
            </a:extLst>
          </p:cNvPr>
          <p:cNvSpPr txBox="1"/>
          <p:nvPr/>
        </p:nvSpPr>
        <p:spPr>
          <a:xfrm>
            <a:off x="3982099" y="3760386"/>
            <a:ext cx="871299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solidFill>
                  <a:schemeClr val="accent2">
                    <a:lumMod val="75000"/>
                  </a:schemeClr>
                </a:solidFill>
              </a:rPr>
              <a:t>Level high</a:t>
            </a:r>
          </a:p>
          <a:p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89D4F6-D2E7-9A05-6053-C384BCAA6B60}"/>
              </a:ext>
            </a:extLst>
          </p:cNvPr>
          <p:cNvSpPr txBox="1"/>
          <p:nvPr/>
        </p:nvSpPr>
        <p:spPr>
          <a:xfrm>
            <a:off x="2634781" y="3986428"/>
            <a:ext cx="871299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solidFill>
                  <a:schemeClr val="accent2">
                    <a:lumMod val="75000"/>
                  </a:schemeClr>
                </a:solidFill>
              </a:rPr>
              <a:t>Level low</a:t>
            </a:r>
          </a:p>
          <a:p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139D70-810D-75C5-8152-7DDB9AD3C57C}"/>
              </a:ext>
            </a:extLst>
          </p:cNvPr>
          <p:cNvSpPr txBox="1"/>
          <p:nvPr/>
        </p:nvSpPr>
        <p:spPr>
          <a:xfrm>
            <a:off x="1751165" y="3147454"/>
            <a:ext cx="8712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>
                <a:solidFill>
                  <a:schemeClr val="accent2">
                    <a:lumMod val="75000"/>
                  </a:schemeClr>
                </a:solidFill>
              </a:rPr>
              <a:t>Device names</a:t>
            </a:r>
          </a:p>
          <a:p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88D0A6-2513-56B5-6D6F-1939B34B2A42}"/>
              </a:ext>
            </a:extLst>
          </p:cNvPr>
          <p:cNvSpPr txBox="1"/>
          <p:nvPr/>
        </p:nvSpPr>
        <p:spPr>
          <a:xfrm>
            <a:off x="2926132" y="2017610"/>
            <a:ext cx="121219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>
                <a:solidFill>
                  <a:schemeClr val="accent2">
                    <a:lumMod val="75000"/>
                  </a:schemeClr>
                </a:solidFill>
              </a:rPr>
              <a:t>Simulation cycles</a:t>
            </a:r>
          </a:p>
          <a:p>
            <a:endParaRPr lang="en-GB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C5DC46-8F8B-5399-5228-F85B3397931C}"/>
              </a:ext>
            </a:extLst>
          </p:cNvPr>
          <p:cNvCxnSpPr>
            <a:cxnSpLocks/>
          </p:cNvCxnSpPr>
          <p:nvPr/>
        </p:nvCxnSpPr>
        <p:spPr>
          <a:xfrm>
            <a:off x="3888301" y="2128928"/>
            <a:ext cx="187597" cy="171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5F62046-E176-7558-9964-B8C14B844D27}"/>
              </a:ext>
            </a:extLst>
          </p:cNvPr>
          <p:cNvSpPr txBox="1"/>
          <p:nvPr/>
        </p:nvSpPr>
        <p:spPr>
          <a:xfrm>
            <a:off x="400489" y="2086491"/>
            <a:ext cx="121219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>
                <a:solidFill>
                  <a:schemeClr val="accent2">
                    <a:lumMod val="75000"/>
                  </a:schemeClr>
                </a:solidFill>
              </a:rPr>
              <a:t>Cycles number</a:t>
            </a:r>
          </a:p>
          <a:p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8B8A27-33FC-3D3C-8335-8CB845265C2A}"/>
              </a:ext>
            </a:extLst>
          </p:cNvPr>
          <p:cNvSpPr txBox="1"/>
          <p:nvPr/>
        </p:nvSpPr>
        <p:spPr>
          <a:xfrm>
            <a:off x="713310" y="2354153"/>
            <a:ext cx="1212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>
                <a:solidFill>
                  <a:schemeClr val="accent2">
                    <a:lumMod val="75000"/>
                  </a:schemeClr>
                </a:solidFill>
              </a:rPr>
              <a:t>Text based</a:t>
            </a:r>
          </a:p>
          <a:p>
            <a:r>
              <a:rPr lang="en-GB" sz="900" b="1" dirty="0">
                <a:solidFill>
                  <a:schemeClr val="accent2">
                    <a:lumMod val="75000"/>
                  </a:schemeClr>
                </a:solidFill>
              </a:rPr>
              <a:t>control</a:t>
            </a:r>
          </a:p>
          <a:p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38F162-C4C0-C99B-C0D9-E968F9C8CE7B}"/>
              </a:ext>
            </a:extLst>
          </p:cNvPr>
          <p:cNvSpPr txBox="1"/>
          <p:nvPr/>
        </p:nvSpPr>
        <p:spPr>
          <a:xfrm>
            <a:off x="188779" y="3187008"/>
            <a:ext cx="12121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solidFill>
                  <a:schemeClr val="accent2">
                    <a:lumMod val="75000"/>
                  </a:schemeClr>
                </a:solidFill>
              </a:rPr>
              <a:t>Set switch </a:t>
            </a:r>
            <a:r>
              <a:rPr lang="en-US" altLang="zh-CN" sz="1050" b="1" dirty="0">
                <a:solidFill>
                  <a:schemeClr val="accent2">
                    <a:lumMod val="75000"/>
                  </a:schemeClr>
                </a:solidFill>
              </a:rPr>
              <a:t>panel</a:t>
            </a:r>
            <a:endParaRPr lang="en-GB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26A5F9F-DC5D-50E1-B87C-C60B67B8D789}"/>
              </a:ext>
            </a:extLst>
          </p:cNvPr>
          <p:cNvSpPr txBox="1"/>
          <p:nvPr/>
        </p:nvSpPr>
        <p:spPr>
          <a:xfrm>
            <a:off x="124408" y="3934047"/>
            <a:ext cx="13409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solidFill>
                  <a:schemeClr val="accent2">
                    <a:lumMod val="75000"/>
                  </a:schemeClr>
                </a:solidFill>
              </a:rPr>
              <a:t>Set monitor </a:t>
            </a:r>
            <a:r>
              <a:rPr lang="en-US" altLang="zh-CN" sz="1050" b="1" dirty="0">
                <a:solidFill>
                  <a:schemeClr val="accent2">
                    <a:lumMod val="75000"/>
                  </a:schemeClr>
                </a:solidFill>
              </a:rPr>
              <a:t>panel</a:t>
            </a:r>
            <a:endParaRPr lang="en-GB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F0A74A-B79B-E95D-27C8-0AA778699687}"/>
              </a:ext>
            </a:extLst>
          </p:cNvPr>
          <p:cNvSpPr txBox="1"/>
          <p:nvPr/>
        </p:nvSpPr>
        <p:spPr>
          <a:xfrm>
            <a:off x="207977" y="5398250"/>
            <a:ext cx="1631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Input panel</a:t>
            </a:r>
            <a:endParaRPr lang="en-GB" sz="1400" dirty="0">
              <a:latin typeface="Arial Black" panose="020B0A040201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F30B78-870E-FEA9-1CE5-E465547C9852}"/>
              </a:ext>
            </a:extLst>
          </p:cNvPr>
          <p:cNvSpPr txBox="1"/>
          <p:nvPr/>
        </p:nvSpPr>
        <p:spPr>
          <a:xfrm>
            <a:off x="187000" y="6107266"/>
            <a:ext cx="540898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STEP 3: Set the Input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b="1" dirty="0"/>
              <a:t>For each switch: set the initial input (0 or 1) by clicking the button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b="1" dirty="0"/>
              <a:t>Choose the devices that need to be monitored 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b="1" dirty="0"/>
              <a:t>Set a time scale by typing or choosing the cycle number</a:t>
            </a:r>
          </a:p>
          <a:p>
            <a:r>
              <a:rPr lang="en-GB" sz="1200" b="1" dirty="0"/>
              <a:t>(All default values can be set in the definition file)</a:t>
            </a:r>
          </a:p>
          <a:p>
            <a:endParaRPr lang="en-GB" sz="1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67F1CD-142D-E691-7CBE-D9A6FFAAF9ED}"/>
              </a:ext>
            </a:extLst>
          </p:cNvPr>
          <p:cNvSpPr txBox="1"/>
          <p:nvPr/>
        </p:nvSpPr>
        <p:spPr>
          <a:xfrm>
            <a:off x="215597" y="7127532"/>
            <a:ext cx="58245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STEP 4: Run the Simulation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b="1" dirty="0"/>
              <a:t>Click ‘Run’ button when you are ready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b="1" dirty="0"/>
              <a:t>Use ‘Clear Text Box’ button to clear the loaded file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b="1" dirty="0"/>
              <a:t>Drag or zoom the output traces using the mouse and mouse wheel</a:t>
            </a:r>
          </a:p>
          <a:p>
            <a:endParaRPr lang="en-GB" sz="1200" b="1" dirty="0"/>
          </a:p>
          <a:p>
            <a:endParaRPr lang="en-GB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1147E92-429C-BE2A-1DC3-7D5C702546BF}"/>
              </a:ext>
            </a:extLst>
          </p:cNvPr>
          <p:cNvSpPr txBox="1"/>
          <p:nvPr/>
        </p:nvSpPr>
        <p:spPr>
          <a:xfrm>
            <a:off x="995195" y="1748353"/>
            <a:ext cx="1386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>
                <a:solidFill>
                  <a:schemeClr val="accent2">
                    <a:lumMod val="75000"/>
                  </a:schemeClr>
                </a:solidFill>
              </a:rPr>
              <a:t>Here to load other files or exit</a:t>
            </a:r>
          </a:p>
          <a:p>
            <a:endParaRPr lang="en-GB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87014BC-65E5-6C72-FE85-6B2F21ABF0D8}"/>
              </a:ext>
            </a:extLst>
          </p:cNvPr>
          <p:cNvCxnSpPr>
            <a:cxnSpLocks/>
          </p:cNvCxnSpPr>
          <p:nvPr/>
        </p:nvCxnSpPr>
        <p:spPr>
          <a:xfrm flipH="1">
            <a:off x="330496" y="1925354"/>
            <a:ext cx="7329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D88A707-0886-29A4-D931-B37940E95B17}"/>
              </a:ext>
            </a:extLst>
          </p:cNvPr>
          <p:cNvCxnSpPr>
            <a:cxnSpLocks/>
          </p:cNvCxnSpPr>
          <p:nvPr/>
        </p:nvCxnSpPr>
        <p:spPr>
          <a:xfrm>
            <a:off x="2370666" y="3341133"/>
            <a:ext cx="187597" cy="171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E65204F-1F4C-A2FA-1DE2-DF607F268334}"/>
              </a:ext>
            </a:extLst>
          </p:cNvPr>
          <p:cNvSpPr txBox="1"/>
          <p:nvPr/>
        </p:nvSpPr>
        <p:spPr>
          <a:xfrm>
            <a:off x="764493" y="4678483"/>
            <a:ext cx="134093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>
                <a:solidFill>
                  <a:schemeClr val="accent2">
                    <a:lumMod val="75000"/>
                  </a:schemeClr>
                </a:solidFill>
              </a:rPr>
              <a:t>Maintenance connections</a:t>
            </a:r>
          </a:p>
          <a:p>
            <a:r>
              <a:rPr lang="en-GB" sz="900" b="1" dirty="0">
                <a:solidFill>
                  <a:schemeClr val="accent2">
                    <a:lumMod val="75000"/>
                  </a:schemeClr>
                </a:solidFill>
              </a:rPr>
              <a:t>feature</a:t>
            </a:r>
            <a:endParaRPr lang="en-GB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D74CACD-AA75-475B-30F4-D83768552F42}"/>
              </a:ext>
            </a:extLst>
          </p:cNvPr>
          <p:cNvSpPr txBox="1"/>
          <p:nvPr/>
        </p:nvSpPr>
        <p:spPr>
          <a:xfrm>
            <a:off x="2797422" y="8257878"/>
            <a:ext cx="3472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Extra Connection Feature: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1" dirty="0"/>
              <a:t>During the simulation, extra connections can be made and exist connections can be removed.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1" dirty="0"/>
              <a:t>The available device outputs and inputs are listed in the dropdown menu for you to choose</a:t>
            </a:r>
          </a:p>
          <a:p>
            <a:r>
              <a:rPr lang="en-GB" sz="1200" b="1" dirty="0"/>
              <a:t>     (see Figure 2)</a:t>
            </a:r>
          </a:p>
          <a:p>
            <a:endParaRPr lang="en-GB" sz="1200" b="1" dirty="0"/>
          </a:p>
          <a:p>
            <a:endParaRPr lang="en-GB" sz="1200" b="1" dirty="0"/>
          </a:p>
          <a:p>
            <a:endParaRPr lang="en-GB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41E43F-FC1B-7972-C112-CD806F4D2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294" y="8128430"/>
            <a:ext cx="1069937" cy="1261088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6236378-764C-017F-0953-F261D09D902E}"/>
              </a:ext>
            </a:extLst>
          </p:cNvPr>
          <p:cNvSpPr txBox="1"/>
          <p:nvPr/>
        </p:nvSpPr>
        <p:spPr>
          <a:xfrm>
            <a:off x="527102" y="9519761"/>
            <a:ext cx="2329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/>
              <a:t>Figure 2 Dropdown menu for connection</a:t>
            </a:r>
          </a:p>
          <a:p>
            <a:endParaRPr lang="en-GB" sz="500" dirty="0"/>
          </a:p>
        </p:txBody>
      </p:sp>
    </p:spTree>
    <p:extLst>
      <p:ext uri="{BB962C8B-B14F-4D97-AF65-F5344CB8AC3E}">
        <p14:creationId xmlns:p14="http://schemas.microsoft.com/office/powerpoint/2010/main" val="1192399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EF61919-25B2-3FEF-E408-8DEBBBA49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05" y="6111598"/>
            <a:ext cx="3619975" cy="248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9BF76E-01D1-CB3B-26F6-2971AA830EC0}"/>
              </a:ext>
            </a:extLst>
          </p:cNvPr>
          <p:cNvSpPr txBox="1"/>
          <p:nvPr/>
        </p:nvSpPr>
        <p:spPr>
          <a:xfrm>
            <a:off x="1211790" y="4928220"/>
            <a:ext cx="4434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Example Definition File </a:t>
            </a:r>
            <a:r>
              <a:rPr lang="en-US" altLang="zh-CN" dirty="0"/>
              <a:t>2</a:t>
            </a:r>
            <a:r>
              <a:rPr lang="en-GB" dirty="0"/>
              <a:t> – Simple SR </a:t>
            </a:r>
            <a:r>
              <a:rPr lang="en-GB" dirty="0" err="1"/>
              <a:t>FlipFlop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E46323-0396-B617-6FF5-27FF13417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0" y="1325464"/>
            <a:ext cx="4163006" cy="24863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055CC19-AAA2-3FD1-E1C2-5C8E723B893B}"/>
              </a:ext>
            </a:extLst>
          </p:cNvPr>
          <p:cNvSpPr txBox="1"/>
          <p:nvPr/>
        </p:nvSpPr>
        <p:spPr>
          <a:xfrm>
            <a:off x="438566" y="444655"/>
            <a:ext cx="5980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Example Definition File </a:t>
            </a:r>
            <a:r>
              <a:rPr lang="en-US" altLang="zh-CN" dirty="0"/>
              <a:t>1</a:t>
            </a:r>
            <a:r>
              <a:rPr lang="en-GB" dirty="0"/>
              <a:t> – </a:t>
            </a:r>
            <a:r>
              <a:rPr lang="en-US" altLang="zh-CN" dirty="0"/>
              <a:t>NOR Gate (NAND Implementation)</a:t>
            </a:r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5C67311-0883-2B73-5E5E-A00A228A25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9423" y="1159985"/>
            <a:ext cx="2674116" cy="329399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F8CEADA-3A7D-B749-DB12-EE453F73A0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9423" y="5912406"/>
            <a:ext cx="2927705" cy="28847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19D61F-A597-FA9D-1DB7-DDD89492B3E6}"/>
              </a:ext>
            </a:extLst>
          </p:cNvPr>
          <p:cNvSpPr txBox="1"/>
          <p:nvPr/>
        </p:nvSpPr>
        <p:spPr>
          <a:xfrm flipH="1">
            <a:off x="1488512" y="7311746"/>
            <a:ext cx="29216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000" dirty="0"/>
              <a:t>I1</a:t>
            </a:r>
            <a:endParaRPr lang="en-GB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CD4DFF-1773-F38B-BBDF-E0DC97BFF1B4}"/>
              </a:ext>
            </a:extLst>
          </p:cNvPr>
          <p:cNvSpPr txBox="1"/>
          <p:nvPr/>
        </p:nvSpPr>
        <p:spPr>
          <a:xfrm flipH="1">
            <a:off x="1476479" y="7916568"/>
            <a:ext cx="29216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000" dirty="0"/>
              <a:t>I2</a:t>
            </a:r>
            <a:endParaRPr lang="en-GB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0F0480-ED9B-20A7-2FE8-C8DB3C47AFAC}"/>
              </a:ext>
            </a:extLst>
          </p:cNvPr>
          <p:cNvSpPr txBox="1"/>
          <p:nvPr/>
        </p:nvSpPr>
        <p:spPr>
          <a:xfrm flipH="1">
            <a:off x="2507186" y="6585841"/>
            <a:ext cx="29216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000" dirty="0"/>
              <a:t>I1</a:t>
            </a:r>
            <a:endParaRPr lang="en-GB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93A99C-C8C0-91F0-46A7-D381F7C8EB12}"/>
              </a:ext>
            </a:extLst>
          </p:cNvPr>
          <p:cNvSpPr txBox="1"/>
          <p:nvPr/>
        </p:nvSpPr>
        <p:spPr>
          <a:xfrm flipH="1">
            <a:off x="2317597" y="7427162"/>
            <a:ext cx="29216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000" dirty="0"/>
              <a:t>I1</a:t>
            </a:r>
            <a:endParaRPr lang="en-GB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17527D-AB1B-A643-D3B2-649E0148D0DA}"/>
              </a:ext>
            </a:extLst>
          </p:cNvPr>
          <p:cNvSpPr txBox="1"/>
          <p:nvPr/>
        </p:nvSpPr>
        <p:spPr>
          <a:xfrm flipH="1">
            <a:off x="2361106" y="7712871"/>
            <a:ext cx="29216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000" dirty="0"/>
              <a:t>I2</a:t>
            </a:r>
            <a:endParaRPr lang="en-GB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B81997-3727-2EF2-8552-21FD7A564A2F}"/>
              </a:ext>
            </a:extLst>
          </p:cNvPr>
          <p:cNvSpPr txBox="1"/>
          <p:nvPr/>
        </p:nvSpPr>
        <p:spPr>
          <a:xfrm flipH="1">
            <a:off x="2207609" y="6975973"/>
            <a:ext cx="29216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000" dirty="0"/>
              <a:t>I2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082517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E630468-6680-5934-1997-46B96A85F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3072"/>
            <a:ext cx="6857999" cy="3336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B0BBB6-C1D2-DD98-1507-F580C9DB6D0E}"/>
              </a:ext>
            </a:extLst>
          </p:cNvPr>
          <p:cNvSpPr txBox="1"/>
          <p:nvPr/>
        </p:nvSpPr>
        <p:spPr>
          <a:xfrm>
            <a:off x="1211790" y="493740"/>
            <a:ext cx="419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Example Definition File </a:t>
            </a:r>
            <a:r>
              <a:rPr lang="en-US" altLang="zh-CN" dirty="0"/>
              <a:t>3</a:t>
            </a:r>
            <a:r>
              <a:rPr lang="en-GB" dirty="0"/>
              <a:t> – Complex Circuit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FC0474-8922-3050-822F-EFF946AF6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9310" y="3876592"/>
            <a:ext cx="2859380" cy="60294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63464E-07B8-7A47-911C-B6031E5C0C44}"/>
              </a:ext>
            </a:extLst>
          </p:cNvPr>
          <p:cNvSpPr txBox="1"/>
          <p:nvPr/>
        </p:nvSpPr>
        <p:spPr>
          <a:xfrm flipH="1">
            <a:off x="1476480" y="1861441"/>
            <a:ext cx="29216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000" dirty="0"/>
              <a:t>I1</a:t>
            </a:r>
            <a:endParaRPr lang="en-GB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A661B9-7C3C-55F6-028C-E38131C20E8A}"/>
              </a:ext>
            </a:extLst>
          </p:cNvPr>
          <p:cNvSpPr txBox="1"/>
          <p:nvPr/>
        </p:nvSpPr>
        <p:spPr>
          <a:xfrm flipH="1">
            <a:off x="1476480" y="2246721"/>
            <a:ext cx="29216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000" dirty="0"/>
              <a:t>I2</a:t>
            </a:r>
            <a:endParaRPr lang="en-GB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AB755A-997F-6B4F-C496-7D0F8A559407}"/>
              </a:ext>
            </a:extLst>
          </p:cNvPr>
          <p:cNvSpPr txBox="1"/>
          <p:nvPr/>
        </p:nvSpPr>
        <p:spPr>
          <a:xfrm flipH="1">
            <a:off x="1476480" y="2739163"/>
            <a:ext cx="29216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000" dirty="0"/>
              <a:t>I1</a:t>
            </a:r>
            <a:endParaRPr lang="en-GB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7940E9-ADAE-2187-A9AB-FA7033FD1DF1}"/>
              </a:ext>
            </a:extLst>
          </p:cNvPr>
          <p:cNvSpPr txBox="1"/>
          <p:nvPr/>
        </p:nvSpPr>
        <p:spPr>
          <a:xfrm flipH="1">
            <a:off x="1426651" y="3184736"/>
            <a:ext cx="29216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000" dirty="0"/>
              <a:t>I2</a:t>
            </a:r>
            <a:endParaRPr lang="en-GB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A6CED9-D6C3-9A32-483E-4AF50AC2A43C}"/>
              </a:ext>
            </a:extLst>
          </p:cNvPr>
          <p:cNvSpPr txBox="1"/>
          <p:nvPr/>
        </p:nvSpPr>
        <p:spPr>
          <a:xfrm>
            <a:off x="2892800" y="2739162"/>
            <a:ext cx="292160" cy="979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236F65-4027-93C1-FFA3-CFEAAFF52800}"/>
              </a:ext>
            </a:extLst>
          </p:cNvPr>
          <p:cNvSpPr txBox="1"/>
          <p:nvPr/>
        </p:nvSpPr>
        <p:spPr>
          <a:xfrm>
            <a:off x="2899120" y="2985384"/>
            <a:ext cx="292160" cy="979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6B2E94-08F0-9F3B-26D2-5B2B2C4F946E}"/>
              </a:ext>
            </a:extLst>
          </p:cNvPr>
          <p:cNvSpPr txBox="1"/>
          <p:nvPr/>
        </p:nvSpPr>
        <p:spPr>
          <a:xfrm>
            <a:off x="2767377" y="3581825"/>
            <a:ext cx="292160" cy="979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2833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5DE68C686F494EACFDF896D3C77E85" ma:contentTypeVersion="9" ma:contentTypeDescription="Create a new document." ma:contentTypeScope="" ma:versionID="5bde489fce4afe2ee5121e54bea7f6cd">
  <xsd:schema xmlns:xsd="http://www.w3.org/2001/XMLSchema" xmlns:xs="http://www.w3.org/2001/XMLSchema" xmlns:p="http://schemas.microsoft.com/office/2006/metadata/properties" xmlns:ns3="535c38fa-c53a-4bf9-892c-458c56ce39a2" xmlns:ns4="12fdb591-3096-4adf-bd49-26d0ffa1211b" targetNamespace="http://schemas.microsoft.com/office/2006/metadata/properties" ma:root="true" ma:fieldsID="eff4924a446a1edbca7fae862124aeba" ns3:_="" ns4:_="">
    <xsd:import namespace="535c38fa-c53a-4bf9-892c-458c56ce39a2"/>
    <xsd:import namespace="12fdb591-3096-4adf-bd49-26d0ffa1211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5c38fa-c53a-4bf9-892c-458c56ce39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fdb591-3096-4adf-bd49-26d0ffa1211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5DD8668-721F-4E41-B142-1A38E43269EB}">
  <ds:schemaRefs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12fdb591-3096-4adf-bd49-26d0ffa1211b"/>
    <ds:schemaRef ds:uri="http://schemas.microsoft.com/office/infopath/2007/PartnerControls"/>
    <ds:schemaRef ds:uri="535c38fa-c53a-4bf9-892c-458c56ce39a2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1BC4AD2A-89E1-48E4-86D2-E18712A54DA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316D3D7-C83C-43CC-8895-F3F9E2EF24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35c38fa-c53a-4bf9-892c-458c56ce39a2"/>
    <ds:schemaRef ds:uri="12fdb591-3096-4adf-bd49-26d0ffa1211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338</TotalTime>
  <Words>308</Words>
  <Application>Microsoft Office PowerPoint</Application>
  <PresentationFormat>A4 Paper (210x297 mm)</PresentationFormat>
  <Paragraphs>51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Office Theme</vt:lpstr>
      <vt:lpstr>Logic Simulator User Guide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Scofield Luo</dc:creator>
  <cp:lastModifiedBy>Scofield Luo</cp:lastModifiedBy>
  <cp:revision>15</cp:revision>
  <dcterms:created xsi:type="dcterms:W3CDTF">2022-06-02T14:33:35Z</dcterms:created>
  <dcterms:modified xsi:type="dcterms:W3CDTF">2022-06-10T09:49:21Z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0x010100F65DE68C686F494EACFDF896D3C77E85</vt:lpwstr>
  </property>
</Properties>
</file>