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628-2392-4A55-BA8E-729A210525F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667C-C5A5-4862-899F-9979883E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48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628-2392-4A55-BA8E-729A210525F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667C-C5A5-4862-899F-9979883E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0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628-2392-4A55-BA8E-729A210525F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667C-C5A5-4862-899F-9979883E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54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628-2392-4A55-BA8E-729A210525F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667C-C5A5-4862-899F-9979883E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03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628-2392-4A55-BA8E-729A210525F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667C-C5A5-4862-899F-9979883E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9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628-2392-4A55-BA8E-729A210525F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667C-C5A5-4862-899F-9979883E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4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628-2392-4A55-BA8E-729A210525F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667C-C5A5-4862-899F-9979883E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28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628-2392-4A55-BA8E-729A210525F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667C-C5A5-4862-899F-9979883E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628-2392-4A55-BA8E-729A210525F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667C-C5A5-4862-899F-9979883E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52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628-2392-4A55-BA8E-729A210525F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667C-C5A5-4862-899F-9979883E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6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628-2392-4A55-BA8E-729A210525F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667C-C5A5-4862-899F-9979883E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5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F3628-2392-4A55-BA8E-729A210525F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667C-C5A5-4862-899F-9979883E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1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&#21457;&#21040;&#25105;&#30340;&#37038;&#31665;66020377@qq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45362"/>
            <a:ext cx="9144000" cy="2387600"/>
          </a:xfrm>
        </p:spPr>
        <p:txBody>
          <a:bodyPr/>
          <a:lstStyle/>
          <a:p>
            <a:r>
              <a:rPr lang="zh-CN" altLang="en-US" dirty="0"/>
              <a:t>实验报告示例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2641" y="3597148"/>
            <a:ext cx="11686717" cy="2510261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可以提交</a:t>
            </a:r>
            <a:r>
              <a:rPr lang="en-US" altLang="zh-CN" dirty="0"/>
              <a:t>word</a:t>
            </a:r>
            <a:r>
              <a:rPr lang="zh-CN" altLang="en-US" dirty="0"/>
              <a:t>或者</a:t>
            </a:r>
            <a:r>
              <a:rPr lang="en-US" altLang="zh-CN" dirty="0"/>
              <a:t>pdf</a:t>
            </a:r>
            <a:r>
              <a:rPr lang="zh-CN" altLang="en-US" dirty="0"/>
              <a:t>文档；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内容自主性强，可以展现个性；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实验报告文件命名规则：上课时间</a:t>
            </a:r>
            <a:r>
              <a:rPr lang="en-US" altLang="zh-CN" dirty="0"/>
              <a:t>-</a:t>
            </a:r>
            <a:r>
              <a:rPr lang="zh-CN" altLang="en-US" dirty="0"/>
              <a:t>实验序号</a:t>
            </a:r>
            <a:r>
              <a:rPr lang="en-US" altLang="zh-CN" dirty="0"/>
              <a:t>-</a:t>
            </a:r>
            <a:r>
              <a:rPr lang="zh-CN" altLang="en-US" dirty="0"/>
              <a:t>学号姓名（如：周</a:t>
            </a:r>
            <a:r>
              <a:rPr lang="en-US" altLang="zh-CN" dirty="0"/>
              <a:t>13-</a:t>
            </a:r>
            <a:r>
              <a:rPr lang="zh-CN" altLang="en-US" dirty="0"/>
              <a:t>实验</a:t>
            </a:r>
            <a:r>
              <a:rPr lang="en-US" altLang="zh-CN" dirty="0"/>
              <a:t>1-20181178888</a:t>
            </a:r>
            <a:r>
              <a:rPr lang="zh-CN" altLang="en-US" dirty="0"/>
              <a:t>张三</a:t>
            </a:r>
            <a:r>
              <a:rPr lang="en-US" altLang="zh-CN" dirty="0"/>
              <a:t>.pdf</a:t>
            </a:r>
            <a:r>
              <a:rPr lang="zh-CN" altLang="en-US" dirty="0"/>
              <a:t>），</a:t>
            </a:r>
            <a:r>
              <a:rPr lang="zh-CN" altLang="en-US" dirty="0">
                <a:hlinkClick r:id="rId2"/>
              </a:rPr>
              <a:t>发到我的邮箱</a:t>
            </a:r>
            <a:r>
              <a:rPr lang="en-US" altLang="zh-CN" dirty="0">
                <a:hlinkClick r:id="rId2"/>
              </a:rPr>
              <a:t>66020377@qq.com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注意查看批改后文档里的批注。</a:t>
            </a:r>
          </a:p>
        </p:txBody>
      </p:sp>
    </p:spTree>
    <p:extLst>
      <p:ext uri="{BB962C8B-B14F-4D97-AF65-F5344CB8AC3E}">
        <p14:creationId xmlns:p14="http://schemas.microsoft.com/office/powerpoint/2010/main" val="124006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18" y="301557"/>
            <a:ext cx="8254096" cy="61444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75" y="883965"/>
            <a:ext cx="6910784" cy="36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6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041" y="234712"/>
            <a:ext cx="4657822" cy="6393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12" y="182600"/>
            <a:ext cx="4655208" cy="64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1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284" y="317839"/>
            <a:ext cx="6014641" cy="40469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031" y="3496426"/>
            <a:ext cx="7608825" cy="282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4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73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实验报告示例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实验报告示例</dc:title>
  <dc:creator>zhao di</dc:creator>
  <cp:lastModifiedBy>cd</cp:lastModifiedBy>
  <cp:revision>9</cp:revision>
  <dcterms:created xsi:type="dcterms:W3CDTF">2021-03-13T23:53:31Z</dcterms:created>
  <dcterms:modified xsi:type="dcterms:W3CDTF">2022-03-07T13:46:48Z</dcterms:modified>
</cp:coreProperties>
</file>