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8737-9A9A-4AD8-8327-14DB1A1DC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21" y="1445746"/>
            <a:ext cx="9579006" cy="1646302"/>
          </a:xfrm>
        </p:spPr>
        <p:txBody>
          <a:bodyPr/>
          <a:lstStyle/>
          <a:p>
            <a:br>
              <a:rPr lang="en-US" altLang="zh-CN" dirty="0"/>
            </a:br>
            <a:r>
              <a:rPr lang="en-US" altLang="zh-CN" dirty="0"/>
              <a:t>Battle of The Neighborhoods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46C70-7B47-45B5-AAA4-A49149618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247" y="3349497"/>
            <a:ext cx="7766936" cy="1096899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Find the most Asian-friendly neighborhoods in Toronto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05A10-4E5A-4E4E-91A4-876807E0B83E}"/>
              </a:ext>
            </a:extLst>
          </p:cNvPr>
          <p:cNvSpPr txBox="1"/>
          <p:nvPr/>
        </p:nvSpPr>
        <p:spPr>
          <a:xfrm>
            <a:off x="8025413" y="6374167"/>
            <a:ext cx="110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Rui Luo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07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9582-186A-4481-B943-1E00DE72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12729-CAD8-44E0-AF64-5E128CB17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Business Problem: As an Asian who is planning to move to Toronto from another city, how can I find the most Asian-friendly neighborhoods to settle down in Toronto?</a:t>
            </a:r>
          </a:p>
          <a:p>
            <a:endParaRPr lang="en-US" altLang="zh-CN" dirty="0"/>
          </a:p>
          <a:p>
            <a:r>
              <a:rPr lang="en-US" altLang="zh-CN" dirty="0"/>
              <a:t>Interest: Asians who are planning to move to Toronto but are not familiar with Toronto.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04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C7FD-E88B-4141-AEB0-8C6FD214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Source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45A48-35CD-4B78-9574-9DC317E57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3025"/>
            <a:ext cx="8596668" cy="4698337"/>
          </a:xfrm>
        </p:spPr>
        <p:txBody>
          <a:bodyPr/>
          <a:lstStyle/>
          <a:p>
            <a:r>
              <a:rPr lang="en-US" altLang="zh-CN" dirty="0"/>
              <a:t>Postcode, Borough and Neighborhood information of Toronto is retrieved from Wikipedia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16E6A-9006-4F4E-AF1B-B4339ED37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35" y="2080206"/>
            <a:ext cx="6258025" cy="340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7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C7FD-E88B-4141-AEB0-8C6FD214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Source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45A48-35CD-4B78-9574-9DC317E57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639"/>
            <a:ext cx="8596668" cy="3880773"/>
          </a:xfrm>
        </p:spPr>
        <p:txBody>
          <a:bodyPr/>
          <a:lstStyle/>
          <a:p>
            <a:r>
              <a:rPr lang="en-US" altLang="zh-CN" dirty="0"/>
              <a:t>Venues information of Toronto is retrieved from </a:t>
            </a:r>
            <a:r>
              <a:rPr lang="en-US" altLang="zh-CN" dirty="0" err="1"/>
              <a:t>FourSquare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C5500-0634-4CCA-B448-AF10D7B0C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43" y="1930400"/>
            <a:ext cx="8327359" cy="26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5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1A1E-D132-4E9A-9F5C-CF9B9DD3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C016-8D8C-4CCF-A5CA-89E735CAB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k-means algorithm to cluster the neighborhoods based on 1) ratio of Asian Restaurant among all venue categories, and 2) top 5 venue categories in each neighborhood.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7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B5B2-402A-4272-A03E-637EC16F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and Conclusion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366E75-0009-44A5-9B48-4A108F3F06BA}"/>
              </a:ext>
            </a:extLst>
          </p:cNvPr>
          <p:cNvSpPr txBox="1"/>
          <p:nvPr/>
        </p:nvSpPr>
        <p:spPr>
          <a:xfrm>
            <a:off x="677334" y="5326336"/>
            <a:ext cx="8228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Based on the data of the clustered neighborhoods, Cluster 7 (the yellow dots in the map above) has the most Asian-friendly neighborhoods. I will settle down in one of the neighborhoods in that cluster.</a:t>
            </a:r>
            <a:endParaRPr lang="zh-CN" altLang="en-US" sz="1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9C6E2B-BF30-4C8C-BFC6-19D412368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792408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590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156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 Battle of The Neighborhoods</vt:lpstr>
      <vt:lpstr>Introduction</vt:lpstr>
      <vt:lpstr>Data Source</vt:lpstr>
      <vt:lpstr>Data Source</vt:lpstr>
      <vt:lpstr>Methodology</vt:lpstr>
      <vt:lpstr>Result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</dc:title>
  <dc:creator>yang liu</dc:creator>
  <cp:lastModifiedBy>罗 锐</cp:lastModifiedBy>
  <cp:revision>7</cp:revision>
  <dcterms:created xsi:type="dcterms:W3CDTF">2019-05-14T07:51:18Z</dcterms:created>
  <dcterms:modified xsi:type="dcterms:W3CDTF">2019-07-25T01:11:18Z</dcterms:modified>
</cp:coreProperties>
</file>