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336B-3AA7-7C29-CEA1-3F69465D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043E-F9DE-D91F-9D79-D9454E88C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CBBB-FD41-AB19-B027-3D256FD3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632A-B908-3D0B-88F9-4C2E1C3E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7D72-031B-BAF0-5C1F-6CEABB3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788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415B-B72B-90B5-740A-9D16CE7C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01E25-3686-83A0-B493-7945C076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D1A5-DCD4-F480-A9A0-C2730FB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61F6-B4B7-2094-15BF-C63EBA95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D34A-C5F0-664A-566A-8CFEDAD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25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E88F1-D89F-5354-D797-A3516D4C2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51558-C404-9733-4FCB-5C86070D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CAC-A3D8-33D7-B465-C7E8F030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868-ABAE-FCB4-B601-9C4D6AF1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8D8D-8BFC-53D6-927D-C06453C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833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2BFD-B236-845F-2EAA-A1FA4AB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E85B-C77F-EFCC-5418-6A248621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4E95-825A-ABD9-0C77-9FECE1B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DB59-BDCD-E877-6567-94276B04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3C16-181C-B4FD-4BAE-5BDE9021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885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0DB1-E95C-7261-9268-228EB19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FBF3-EA5B-076C-E0A4-4A008218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3043-77DB-137E-434A-882946C0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C1BF-D57A-58C4-4743-0E9AFFDB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EB60-E000-833F-9725-D569C919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9664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98D-9EA3-8BDB-56F0-5086AE1E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2FA2-C9D8-CBD5-E230-9E90E6DD5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8244-1772-E40E-DCE1-26868A92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8803-71C9-4C18-DCE2-B15F35FB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11C3-9BAF-AE96-B4BE-2C12731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3E258-CBF7-3480-FCE6-9757839C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348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76B1-ED7E-E6D9-AB27-71459917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6B035-4C33-286C-A215-F8A3D342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B86F1-7BBD-6749-0282-9167B685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20CA6-59DE-5852-B4B8-893F6742E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36389-8C19-A333-A963-EFA17989D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E3B46-44AF-2319-243D-C2796D9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80C74-592C-AE4C-6E6F-C48C84AE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479A4-3D93-34A4-CD5E-0A2CE3C1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75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EAE2-CB04-94A6-2DAD-CB6A382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6D5B4-9319-F5E0-D758-DDE1E5A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1524-5361-3E81-C542-B7A83E99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0944-2B9B-2EEE-76A6-97B30FD7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089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265FA-9948-4346-9D7B-4319E216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4A229-316D-C651-C1D1-C220ED0A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5F0B3-D75E-DFD7-7A20-FB64A41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0517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1B56-42DE-D3B6-86E6-E6B36375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40CF-F7DB-CD91-CC2C-75968F61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1070C-BA0F-BD0A-28EA-4D0EA638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3AEE-33EC-62FD-716E-6D5A9AE4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E8C5-A0F7-DB19-9290-5D2F7697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F160-0217-3103-D309-91115F7D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588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C91D-376D-57DB-C83F-1C625AE7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A6613-1623-C1C8-8046-2F2E82C8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B19C-6778-806A-54D7-1502016B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D93B-3D0E-478A-EB1D-F545909C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EBC0-F828-DA85-B62C-FFCABE69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458E5-BA58-9D4D-7BF4-037A4F16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500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9EB5-7278-881C-01E6-91A72ABA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F9D4-260F-2D01-D0AB-0E5FC824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4AB0-EE7F-840C-3138-91736311D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77CA7-1B25-4628-9EA1-38D738D01DC3}" type="datetimeFigureOut">
              <a:rPr lang="en-001" smtClean="0"/>
              <a:t>13/07/2024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85F6-EE44-D3B7-2632-E956F450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D585-27F3-CFB1-2E8C-C6DEC958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D1E2C-4B3E-41A3-BAD5-B3E7FC3A31E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828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279B-F08D-8C2C-2CE5-C3A3679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Example answers to Part 1, Task 1-5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BFC54-4F54-85FE-88C5-6F23DAFB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27994" cy="43483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AFBDA-AE16-4AE7-5717-C5C960EDA7BF}"/>
              </a:ext>
            </a:extLst>
          </p:cNvPr>
          <p:cNvSpPr txBox="1"/>
          <p:nvPr/>
        </p:nvSpPr>
        <p:spPr>
          <a:xfrm>
            <a:off x="5964113" y="1883229"/>
            <a:ext cx="599176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001" sz="40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15409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298E-6DDD-270A-9686-C6E342F8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0" y="162605"/>
            <a:ext cx="10515600" cy="882655"/>
          </a:xfrm>
        </p:spPr>
        <p:txBody>
          <a:bodyPr/>
          <a:lstStyle/>
          <a:p>
            <a:r>
              <a:rPr lang="en-001" dirty="0"/>
              <a:t>Task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EFA0D4-CD78-9CE7-2CFE-D1B9995FD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446" y="162605"/>
            <a:ext cx="6237514" cy="56501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669BD-20A4-F843-626A-D3264A56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7791"/>
            <a:ext cx="5785446" cy="5453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85BB5-9F7C-8B23-8CBD-D33873761653}"/>
              </a:ext>
            </a:extLst>
          </p:cNvPr>
          <p:cNvSpPr txBox="1"/>
          <p:nvPr/>
        </p:nvSpPr>
        <p:spPr>
          <a:xfrm>
            <a:off x="5992839" y="5987509"/>
            <a:ext cx="599176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001" sz="40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23016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24A1-E2B1-1920-BD62-765C3EDE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Task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33BF-868C-1B9D-E16D-73751506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219"/>
            <a:ext cx="10515600" cy="4351338"/>
          </a:xfrm>
        </p:spPr>
        <p:txBody>
          <a:bodyPr/>
          <a:lstStyle/>
          <a:p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E7050-82C8-7101-8EDB-DAA3D2E5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037"/>
            <a:ext cx="1051560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C2AA0A-3FA6-089B-E20A-A355F1636865}"/>
              </a:ext>
            </a:extLst>
          </p:cNvPr>
          <p:cNvSpPr txBox="1"/>
          <p:nvPr/>
        </p:nvSpPr>
        <p:spPr>
          <a:xfrm>
            <a:off x="5198182" y="685625"/>
            <a:ext cx="599176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001" sz="40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27480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5974-4288-F265-CE36-EDD274C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8297"/>
            <a:ext cx="10885714" cy="788760"/>
          </a:xfrm>
        </p:spPr>
        <p:txBody>
          <a:bodyPr>
            <a:normAutofit/>
          </a:bodyPr>
          <a:lstStyle/>
          <a:p>
            <a:r>
              <a:rPr lang="en-001" dirty="0"/>
              <a:t>Example answers to Part 1, Task 1-5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7B6AA-5AF1-4CA9-EDDA-F5A7C455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01" y="3287486"/>
            <a:ext cx="6362070" cy="3412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8921D-46B9-F0BD-1354-3300A8DB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1" y="947057"/>
            <a:ext cx="5416828" cy="2241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24FC5-CFAF-DDBE-4137-CCA1E2EE6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92" y="947058"/>
            <a:ext cx="5275314" cy="1970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8B43E-45CD-48CE-2811-F1A673B05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55" y="2917372"/>
            <a:ext cx="5170851" cy="2858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F0D240-E3EF-3530-F113-C86A9ADD991C}"/>
              </a:ext>
            </a:extLst>
          </p:cNvPr>
          <p:cNvSpPr txBox="1"/>
          <p:nvPr/>
        </p:nvSpPr>
        <p:spPr>
          <a:xfrm>
            <a:off x="6940555" y="6114928"/>
            <a:ext cx="503359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250862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EED5-3D7A-0DEA-1428-B3BBB6E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063"/>
            <a:ext cx="11908971" cy="603703"/>
          </a:xfrm>
        </p:spPr>
        <p:txBody>
          <a:bodyPr>
            <a:normAutofit fontScale="90000"/>
          </a:bodyPr>
          <a:lstStyle/>
          <a:p>
            <a:br>
              <a:rPr lang="en-001" dirty="0"/>
            </a:br>
            <a:r>
              <a:rPr lang="en-001" sz="3600" dirty="0"/>
              <a:t>Task 4 </a:t>
            </a:r>
            <a:r>
              <a:rPr lang="en-AU" sz="3600" b="1" cap="all" spc="100" dirty="0">
                <a:solidFill>
                  <a:srgbClr val="567B15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Business Case Template</a:t>
            </a:r>
            <a:br>
              <a:rPr lang="en-001" sz="1800" b="1" cap="all" spc="100" dirty="0">
                <a:solidFill>
                  <a:srgbClr val="567B15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0D710-5635-6689-17B0-39BD27F2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1" y="1041477"/>
            <a:ext cx="6372229" cy="20391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F7D73-FD15-AA5E-C164-54BE3039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0" y="2244056"/>
            <a:ext cx="6226630" cy="4178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E5270-028E-0832-0B10-E6B88EFC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9" y="766896"/>
            <a:ext cx="5480332" cy="4926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28D35-EA03-24CE-0196-3DC4F56CD854}"/>
              </a:ext>
            </a:extLst>
          </p:cNvPr>
          <p:cNvSpPr txBox="1"/>
          <p:nvPr/>
        </p:nvSpPr>
        <p:spPr>
          <a:xfrm>
            <a:off x="6652007" y="5966162"/>
            <a:ext cx="503359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5941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E236-8131-1415-2CE7-939DB027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314" y="1218746"/>
            <a:ext cx="5323115" cy="3701597"/>
          </a:xfrm>
        </p:spPr>
        <p:txBody>
          <a:bodyPr>
            <a:normAutofit/>
          </a:bodyPr>
          <a:lstStyle/>
          <a:p>
            <a:r>
              <a:rPr lang="en-001" dirty="0"/>
              <a:t>Leave the table as it is. Calculation is already done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保持桌子不变。计算已经完成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312A2-EAD5-C2E8-70C1-0E9F18DB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29"/>
            <a:ext cx="5429529" cy="628604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6D5D2F-C377-B925-3983-62B978E4F935}"/>
              </a:ext>
            </a:extLst>
          </p:cNvPr>
          <p:cNvCxnSpPr/>
          <p:nvPr/>
        </p:nvCxnSpPr>
        <p:spPr>
          <a:xfrm flipH="1">
            <a:off x="5856514" y="2607129"/>
            <a:ext cx="2340429" cy="16437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C0B2-8F92-DD49-4F73-3FFBE9F0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Task 4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65B7-C49C-2C8E-52E5-52E2D5F3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CC3620-277B-2061-66C8-2F54D0A1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4351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AC9DD9-DD66-1AD9-8681-952C9727E674}"/>
              </a:ext>
            </a:extLst>
          </p:cNvPr>
          <p:cNvSpPr txBox="1"/>
          <p:nvPr/>
        </p:nvSpPr>
        <p:spPr>
          <a:xfrm>
            <a:off x="6466950" y="1105913"/>
            <a:ext cx="503359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67290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5118-E8D0-43C3-17CA-5264035F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87FB-C706-FE0A-6BE6-8E0F25D4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4520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Example answers to Part 1, Task 1-5</vt:lpstr>
      <vt:lpstr>Task 2</vt:lpstr>
      <vt:lpstr>Task 2 CONT.</vt:lpstr>
      <vt:lpstr>Example answers to Part 1, Task 1-5</vt:lpstr>
      <vt:lpstr> Task 4 Business Case Template </vt:lpstr>
      <vt:lpstr>Leave the table as it is. Calculation is already done 保持桌子不变。计算已经完成</vt:lpstr>
      <vt:lpstr>Task 4 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Folasade Abimbola</dc:creator>
  <cp:lastModifiedBy>Folasade Abimbola</cp:lastModifiedBy>
  <cp:revision>1</cp:revision>
  <dcterms:created xsi:type="dcterms:W3CDTF">2024-07-13T10:01:55Z</dcterms:created>
  <dcterms:modified xsi:type="dcterms:W3CDTF">2024-07-13T10:41:44Z</dcterms:modified>
</cp:coreProperties>
</file>