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87DC2-5913-4618-BAA0-02E1609400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E9B503-D12C-40B6-864A-025C2F1FD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>
              <a:solidFill>
                <a:srgbClr val="3F3F3F"/>
              </a:solidFill>
              <a:latin typeface="+mj-lt"/>
              <a:ea typeface="+mj-ea"/>
              <a:cs typeface="+mj-cs"/>
            </a:rPr>
            <a:t>Denial of Service (DOS) Attack</a:t>
          </a:r>
          <a:endParaRPr lang="en-US" dirty="0"/>
        </a:p>
      </dgm:t>
    </dgm:pt>
    <dgm:pt modelId="{14658823-7309-4831-9763-376802EE551A}" type="parTrans" cxnId="{119C7B62-AD34-4D4F-8461-DDFD6C17E59E}">
      <dgm:prSet/>
      <dgm:spPr/>
      <dgm:t>
        <a:bodyPr/>
        <a:lstStyle/>
        <a:p>
          <a:endParaRPr lang="en-US"/>
        </a:p>
      </dgm:t>
    </dgm:pt>
    <dgm:pt modelId="{3B10B6F8-2B90-49BA-B20F-0AD0CA0BB42C}" type="sibTrans" cxnId="{119C7B62-AD34-4D4F-8461-DDFD6C17E59E}">
      <dgm:prSet/>
      <dgm:spPr/>
      <dgm:t>
        <a:bodyPr/>
        <a:lstStyle/>
        <a:p>
          <a:endParaRPr lang="en-US"/>
        </a:p>
      </dgm:t>
    </dgm:pt>
    <dgm:pt modelId="{746F6B05-A1B1-42B8-83F6-F203A7738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 dirty="0">
              <a:solidFill>
                <a:srgbClr val="3F3F3F"/>
              </a:solidFill>
              <a:latin typeface="+mj-lt"/>
              <a:ea typeface="+mj-ea"/>
              <a:cs typeface="+mj-cs"/>
            </a:rPr>
            <a:t>Phishing Attack</a:t>
          </a:r>
          <a:endParaRPr lang="en-US" dirty="0"/>
        </a:p>
      </dgm:t>
    </dgm:pt>
    <dgm:pt modelId="{6CA10EF0-4FF1-4D45-9901-339813F9B4A7}" type="parTrans" cxnId="{B62BDC1E-FA02-4385-BACE-3720C433E9C9}">
      <dgm:prSet/>
      <dgm:spPr/>
      <dgm:t>
        <a:bodyPr/>
        <a:lstStyle/>
        <a:p>
          <a:endParaRPr lang="en-US"/>
        </a:p>
      </dgm:t>
    </dgm:pt>
    <dgm:pt modelId="{18937D74-5BEE-4274-BB7D-097441346E5C}" type="sibTrans" cxnId="{B62BDC1E-FA02-4385-BACE-3720C433E9C9}">
      <dgm:prSet/>
      <dgm:spPr/>
      <dgm:t>
        <a:bodyPr/>
        <a:lstStyle/>
        <a:p>
          <a:endParaRPr lang="en-US"/>
        </a:p>
      </dgm:t>
    </dgm:pt>
    <dgm:pt modelId="{718BE44D-70CB-458F-9EBF-197244C038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Objectives of the Training</a:t>
          </a:r>
        </a:p>
      </dgm:t>
    </dgm:pt>
    <dgm:pt modelId="{AF284835-E176-4684-90FC-B84DC036F404}" type="parTrans" cxnId="{D0947226-4FB0-481B-9179-C813E1D6FC4A}">
      <dgm:prSet/>
      <dgm:spPr/>
      <dgm:t>
        <a:bodyPr/>
        <a:lstStyle/>
        <a:p>
          <a:endParaRPr lang="en-US"/>
        </a:p>
      </dgm:t>
    </dgm:pt>
    <dgm:pt modelId="{0D9135F6-2F6E-439B-9AD2-BED4F6CE2660}" type="sibTrans" cxnId="{D0947226-4FB0-481B-9179-C813E1D6FC4A}">
      <dgm:prSet/>
      <dgm:spPr/>
      <dgm:t>
        <a:bodyPr/>
        <a:lstStyle/>
        <a:p>
          <a:endParaRPr lang="en-US"/>
        </a:p>
      </dgm:t>
    </dgm:pt>
    <dgm:pt modelId="{5FA0101C-294D-433C-A7D5-C11956FD5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Skills to be Developed</a:t>
          </a:r>
        </a:p>
      </dgm:t>
    </dgm:pt>
    <dgm:pt modelId="{34D135FA-E89E-49CF-AB5A-02028A6B4F7D}" type="parTrans" cxnId="{48548A7C-0CBD-417B-9289-2EB863CE5B70}">
      <dgm:prSet/>
      <dgm:spPr/>
      <dgm:t>
        <a:bodyPr/>
        <a:lstStyle/>
        <a:p>
          <a:endParaRPr lang="en-US"/>
        </a:p>
      </dgm:t>
    </dgm:pt>
    <dgm:pt modelId="{C3D0E2D0-AC50-4F10-992C-01958186C5B7}" type="sibTrans" cxnId="{48548A7C-0CBD-417B-9289-2EB863CE5B70}">
      <dgm:prSet/>
      <dgm:spPr/>
      <dgm:t>
        <a:bodyPr/>
        <a:lstStyle/>
        <a:p>
          <a:endParaRPr lang="en-US"/>
        </a:p>
      </dgm:t>
    </dgm:pt>
    <dgm:pt modelId="{FE4DCF66-E3EF-4A28-8B81-8B3F461A8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Knowledge to be Developed</a:t>
          </a:r>
        </a:p>
      </dgm:t>
    </dgm:pt>
    <dgm:pt modelId="{FC504823-6FF3-4173-9B14-EE0BAAB50E1E}" type="parTrans" cxnId="{0C535509-A9CE-4F3A-9104-A4D3E2D1DD5E}">
      <dgm:prSet/>
      <dgm:spPr/>
      <dgm:t>
        <a:bodyPr/>
        <a:lstStyle/>
        <a:p>
          <a:endParaRPr lang="en-US"/>
        </a:p>
      </dgm:t>
    </dgm:pt>
    <dgm:pt modelId="{091B206F-FC99-4BDB-9833-8DFB3AC05EA6}" type="sibTrans" cxnId="{0C535509-A9CE-4F3A-9104-A4D3E2D1DD5E}">
      <dgm:prSet/>
      <dgm:spPr/>
      <dgm:t>
        <a:bodyPr/>
        <a:lstStyle/>
        <a:p>
          <a:endParaRPr lang="en-US"/>
        </a:p>
      </dgm:t>
    </dgm:pt>
    <dgm:pt modelId="{F03E589F-B46A-417D-9F4F-7987C3AF5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Methods</a:t>
          </a:r>
        </a:p>
      </dgm:t>
    </dgm:pt>
    <dgm:pt modelId="{4AF8986E-B0B3-47A2-9EB7-A20D9B6E8C48}" type="parTrans" cxnId="{E0DC7AEB-497E-442C-8CD7-47325D9928D0}">
      <dgm:prSet/>
      <dgm:spPr/>
      <dgm:t>
        <a:bodyPr/>
        <a:lstStyle/>
        <a:p>
          <a:endParaRPr lang="en-US"/>
        </a:p>
      </dgm:t>
    </dgm:pt>
    <dgm:pt modelId="{FE450304-163E-412D-B80C-734F0B055C53}" type="sibTrans" cxnId="{E0DC7AEB-497E-442C-8CD7-47325D9928D0}">
      <dgm:prSet/>
      <dgm:spPr/>
      <dgm:t>
        <a:bodyPr/>
        <a:lstStyle/>
        <a:p>
          <a:endParaRPr lang="en-US"/>
        </a:p>
      </dgm:t>
    </dgm:pt>
    <dgm:pt modelId="{D9CB2B26-6B6C-41B2-B1C2-0762C7D9F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Summary</a:t>
          </a:r>
        </a:p>
      </dgm:t>
    </dgm:pt>
    <dgm:pt modelId="{3F5562FD-4083-45FE-AC4D-8B4E23333602}" type="parTrans" cxnId="{AD32F9EF-26CA-47DC-9D18-5B2B3B6F8081}">
      <dgm:prSet/>
      <dgm:spPr/>
      <dgm:t>
        <a:bodyPr/>
        <a:lstStyle/>
        <a:p>
          <a:endParaRPr lang="en-US"/>
        </a:p>
      </dgm:t>
    </dgm:pt>
    <dgm:pt modelId="{B05DAB97-4560-48F8-9E34-15105E3E49AC}" type="sibTrans" cxnId="{AD32F9EF-26CA-47DC-9D18-5B2B3B6F8081}">
      <dgm:prSet/>
      <dgm:spPr/>
      <dgm:t>
        <a:bodyPr/>
        <a:lstStyle/>
        <a:p>
          <a:endParaRPr lang="en-US"/>
        </a:p>
      </dgm:t>
    </dgm:pt>
    <dgm:pt modelId="{4D2AB5AD-1391-4206-B8B1-8F84EA63112D}" type="pres">
      <dgm:prSet presAssocID="{4E787DC2-5913-4618-BAA0-02E16094007B}" presName="root" presStyleCnt="0">
        <dgm:presLayoutVars>
          <dgm:dir/>
          <dgm:resizeHandles val="exact"/>
        </dgm:presLayoutVars>
      </dgm:prSet>
      <dgm:spPr/>
    </dgm:pt>
    <dgm:pt modelId="{8BF9B929-B4E4-455A-A3FD-6B4806605717}" type="pres">
      <dgm:prSet presAssocID="{2DE9B503-D12C-40B6-864A-025C2F1FD7DB}" presName="compNode" presStyleCnt="0"/>
      <dgm:spPr/>
    </dgm:pt>
    <dgm:pt modelId="{C515024A-3848-443F-891D-4209E5E9F7F9}" type="pres">
      <dgm:prSet presAssocID="{2DE9B503-D12C-40B6-864A-025C2F1FD7DB}" presName="bgRect" presStyleLbl="bgShp" presStyleIdx="0" presStyleCnt="7"/>
      <dgm:spPr/>
    </dgm:pt>
    <dgm:pt modelId="{DD01C236-52CA-463D-AC68-1D422B3E8E50}" type="pres">
      <dgm:prSet presAssocID="{2DE9B503-D12C-40B6-864A-025C2F1FD7D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锁定"/>
        </a:ext>
      </dgm:extLst>
    </dgm:pt>
    <dgm:pt modelId="{5A26C6CB-8B49-4232-9D7C-713F8972A324}" type="pres">
      <dgm:prSet presAssocID="{2DE9B503-D12C-40B6-864A-025C2F1FD7DB}" presName="spaceRect" presStyleCnt="0"/>
      <dgm:spPr/>
    </dgm:pt>
    <dgm:pt modelId="{33B6A2BF-3846-4143-B268-EB3036E411B8}" type="pres">
      <dgm:prSet presAssocID="{2DE9B503-D12C-40B6-864A-025C2F1FD7DB}" presName="parTx" presStyleLbl="revTx" presStyleIdx="0" presStyleCnt="7">
        <dgm:presLayoutVars>
          <dgm:chMax val="0"/>
          <dgm:chPref val="0"/>
        </dgm:presLayoutVars>
      </dgm:prSet>
      <dgm:spPr/>
    </dgm:pt>
    <dgm:pt modelId="{D4826BDD-ADCA-4827-80B8-4F8BDCF2278F}" type="pres">
      <dgm:prSet presAssocID="{3B10B6F8-2B90-49BA-B20F-0AD0CA0BB42C}" presName="sibTrans" presStyleCnt="0"/>
      <dgm:spPr/>
    </dgm:pt>
    <dgm:pt modelId="{4C3A34C9-17D1-4647-8EC8-79DCD09481CD}" type="pres">
      <dgm:prSet presAssocID="{746F6B05-A1B1-42B8-83F6-F203A7738075}" presName="compNode" presStyleCnt="0"/>
      <dgm:spPr/>
    </dgm:pt>
    <dgm:pt modelId="{60093D55-F231-48CB-8AAC-CF398B4E8042}" type="pres">
      <dgm:prSet presAssocID="{746F6B05-A1B1-42B8-83F6-F203A7738075}" presName="bgRect" presStyleLbl="bgShp" presStyleIdx="1" presStyleCnt="7"/>
      <dgm:spPr/>
    </dgm:pt>
    <dgm:pt modelId="{8DD772A1-1C71-4AAC-9A55-6449DE54CEAB}" type="pres">
      <dgm:prSet presAssocID="{746F6B05-A1B1-42B8-83F6-F203A773807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69858D3B-5540-4D95-9227-7D38E684D064}" type="pres">
      <dgm:prSet presAssocID="{746F6B05-A1B1-42B8-83F6-F203A7738075}" presName="spaceRect" presStyleCnt="0"/>
      <dgm:spPr/>
    </dgm:pt>
    <dgm:pt modelId="{9E42E41D-0FE1-4CA2-8E98-608EF377947C}" type="pres">
      <dgm:prSet presAssocID="{746F6B05-A1B1-42B8-83F6-F203A7738075}" presName="parTx" presStyleLbl="revTx" presStyleIdx="1" presStyleCnt="7">
        <dgm:presLayoutVars>
          <dgm:chMax val="0"/>
          <dgm:chPref val="0"/>
        </dgm:presLayoutVars>
      </dgm:prSet>
      <dgm:spPr/>
    </dgm:pt>
    <dgm:pt modelId="{2EAD596C-07CA-4D5D-9CC3-AB5245381014}" type="pres">
      <dgm:prSet presAssocID="{18937D74-5BEE-4274-BB7D-097441346E5C}" presName="sibTrans" presStyleCnt="0"/>
      <dgm:spPr/>
    </dgm:pt>
    <dgm:pt modelId="{2F3302B5-97B3-47EA-AA33-440C6F8B489B}" type="pres">
      <dgm:prSet presAssocID="{718BE44D-70CB-458F-9EBF-197244C03802}" presName="compNode" presStyleCnt="0"/>
      <dgm:spPr/>
    </dgm:pt>
    <dgm:pt modelId="{33235125-3B25-4ED8-AEBD-F165AB109821}" type="pres">
      <dgm:prSet presAssocID="{718BE44D-70CB-458F-9EBF-197244C03802}" presName="bgRect" presStyleLbl="bgShp" presStyleIdx="2" presStyleCnt="7"/>
      <dgm:spPr/>
    </dgm:pt>
    <dgm:pt modelId="{4FA915D3-DC5B-4F98-90CB-F15E3E41B93A}" type="pres">
      <dgm:prSet presAssocID="{718BE44D-70CB-458F-9EBF-197244C0380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FECBFDC2-077B-439E-B9AF-F88EAEB4314F}" type="pres">
      <dgm:prSet presAssocID="{718BE44D-70CB-458F-9EBF-197244C03802}" presName="spaceRect" presStyleCnt="0"/>
      <dgm:spPr/>
    </dgm:pt>
    <dgm:pt modelId="{A889D900-C7D4-43EF-B8F7-65D0C67CE19B}" type="pres">
      <dgm:prSet presAssocID="{718BE44D-70CB-458F-9EBF-197244C03802}" presName="parTx" presStyleLbl="revTx" presStyleIdx="2" presStyleCnt="7">
        <dgm:presLayoutVars>
          <dgm:chMax val="0"/>
          <dgm:chPref val="0"/>
        </dgm:presLayoutVars>
      </dgm:prSet>
      <dgm:spPr/>
    </dgm:pt>
    <dgm:pt modelId="{8AEFB5D4-8874-464B-A5DB-FDBA35A0A5D3}" type="pres">
      <dgm:prSet presAssocID="{0D9135F6-2F6E-439B-9AD2-BED4F6CE2660}" presName="sibTrans" presStyleCnt="0"/>
      <dgm:spPr/>
    </dgm:pt>
    <dgm:pt modelId="{85545F67-3FAC-4D9B-B6BB-518071462106}" type="pres">
      <dgm:prSet presAssocID="{5FA0101C-294D-433C-A7D5-C11956FD58F0}" presName="compNode" presStyleCnt="0"/>
      <dgm:spPr/>
    </dgm:pt>
    <dgm:pt modelId="{05FD39D9-DB29-4E76-9104-C234E4DDB29B}" type="pres">
      <dgm:prSet presAssocID="{5FA0101C-294D-433C-A7D5-C11956FD58F0}" presName="bgRect" presStyleLbl="bgShp" presStyleIdx="3" presStyleCnt="7"/>
      <dgm:spPr/>
    </dgm:pt>
    <dgm:pt modelId="{CC983124-04D4-4D78-9D56-B9990323C3F1}" type="pres">
      <dgm:prSet presAssocID="{5FA0101C-294D-433C-A7D5-C11956FD58F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63B4EB-9B44-4BD4-86DC-236AF65D88BC}" type="pres">
      <dgm:prSet presAssocID="{5FA0101C-294D-433C-A7D5-C11956FD58F0}" presName="spaceRect" presStyleCnt="0"/>
      <dgm:spPr/>
    </dgm:pt>
    <dgm:pt modelId="{0313DCAA-C818-41C3-9F0A-4D9DA91EC854}" type="pres">
      <dgm:prSet presAssocID="{5FA0101C-294D-433C-A7D5-C11956FD58F0}" presName="parTx" presStyleLbl="revTx" presStyleIdx="3" presStyleCnt="7">
        <dgm:presLayoutVars>
          <dgm:chMax val="0"/>
          <dgm:chPref val="0"/>
        </dgm:presLayoutVars>
      </dgm:prSet>
      <dgm:spPr/>
    </dgm:pt>
    <dgm:pt modelId="{F2847C58-4329-4E7B-8FC1-AA88507D83A2}" type="pres">
      <dgm:prSet presAssocID="{C3D0E2D0-AC50-4F10-992C-01958186C5B7}" presName="sibTrans" presStyleCnt="0"/>
      <dgm:spPr/>
    </dgm:pt>
    <dgm:pt modelId="{A49B6959-F5CC-49DF-A52A-E53B030B6217}" type="pres">
      <dgm:prSet presAssocID="{FE4DCF66-E3EF-4A28-8B81-8B3F461A8B33}" presName="compNode" presStyleCnt="0"/>
      <dgm:spPr/>
    </dgm:pt>
    <dgm:pt modelId="{B3FF5DDF-FA96-4284-A0E7-6BBEB03CA8AD}" type="pres">
      <dgm:prSet presAssocID="{FE4DCF66-E3EF-4A28-8B81-8B3F461A8B33}" presName="bgRect" presStyleLbl="bgShp" presStyleIdx="4" presStyleCnt="7"/>
      <dgm:spPr/>
    </dgm:pt>
    <dgm:pt modelId="{8DC94173-EC79-44EF-9FE1-D9CE0445E17D}" type="pres">
      <dgm:prSet presAssocID="{FE4DCF66-E3EF-4A28-8B81-8B3F461A8B3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206C880-08D7-4004-A0E1-53F7F087F799}" type="pres">
      <dgm:prSet presAssocID="{FE4DCF66-E3EF-4A28-8B81-8B3F461A8B33}" presName="spaceRect" presStyleCnt="0"/>
      <dgm:spPr/>
    </dgm:pt>
    <dgm:pt modelId="{BAFABC84-7D20-457A-8798-83A5F6970D1F}" type="pres">
      <dgm:prSet presAssocID="{FE4DCF66-E3EF-4A28-8B81-8B3F461A8B33}" presName="parTx" presStyleLbl="revTx" presStyleIdx="4" presStyleCnt="7">
        <dgm:presLayoutVars>
          <dgm:chMax val="0"/>
          <dgm:chPref val="0"/>
        </dgm:presLayoutVars>
      </dgm:prSet>
      <dgm:spPr/>
    </dgm:pt>
    <dgm:pt modelId="{633EE784-A5D6-4A71-98F6-B88217818C66}" type="pres">
      <dgm:prSet presAssocID="{091B206F-FC99-4BDB-9833-8DFB3AC05EA6}" presName="sibTrans" presStyleCnt="0"/>
      <dgm:spPr/>
    </dgm:pt>
    <dgm:pt modelId="{1A126DD4-BE51-4889-B86A-057A3E601BFC}" type="pres">
      <dgm:prSet presAssocID="{F03E589F-B46A-417D-9F4F-7987C3AF5B9C}" presName="compNode" presStyleCnt="0"/>
      <dgm:spPr/>
    </dgm:pt>
    <dgm:pt modelId="{64C55EB0-64B9-4667-89F0-7A6D5BCF4F8B}" type="pres">
      <dgm:prSet presAssocID="{F03E589F-B46A-417D-9F4F-7987C3AF5B9C}" presName="bgRect" presStyleLbl="bgShp" presStyleIdx="5" presStyleCnt="7"/>
      <dgm:spPr/>
    </dgm:pt>
    <dgm:pt modelId="{B00DAEDC-C690-4CD5-B609-19C2C7020430}" type="pres">
      <dgm:prSet presAssocID="{F03E589F-B46A-417D-9F4F-7987C3AF5B9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教师"/>
        </a:ext>
      </dgm:extLst>
    </dgm:pt>
    <dgm:pt modelId="{12AA5A62-EC73-4EE9-A2CC-8C3F7E6EF2BD}" type="pres">
      <dgm:prSet presAssocID="{F03E589F-B46A-417D-9F4F-7987C3AF5B9C}" presName="spaceRect" presStyleCnt="0"/>
      <dgm:spPr/>
    </dgm:pt>
    <dgm:pt modelId="{71F125CB-417B-4517-BD18-1647D9D028CA}" type="pres">
      <dgm:prSet presAssocID="{F03E589F-B46A-417D-9F4F-7987C3AF5B9C}" presName="parTx" presStyleLbl="revTx" presStyleIdx="5" presStyleCnt="7">
        <dgm:presLayoutVars>
          <dgm:chMax val="0"/>
          <dgm:chPref val="0"/>
        </dgm:presLayoutVars>
      </dgm:prSet>
      <dgm:spPr/>
    </dgm:pt>
    <dgm:pt modelId="{20A0396E-7AD3-4C16-9DEF-DE1EA9C9E268}" type="pres">
      <dgm:prSet presAssocID="{FE450304-163E-412D-B80C-734F0B055C53}" presName="sibTrans" presStyleCnt="0"/>
      <dgm:spPr/>
    </dgm:pt>
    <dgm:pt modelId="{826E6872-1406-4208-B5D7-23DFA9E027ED}" type="pres">
      <dgm:prSet presAssocID="{D9CB2B26-6B6C-41B2-B1C2-0762C7D9F0AC}" presName="compNode" presStyleCnt="0"/>
      <dgm:spPr/>
    </dgm:pt>
    <dgm:pt modelId="{34E7F022-30A1-4233-943D-FD8AAFF68730}" type="pres">
      <dgm:prSet presAssocID="{D9CB2B26-6B6C-41B2-B1C2-0762C7D9F0AC}" presName="bgRect" presStyleLbl="bgShp" presStyleIdx="6" presStyleCnt="7"/>
      <dgm:spPr/>
    </dgm:pt>
    <dgm:pt modelId="{7F3DB2F2-E503-4522-8010-6338EF9F4D23}" type="pres">
      <dgm:prSet presAssocID="{D9CB2B26-6B6C-41B2-B1C2-0762C7D9F0A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80E099AB-C520-4B50-970C-7FA38D358D09}" type="pres">
      <dgm:prSet presAssocID="{D9CB2B26-6B6C-41B2-B1C2-0762C7D9F0AC}" presName="spaceRect" presStyleCnt="0"/>
      <dgm:spPr/>
    </dgm:pt>
    <dgm:pt modelId="{60A4823D-1B51-4D5D-A0E1-077B5366CD56}" type="pres">
      <dgm:prSet presAssocID="{D9CB2B26-6B6C-41B2-B1C2-0762C7D9F0A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C535509-A9CE-4F3A-9104-A4D3E2D1DD5E}" srcId="{4E787DC2-5913-4618-BAA0-02E16094007B}" destId="{FE4DCF66-E3EF-4A28-8B81-8B3F461A8B33}" srcOrd="4" destOrd="0" parTransId="{FC504823-6FF3-4173-9B14-EE0BAAB50E1E}" sibTransId="{091B206F-FC99-4BDB-9833-8DFB3AC05EA6}"/>
    <dgm:cxn modelId="{B62BDC1E-FA02-4385-BACE-3720C433E9C9}" srcId="{4E787DC2-5913-4618-BAA0-02E16094007B}" destId="{746F6B05-A1B1-42B8-83F6-F203A7738075}" srcOrd="1" destOrd="0" parTransId="{6CA10EF0-4FF1-4D45-9901-339813F9B4A7}" sibTransId="{18937D74-5BEE-4274-BB7D-097441346E5C}"/>
    <dgm:cxn modelId="{D0947226-4FB0-481B-9179-C813E1D6FC4A}" srcId="{4E787DC2-5913-4618-BAA0-02E16094007B}" destId="{718BE44D-70CB-458F-9EBF-197244C03802}" srcOrd="2" destOrd="0" parTransId="{AF284835-E176-4684-90FC-B84DC036F404}" sibTransId="{0D9135F6-2F6E-439B-9AD2-BED4F6CE2660}"/>
    <dgm:cxn modelId="{8225FD28-9973-4CDD-A98E-FBCBC7DC02F7}" type="presOf" srcId="{718BE44D-70CB-458F-9EBF-197244C03802}" destId="{A889D900-C7D4-43EF-B8F7-65D0C67CE19B}" srcOrd="0" destOrd="0" presId="urn:microsoft.com/office/officeart/2018/2/layout/IconVerticalSolidList"/>
    <dgm:cxn modelId="{BE50CE29-0C4E-4290-AC34-BB19B5162F32}" type="presOf" srcId="{FE4DCF66-E3EF-4A28-8B81-8B3F461A8B33}" destId="{BAFABC84-7D20-457A-8798-83A5F6970D1F}" srcOrd="0" destOrd="0" presId="urn:microsoft.com/office/officeart/2018/2/layout/IconVerticalSolidList"/>
    <dgm:cxn modelId="{1B746635-FA78-458E-90EF-4AC621ED1385}" type="presOf" srcId="{746F6B05-A1B1-42B8-83F6-F203A7738075}" destId="{9E42E41D-0FE1-4CA2-8E98-608EF377947C}" srcOrd="0" destOrd="0" presId="urn:microsoft.com/office/officeart/2018/2/layout/IconVerticalSolidList"/>
    <dgm:cxn modelId="{119C7B62-AD34-4D4F-8461-DDFD6C17E59E}" srcId="{4E787DC2-5913-4618-BAA0-02E16094007B}" destId="{2DE9B503-D12C-40B6-864A-025C2F1FD7DB}" srcOrd="0" destOrd="0" parTransId="{14658823-7309-4831-9763-376802EE551A}" sibTransId="{3B10B6F8-2B90-49BA-B20F-0AD0CA0BB42C}"/>
    <dgm:cxn modelId="{ED333E63-7DE9-49B4-900D-B0E2A86C7767}" type="presOf" srcId="{F03E589F-B46A-417D-9F4F-7987C3AF5B9C}" destId="{71F125CB-417B-4517-BD18-1647D9D028CA}" srcOrd="0" destOrd="0" presId="urn:microsoft.com/office/officeart/2018/2/layout/IconVerticalSolidList"/>
    <dgm:cxn modelId="{1D211F69-797D-4A67-9E62-DC06E212EDC4}" type="presOf" srcId="{4E787DC2-5913-4618-BAA0-02E16094007B}" destId="{4D2AB5AD-1391-4206-B8B1-8F84EA63112D}" srcOrd="0" destOrd="0" presId="urn:microsoft.com/office/officeart/2018/2/layout/IconVerticalSolidList"/>
    <dgm:cxn modelId="{46784449-FDD0-488F-9D86-5D2B38000486}" type="presOf" srcId="{5FA0101C-294D-433C-A7D5-C11956FD58F0}" destId="{0313DCAA-C818-41C3-9F0A-4D9DA91EC854}" srcOrd="0" destOrd="0" presId="urn:microsoft.com/office/officeart/2018/2/layout/IconVerticalSolidList"/>
    <dgm:cxn modelId="{67F5296E-7C4D-488D-BE09-B679336BA5C1}" type="presOf" srcId="{D9CB2B26-6B6C-41B2-B1C2-0762C7D9F0AC}" destId="{60A4823D-1B51-4D5D-A0E1-077B5366CD56}" srcOrd="0" destOrd="0" presId="urn:microsoft.com/office/officeart/2018/2/layout/IconVerticalSolidList"/>
    <dgm:cxn modelId="{48548A7C-0CBD-417B-9289-2EB863CE5B70}" srcId="{4E787DC2-5913-4618-BAA0-02E16094007B}" destId="{5FA0101C-294D-433C-A7D5-C11956FD58F0}" srcOrd="3" destOrd="0" parTransId="{34D135FA-E89E-49CF-AB5A-02028A6B4F7D}" sibTransId="{C3D0E2D0-AC50-4F10-992C-01958186C5B7}"/>
    <dgm:cxn modelId="{A56DF8CA-2CC7-4BA1-8042-48B463FE0665}" type="presOf" srcId="{2DE9B503-D12C-40B6-864A-025C2F1FD7DB}" destId="{33B6A2BF-3846-4143-B268-EB3036E411B8}" srcOrd="0" destOrd="0" presId="urn:microsoft.com/office/officeart/2018/2/layout/IconVerticalSolidList"/>
    <dgm:cxn modelId="{E0DC7AEB-497E-442C-8CD7-47325D9928D0}" srcId="{4E787DC2-5913-4618-BAA0-02E16094007B}" destId="{F03E589F-B46A-417D-9F4F-7987C3AF5B9C}" srcOrd="5" destOrd="0" parTransId="{4AF8986E-B0B3-47A2-9EB7-A20D9B6E8C48}" sibTransId="{FE450304-163E-412D-B80C-734F0B055C53}"/>
    <dgm:cxn modelId="{AD32F9EF-26CA-47DC-9D18-5B2B3B6F8081}" srcId="{4E787DC2-5913-4618-BAA0-02E16094007B}" destId="{D9CB2B26-6B6C-41B2-B1C2-0762C7D9F0AC}" srcOrd="6" destOrd="0" parTransId="{3F5562FD-4083-45FE-AC4D-8B4E23333602}" sibTransId="{B05DAB97-4560-48F8-9E34-15105E3E49AC}"/>
    <dgm:cxn modelId="{544A23E7-0FE3-40D2-AF6D-1C0B3A8E4D6B}" type="presParOf" srcId="{4D2AB5AD-1391-4206-B8B1-8F84EA63112D}" destId="{8BF9B929-B4E4-455A-A3FD-6B4806605717}" srcOrd="0" destOrd="0" presId="urn:microsoft.com/office/officeart/2018/2/layout/IconVerticalSolidList"/>
    <dgm:cxn modelId="{B22200F2-C52E-44A6-B632-19EEA0A5430E}" type="presParOf" srcId="{8BF9B929-B4E4-455A-A3FD-6B4806605717}" destId="{C515024A-3848-443F-891D-4209E5E9F7F9}" srcOrd="0" destOrd="0" presId="urn:microsoft.com/office/officeart/2018/2/layout/IconVerticalSolidList"/>
    <dgm:cxn modelId="{AA9461E8-1FB7-4810-A78D-199C7049DB20}" type="presParOf" srcId="{8BF9B929-B4E4-455A-A3FD-6B4806605717}" destId="{DD01C236-52CA-463D-AC68-1D422B3E8E50}" srcOrd="1" destOrd="0" presId="urn:microsoft.com/office/officeart/2018/2/layout/IconVerticalSolidList"/>
    <dgm:cxn modelId="{6E112DAA-BA10-40E0-8A56-27E118A751C1}" type="presParOf" srcId="{8BF9B929-B4E4-455A-A3FD-6B4806605717}" destId="{5A26C6CB-8B49-4232-9D7C-713F8972A324}" srcOrd="2" destOrd="0" presId="urn:microsoft.com/office/officeart/2018/2/layout/IconVerticalSolidList"/>
    <dgm:cxn modelId="{486D6C7B-51EE-4D76-869D-05D02EBD79FC}" type="presParOf" srcId="{8BF9B929-B4E4-455A-A3FD-6B4806605717}" destId="{33B6A2BF-3846-4143-B268-EB3036E411B8}" srcOrd="3" destOrd="0" presId="urn:microsoft.com/office/officeart/2018/2/layout/IconVerticalSolidList"/>
    <dgm:cxn modelId="{638C3B59-C459-413B-8073-3120FB0215C8}" type="presParOf" srcId="{4D2AB5AD-1391-4206-B8B1-8F84EA63112D}" destId="{D4826BDD-ADCA-4827-80B8-4F8BDCF2278F}" srcOrd="1" destOrd="0" presId="urn:microsoft.com/office/officeart/2018/2/layout/IconVerticalSolidList"/>
    <dgm:cxn modelId="{D5347C55-C700-4CE1-AAA6-52681281705F}" type="presParOf" srcId="{4D2AB5AD-1391-4206-B8B1-8F84EA63112D}" destId="{4C3A34C9-17D1-4647-8EC8-79DCD09481CD}" srcOrd="2" destOrd="0" presId="urn:microsoft.com/office/officeart/2018/2/layout/IconVerticalSolidList"/>
    <dgm:cxn modelId="{4B0B29A2-D565-4F70-BA6A-239012E73FB6}" type="presParOf" srcId="{4C3A34C9-17D1-4647-8EC8-79DCD09481CD}" destId="{60093D55-F231-48CB-8AAC-CF398B4E8042}" srcOrd="0" destOrd="0" presId="urn:microsoft.com/office/officeart/2018/2/layout/IconVerticalSolidList"/>
    <dgm:cxn modelId="{780F2CC9-B9BB-4490-8B94-2F37E7B3CDC9}" type="presParOf" srcId="{4C3A34C9-17D1-4647-8EC8-79DCD09481CD}" destId="{8DD772A1-1C71-4AAC-9A55-6449DE54CEAB}" srcOrd="1" destOrd="0" presId="urn:microsoft.com/office/officeart/2018/2/layout/IconVerticalSolidList"/>
    <dgm:cxn modelId="{7936BEA9-EE21-4176-AA1A-5A5343533C9E}" type="presParOf" srcId="{4C3A34C9-17D1-4647-8EC8-79DCD09481CD}" destId="{69858D3B-5540-4D95-9227-7D38E684D064}" srcOrd="2" destOrd="0" presId="urn:microsoft.com/office/officeart/2018/2/layout/IconVerticalSolidList"/>
    <dgm:cxn modelId="{5588A4F6-EB9F-476B-AC83-FD2396EDE285}" type="presParOf" srcId="{4C3A34C9-17D1-4647-8EC8-79DCD09481CD}" destId="{9E42E41D-0FE1-4CA2-8E98-608EF377947C}" srcOrd="3" destOrd="0" presId="urn:microsoft.com/office/officeart/2018/2/layout/IconVerticalSolidList"/>
    <dgm:cxn modelId="{0C90192B-0146-4844-AA90-981A7281FC97}" type="presParOf" srcId="{4D2AB5AD-1391-4206-B8B1-8F84EA63112D}" destId="{2EAD596C-07CA-4D5D-9CC3-AB5245381014}" srcOrd="3" destOrd="0" presId="urn:microsoft.com/office/officeart/2018/2/layout/IconVerticalSolidList"/>
    <dgm:cxn modelId="{01F7E13C-6261-4B2F-81BC-F7802A2EF7D5}" type="presParOf" srcId="{4D2AB5AD-1391-4206-B8B1-8F84EA63112D}" destId="{2F3302B5-97B3-47EA-AA33-440C6F8B489B}" srcOrd="4" destOrd="0" presId="urn:microsoft.com/office/officeart/2018/2/layout/IconVerticalSolidList"/>
    <dgm:cxn modelId="{0A6C7C46-BE0E-47D7-A482-9BA3FC30D67B}" type="presParOf" srcId="{2F3302B5-97B3-47EA-AA33-440C6F8B489B}" destId="{33235125-3B25-4ED8-AEBD-F165AB109821}" srcOrd="0" destOrd="0" presId="urn:microsoft.com/office/officeart/2018/2/layout/IconVerticalSolidList"/>
    <dgm:cxn modelId="{0897E958-13C4-47F3-B293-35F594EFB85C}" type="presParOf" srcId="{2F3302B5-97B3-47EA-AA33-440C6F8B489B}" destId="{4FA915D3-DC5B-4F98-90CB-F15E3E41B93A}" srcOrd="1" destOrd="0" presId="urn:microsoft.com/office/officeart/2018/2/layout/IconVerticalSolidList"/>
    <dgm:cxn modelId="{602C463D-AEDE-4C69-9057-C04547C90110}" type="presParOf" srcId="{2F3302B5-97B3-47EA-AA33-440C6F8B489B}" destId="{FECBFDC2-077B-439E-B9AF-F88EAEB4314F}" srcOrd="2" destOrd="0" presId="urn:microsoft.com/office/officeart/2018/2/layout/IconVerticalSolidList"/>
    <dgm:cxn modelId="{BF05CA4E-AC3E-47DC-A0BC-6425C388F8A5}" type="presParOf" srcId="{2F3302B5-97B3-47EA-AA33-440C6F8B489B}" destId="{A889D900-C7D4-43EF-B8F7-65D0C67CE19B}" srcOrd="3" destOrd="0" presId="urn:microsoft.com/office/officeart/2018/2/layout/IconVerticalSolidList"/>
    <dgm:cxn modelId="{F7908E39-418D-4373-A83C-66A4300B54DE}" type="presParOf" srcId="{4D2AB5AD-1391-4206-B8B1-8F84EA63112D}" destId="{8AEFB5D4-8874-464B-A5DB-FDBA35A0A5D3}" srcOrd="5" destOrd="0" presId="urn:microsoft.com/office/officeart/2018/2/layout/IconVerticalSolidList"/>
    <dgm:cxn modelId="{9942D34F-A3DB-41BA-82E5-AC5A246F3D0B}" type="presParOf" srcId="{4D2AB5AD-1391-4206-B8B1-8F84EA63112D}" destId="{85545F67-3FAC-4D9B-B6BB-518071462106}" srcOrd="6" destOrd="0" presId="urn:microsoft.com/office/officeart/2018/2/layout/IconVerticalSolidList"/>
    <dgm:cxn modelId="{83E483CA-65DA-40B1-820E-0E802275E8CA}" type="presParOf" srcId="{85545F67-3FAC-4D9B-B6BB-518071462106}" destId="{05FD39D9-DB29-4E76-9104-C234E4DDB29B}" srcOrd="0" destOrd="0" presId="urn:microsoft.com/office/officeart/2018/2/layout/IconVerticalSolidList"/>
    <dgm:cxn modelId="{409C70DB-793B-44CA-9E55-CABBF762D568}" type="presParOf" srcId="{85545F67-3FAC-4D9B-B6BB-518071462106}" destId="{CC983124-04D4-4D78-9D56-B9990323C3F1}" srcOrd="1" destOrd="0" presId="urn:microsoft.com/office/officeart/2018/2/layout/IconVerticalSolidList"/>
    <dgm:cxn modelId="{F88EF50C-B950-4EEB-8CC0-55F70CE74FDE}" type="presParOf" srcId="{85545F67-3FAC-4D9B-B6BB-518071462106}" destId="{B963B4EB-9B44-4BD4-86DC-236AF65D88BC}" srcOrd="2" destOrd="0" presId="urn:microsoft.com/office/officeart/2018/2/layout/IconVerticalSolidList"/>
    <dgm:cxn modelId="{4EAB5E39-669A-47C3-AAB8-25495AFCA16B}" type="presParOf" srcId="{85545F67-3FAC-4D9B-B6BB-518071462106}" destId="{0313DCAA-C818-41C3-9F0A-4D9DA91EC854}" srcOrd="3" destOrd="0" presId="urn:microsoft.com/office/officeart/2018/2/layout/IconVerticalSolidList"/>
    <dgm:cxn modelId="{06C548B9-8FE1-47FE-B9EF-BF02CDEC2F54}" type="presParOf" srcId="{4D2AB5AD-1391-4206-B8B1-8F84EA63112D}" destId="{F2847C58-4329-4E7B-8FC1-AA88507D83A2}" srcOrd="7" destOrd="0" presId="urn:microsoft.com/office/officeart/2018/2/layout/IconVerticalSolidList"/>
    <dgm:cxn modelId="{85D37F64-558F-49AB-BE35-EDD35537F108}" type="presParOf" srcId="{4D2AB5AD-1391-4206-B8B1-8F84EA63112D}" destId="{A49B6959-F5CC-49DF-A52A-E53B030B6217}" srcOrd="8" destOrd="0" presId="urn:microsoft.com/office/officeart/2018/2/layout/IconVerticalSolidList"/>
    <dgm:cxn modelId="{894B3156-80F4-4878-A448-0AC30722AB5F}" type="presParOf" srcId="{A49B6959-F5CC-49DF-A52A-E53B030B6217}" destId="{B3FF5DDF-FA96-4284-A0E7-6BBEB03CA8AD}" srcOrd="0" destOrd="0" presId="urn:microsoft.com/office/officeart/2018/2/layout/IconVerticalSolidList"/>
    <dgm:cxn modelId="{9BD42B14-BC87-4B02-8F19-CC8E0DD9B987}" type="presParOf" srcId="{A49B6959-F5CC-49DF-A52A-E53B030B6217}" destId="{8DC94173-EC79-44EF-9FE1-D9CE0445E17D}" srcOrd="1" destOrd="0" presId="urn:microsoft.com/office/officeart/2018/2/layout/IconVerticalSolidList"/>
    <dgm:cxn modelId="{60DF3FA7-C734-4789-B1ED-26E659E54CFB}" type="presParOf" srcId="{A49B6959-F5CC-49DF-A52A-E53B030B6217}" destId="{A206C880-08D7-4004-A0E1-53F7F087F799}" srcOrd="2" destOrd="0" presId="urn:microsoft.com/office/officeart/2018/2/layout/IconVerticalSolidList"/>
    <dgm:cxn modelId="{2F2686FE-B755-455F-A48B-D50B854AA832}" type="presParOf" srcId="{A49B6959-F5CC-49DF-A52A-E53B030B6217}" destId="{BAFABC84-7D20-457A-8798-83A5F6970D1F}" srcOrd="3" destOrd="0" presId="urn:microsoft.com/office/officeart/2018/2/layout/IconVerticalSolidList"/>
    <dgm:cxn modelId="{40618B14-0410-4864-94F6-2F927304FA36}" type="presParOf" srcId="{4D2AB5AD-1391-4206-B8B1-8F84EA63112D}" destId="{633EE784-A5D6-4A71-98F6-B88217818C66}" srcOrd="9" destOrd="0" presId="urn:microsoft.com/office/officeart/2018/2/layout/IconVerticalSolidList"/>
    <dgm:cxn modelId="{58576657-EE02-485B-86C0-98635CFF0EB4}" type="presParOf" srcId="{4D2AB5AD-1391-4206-B8B1-8F84EA63112D}" destId="{1A126DD4-BE51-4889-B86A-057A3E601BFC}" srcOrd="10" destOrd="0" presId="urn:microsoft.com/office/officeart/2018/2/layout/IconVerticalSolidList"/>
    <dgm:cxn modelId="{9C49C590-B1D7-431D-85F4-48EAFD5F05BF}" type="presParOf" srcId="{1A126DD4-BE51-4889-B86A-057A3E601BFC}" destId="{64C55EB0-64B9-4667-89F0-7A6D5BCF4F8B}" srcOrd="0" destOrd="0" presId="urn:microsoft.com/office/officeart/2018/2/layout/IconVerticalSolidList"/>
    <dgm:cxn modelId="{2A4AC5C7-CBD7-49AD-86FE-C602055891E6}" type="presParOf" srcId="{1A126DD4-BE51-4889-B86A-057A3E601BFC}" destId="{B00DAEDC-C690-4CD5-B609-19C2C7020430}" srcOrd="1" destOrd="0" presId="urn:microsoft.com/office/officeart/2018/2/layout/IconVerticalSolidList"/>
    <dgm:cxn modelId="{4FCB117A-6A89-40F2-9297-DEE485A879A8}" type="presParOf" srcId="{1A126DD4-BE51-4889-B86A-057A3E601BFC}" destId="{12AA5A62-EC73-4EE9-A2CC-8C3F7E6EF2BD}" srcOrd="2" destOrd="0" presId="urn:microsoft.com/office/officeart/2018/2/layout/IconVerticalSolidList"/>
    <dgm:cxn modelId="{F7FDF413-2CAE-49C9-B166-59F8804E8A1A}" type="presParOf" srcId="{1A126DD4-BE51-4889-B86A-057A3E601BFC}" destId="{71F125CB-417B-4517-BD18-1647D9D028CA}" srcOrd="3" destOrd="0" presId="urn:microsoft.com/office/officeart/2018/2/layout/IconVerticalSolidList"/>
    <dgm:cxn modelId="{923A2B87-3306-440A-A949-AB40533718AD}" type="presParOf" srcId="{4D2AB5AD-1391-4206-B8B1-8F84EA63112D}" destId="{20A0396E-7AD3-4C16-9DEF-DE1EA9C9E268}" srcOrd="11" destOrd="0" presId="urn:microsoft.com/office/officeart/2018/2/layout/IconVerticalSolidList"/>
    <dgm:cxn modelId="{981A0D62-79D2-4790-AFA8-E1549D2AE37B}" type="presParOf" srcId="{4D2AB5AD-1391-4206-B8B1-8F84EA63112D}" destId="{826E6872-1406-4208-B5D7-23DFA9E027ED}" srcOrd="12" destOrd="0" presId="urn:microsoft.com/office/officeart/2018/2/layout/IconVerticalSolidList"/>
    <dgm:cxn modelId="{AE0C8E09-C72D-4A4E-828E-E26B80B11E1F}" type="presParOf" srcId="{826E6872-1406-4208-B5D7-23DFA9E027ED}" destId="{34E7F022-30A1-4233-943D-FD8AAFF68730}" srcOrd="0" destOrd="0" presId="urn:microsoft.com/office/officeart/2018/2/layout/IconVerticalSolidList"/>
    <dgm:cxn modelId="{88944997-15EE-47F8-A732-2E548F10B9EF}" type="presParOf" srcId="{826E6872-1406-4208-B5D7-23DFA9E027ED}" destId="{7F3DB2F2-E503-4522-8010-6338EF9F4D23}" srcOrd="1" destOrd="0" presId="urn:microsoft.com/office/officeart/2018/2/layout/IconVerticalSolidList"/>
    <dgm:cxn modelId="{3A2445B8-A8B2-41BA-AB6D-AF31E6A3B48F}" type="presParOf" srcId="{826E6872-1406-4208-B5D7-23DFA9E027ED}" destId="{80E099AB-C520-4B50-970C-7FA38D358D09}" srcOrd="2" destOrd="0" presId="urn:microsoft.com/office/officeart/2018/2/layout/IconVerticalSolidList"/>
    <dgm:cxn modelId="{3D1D4543-B7CB-44B7-86C2-C262369AE676}" type="presParOf" srcId="{826E6872-1406-4208-B5D7-23DFA9E027ED}" destId="{60A4823D-1B51-4D5D-A0E1-077B5366CD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DAE3E-4BD0-4FBF-9A0A-7F953FA3ED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065340-1FBB-47F0-8DD3-40AFDF956C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Primary Objective</a:t>
          </a:r>
          <a:r>
            <a:rPr lang="en-US" b="0" i="0" dirty="0"/>
            <a:t>: Instruct employees on recognizing and mitigating cyber threats.</a:t>
          </a:r>
          <a:endParaRPr lang="en-US" dirty="0"/>
        </a:p>
      </dgm:t>
    </dgm:pt>
    <dgm:pt modelId="{242F80FB-B9AA-4D21-B28F-2D9EC5E30ECF}" type="parTrans" cxnId="{5FBA8478-05B8-438E-9A3C-C9448E6BD16D}">
      <dgm:prSet/>
      <dgm:spPr/>
      <dgm:t>
        <a:bodyPr/>
        <a:lstStyle/>
        <a:p>
          <a:endParaRPr lang="en-US"/>
        </a:p>
      </dgm:t>
    </dgm:pt>
    <dgm:pt modelId="{9C852A2F-7CDB-44E0-924B-6D2FCCC98D85}" type="sibTrans" cxnId="{5FBA8478-05B8-438E-9A3C-C9448E6BD16D}">
      <dgm:prSet/>
      <dgm:spPr/>
      <dgm:t>
        <a:bodyPr/>
        <a:lstStyle/>
        <a:p>
          <a:endParaRPr lang="en-US"/>
        </a:p>
      </dgm:t>
    </dgm:pt>
    <dgm:pt modelId="{58276E83-41AC-42B4-861D-BFDCB33DA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Specific Goals</a:t>
          </a:r>
          <a:r>
            <a:rPr lang="en-US" b="0" i="0"/>
            <a:t>:Educate on the utilization of an anti-virus application.Recognize phishing emails.</a:t>
          </a:r>
          <a:endParaRPr lang="en-US"/>
        </a:p>
      </dgm:t>
    </dgm:pt>
    <dgm:pt modelId="{45DF188C-9A3B-4EF7-A959-CBC3253ACF78}" type="parTrans" cxnId="{DD3CF7DB-B66C-45AA-8F99-E63FA9B38221}">
      <dgm:prSet/>
      <dgm:spPr/>
      <dgm:t>
        <a:bodyPr/>
        <a:lstStyle/>
        <a:p>
          <a:endParaRPr lang="en-US"/>
        </a:p>
      </dgm:t>
    </dgm:pt>
    <dgm:pt modelId="{B127AA71-EBE7-40DE-BF58-D9445E68D128}" type="sibTrans" cxnId="{DD3CF7DB-B66C-45AA-8F99-E63FA9B38221}">
      <dgm:prSet/>
      <dgm:spPr/>
      <dgm:t>
        <a:bodyPr/>
        <a:lstStyle/>
        <a:p>
          <a:endParaRPr lang="en-US"/>
        </a:p>
      </dgm:t>
    </dgm:pt>
    <dgm:pt modelId="{BBDCC4A1-1011-469D-8A1E-A3FBBBB65F48}" type="pres">
      <dgm:prSet presAssocID="{032DAE3E-4BD0-4FBF-9A0A-7F953FA3ED7A}" presName="root" presStyleCnt="0">
        <dgm:presLayoutVars>
          <dgm:dir/>
          <dgm:resizeHandles val="exact"/>
        </dgm:presLayoutVars>
      </dgm:prSet>
      <dgm:spPr/>
    </dgm:pt>
    <dgm:pt modelId="{1AE75DA6-543E-42CE-95C5-D8156429F119}" type="pres">
      <dgm:prSet presAssocID="{E0065340-1FBB-47F0-8DD3-40AFDF956C07}" presName="compNode" presStyleCnt="0"/>
      <dgm:spPr/>
    </dgm:pt>
    <dgm:pt modelId="{D1DD1D26-3357-4D3F-85C7-F42F8BAF530B}" type="pres">
      <dgm:prSet presAssocID="{E0065340-1FBB-47F0-8DD3-40AFDF956C07}" presName="bgRect" presStyleLbl="bgShp" presStyleIdx="0" presStyleCnt="2"/>
      <dgm:spPr/>
    </dgm:pt>
    <dgm:pt modelId="{66858AFD-3042-42A0-86DE-59651552E219}" type="pres">
      <dgm:prSet presAssocID="{E0065340-1FBB-47F0-8DD3-40AFDF956C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591C5CB8-8B48-4F2D-8744-4F21FD36B294}" type="pres">
      <dgm:prSet presAssocID="{E0065340-1FBB-47F0-8DD3-40AFDF956C07}" presName="spaceRect" presStyleCnt="0"/>
      <dgm:spPr/>
    </dgm:pt>
    <dgm:pt modelId="{DA11ECB4-2CFB-454A-842C-2686BE045FE7}" type="pres">
      <dgm:prSet presAssocID="{E0065340-1FBB-47F0-8DD3-40AFDF956C07}" presName="parTx" presStyleLbl="revTx" presStyleIdx="0" presStyleCnt="2">
        <dgm:presLayoutVars>
          <dgm:chMax val="0"/>
          <dgm:chPref val="0"/>
        </dgm:presLayoutVars>
      </dgm:prSet>
      <dgm:spPr/>
    </dgm:pt>
    <dgm:pt modelId="{7DAFDE18-6414-4D2D-9633-B13267BD903F}" type="pres">
      <dgm:prSet presAssocID="{9C852A2F-7CDB-44E0-924B-6D2FCCC98D85}" presName="sibTrans" presStyleCnt="0"/>
      <dgm:spPr/>
    </dgm:pt>
    <dgm:pt modelId="{CF7B0840-5CF6-430C-BA99-573C52939AC1}" type="pres">
      <dgm:prSet presAssocID="{58276E83-41AC-42B4-861D-BFDCB33DAD10}" presName="compNode" presStyleCnt="0"/>
      <dgm:spPr/>
    </dgm:pt>
    <dgm:pt modelId="{041B2924-9AE8-4E5A-B3E7-5796C494AABF}" type="pres">
      <dgm:prSet presAssocID="{58276E83-41AC-42B4-861D-BFDCB33DAD10}" presName="bgRect" presStyleLbl="bgShp" presStyleIdx="1" presStyleCnt="2"/>
      <dgm:spPr/>
    </dgm:pt>
    <dgm:pt modelId="{DA664936-315B-4C04-93FE-9074E1E93848}" type="pres">
      <dgm:prSet presAssocID="{58276E83-41AC-42B4-861D-BFDCB33DAD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信封"/>
        </a:ext>
      </dgm:extLst>
    </dgm:pt>
    <dgm:pt modelId="{D2AF8D5C-1BE6-49C2-B9A1-2EFAB9C66787}" type="pres">
      <dgm:prSet presAssocID="{58276E83-41AC-42B4-861D-BFDCB33DAD10}" presName="spaceRect" presStyleCnt="0"/>
      <dgm:spPr/>
    </dgm:pt>
    <dgm:pt modelId="{1328D622-5D39-4806-A232-10BE15296E3C}" type="pres">
      <dgm:prSet presAssocID="{58276E83-41AC-42B4-861D-BFDCB33DAD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D6E5504-6B5A-4E60-988B-3D28EBFC3972}" type="presOf" srcId="{E0065340-1FBB-47F0-8DD3-40AFDF956C07}" destId="{DA11ECB4-2CFB-454A-842C-2686BE045FE7}" srcOrd="0" destOrd="0" presId="urn:microsoft.com/office/officeart/2018/2/layout/IconVerticalSolidList"/>
    <dgm:cxn modelId="{5FBA8478-05B8-438E-9A3C-C9448E6BD16D}" srcId="{032DAE3E-4BD0-4FBF-9A0A-7F953FA3ED7A}" destId="{E0065340-1FBB-47F0-8DD3-40AFDF956C07}" srcOrd="0" destOrd="0" parTransId="{242F80FB-B9AA-4D21-B28F-2D9EC5E30ECF}" sibTransId="{9C852A2F-7CDB-44E0-924B-6D2FCCC98D85}"/>
    <dgm:cxn modelId="{F5BA79B7-902D-4BAF-9B26-47CF3BC33493}" type="presOf" srcId="{58276E83-41AC-42B4-861D-BFDCB33DAD10}" destId="{1328D622-5D39-4806-A232-10BE15296E3C}" srcOrd="0" destOrd="0" presId="urn:microsoft.com/office/officeart/2018/2/layout/IconVerticalSolidList"/>
    <dgm:cxn modelId="{3662FAD2-2A2A-42FA-95A9-5FE94FDD3A9B}" type="presOf" srcId="{032DAE3E-4BD0-4FBF-9A0A-7F953FA3ED7A}" destId="{BBDCC4A1-1011-469D-8A1E-A3FBBBB65F48}" srcOrd="0" destOrd="0" presId="urn:microsoft.com/office/officeart/2018/2/layout/IconVerticalSolidList"/>
    <dgm:cxn modelId="{DD3CF7DB-B66C-45AA-8F99-E63FA9B38221}" srcId="{032DAE3E-4BD0-4FBF-9A0A-7F953FA3ED7A}" destId="{58276E83-41AC-42B4-861D-BFDCB33DAD10}" srcOrd="1" destOrd="0" parTransId="{45DF188C-9A3B-4EF7-A959-CBC3253ACF78}" sibTransId="{B127AA71-EBE7-40DE-BF58-D9445E68D128}"/>
    <dgm:cxn modelId="{EE72325C-3BE1-4C12-88EC-81455CC8A46E}" type="presParOf" srcId="{BBDCC4A1-1011-469D-8A1E-A3FBBBB65F48}" destId="{1AE75DA6-543E-42CE-95C5-D8156429F119}" srcOrd="0" destOrd="0" presId="urn:microsoft.com/office/officeart/2018/2/layout/IconVerticalSolidList"/>
    <dgm:cxn modelId="{B8031A31-BCF5-4686-9C37-B9E9A2DECF1B}" type="presParOf" srcId="{1AE75DA6-543E-42CE-95C5-D8156429F119}" destId="{D1DD1D26-3357-4D3F-85C7-F42F8BAF530B}" srcOrd="0" destOrd="0" presId="urn:microsoft.com/office/officeart/2018/2/layout/IconVerticalSolidList"/>
    <dgm:cxn modelId="{6564E06E-8093-45C3-B810-4F6FEA5409C0}" type="presParOf" srcId="{1AE75DA6-543E-42CE-95C5-D8156429F119}" destId="{66858AFD-3042-42A0-86DE-59651552E219}" srcOrd="1" destOrd="0" presId="urn:microsoft.com/office/officeart/2018/2/layout/IconVerticalSolidList"/>
    <dgm:cxn modelId="{71B09C53-6611-4EE4-9FB7-3ECFB8D0E259}" type="presParOf" srcId="{1AE75DA6-543E-42CE-95C5-D8156429F119}" destId="{591C5CB8-8B48-4F2D-8744-4F21FD36B294}" srcOrd="2" destOrd="0" presId="urn:microsoft.com/office/officeart/2018/2/layout/IconVerticalSolidList"/>
    <dgm:cxn modelId="{02FAD446-F243-4663-A526-5279D80224AE}" type="presParOf" srcId="{1AE75DA6-543E-42CE-95C5-D8156429F119}" destId="{DA11ECB4-2CFB-454A-842C-2686BE045FE7}" srcOrd="3" destOrd="0" presId="urn:microsoft.com/office/officeart/2018/2/layout/IconVerticalSolidList"/>
    <dgm:cxn modelId="{DE2D9B97-B72A-4E4F-AC62-0126BF0658E9}" type="presParOf" srcId="{BBDCC4A1-1011-469D-8A1E-A3FBBBB65F48}" destId="{7DAFDE18-6414-4D2D-9633-B13267BD903F}" srcOrd="1" destOrd="0" presId="urn:microsoft.com/office/officeart/2018/2/layout/IconVerticalSolidList"/>
    <dgm:cxn modelId="{E20E02F8-B579-4510-BB97-AA5C1007DC2F}" type="presParOf" srcId="{BBDCC4A1-1011-469D-8A1E-A3FBBBB65F48}" destId="{CF7B0840-5CF6-430C-BA99-573C52939AC1}" srcOrd="2" destOrd="0" presId="urn:microsoft.com/office/officeart/2018/2/layout/IconVerticalSolidList"/>
    <dgm:cxn modelId="{C3F04268-6320-4083-8401-DA0F57AC5516}" type="presParOf" srcId="{CF7B0840-5CF6-430C-BA99-573C52939AC1}" destId="{041B2924-9AE8-4E5A-B3E7-5796C494AABF}" srcOrd="0" destOrd="0" presId="urn:microsoft.com/office/officeart/2018/2/layout/IconVerticalSolidList"/>
    <dgm:cxn modelId="{E87231D2-FEDD-4C26-B04D-B19F0633E947}" type="presParOf" srcId="{CF7B0840-5CF6-430C-BA99-573C52939AC1}" destId="{DA664936-315B-4C04-93FE-9074E1E93848}" srcOrd="1" destOrd="0" presId="urn:microsoft.com/office/officeart/2018/2/layout/IconVerticalSolidList"/>
    <dgm:cxn modelId="{B4EA6A9A-37F9-4B80-877A-56F6E6DF8F4D}" type="presParOf" srcId="{CF7B0840-5CF6-430C-BA99-573C52939AC1}" destId="{D2AF8D5C-1BE6-49C2-B9A1-2EFAB9C66787}" srcOrd="2" destOrd="0" presId="urn:microsoft.com/office/officeart/2018/2/layout/IconVerticalSolidList"/>
    <dgm:cxn modelId="{E8D6D9E3-10EE-4FAB-ACA7-5169644E8D62}" type="presParOf" srcId="{CF7B0840-5CF6-430C-BA99-573C52939AC1}" destId="{1328D622-5D39-4806-A232-10BE15296E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8D4807-0861-40FB-87F9-5CDB25D759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1E3EC-659F-4BC8-A32D-90E8C576F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Staying abreast of cybersecurity compliance regulations.</a:t>
          </a:r>
          <a:endParaRPr lang="en-US"/>
        </a:p>
      </dgm:t>
    </dgm:pt>
    <dgm:pt modelId="{FC2A4115-3F91-4278-B719-820E61BB82B9}" type="parTrans" cxnId="{D27FB067-CDD2-4808-A451-104BB1460A75}">
      <dgm:prSet/>
      <dgm:spPr/>
      <dgm:t>
        <a:bodyPr/>
        <a:lstStyle/>
        <a:p>
          <a:endParaRPr lang="en-US"/>
        </a:p>
      </dgm:t>
    </dgm:pt>
    <dgm:pt modelId="{4751210C-80AB-4A61-9A9F-C08D1CB75447}" type="sibTrans" cxnId="{D27FB067-CDD2-4808-A451-104BB1460A75}">
      <dgm:prSet/>
      <dgm:spPr/>
      <dgm:t>
        <a:bodyPr/>
        <a:lstStyle/>
        <a:p>
          <a:endParaRPr lang="en-US"/>
        </a:p>
      </dgm:t>
    </dgm:pt>
    <dgm:pt modelId="{3B90DF35-E72D-491C-A9FC-E4315F278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Mitigating the risk of employees falling victim to phishing scams.</a:t>
          </a:r>
          <a:endParaRPr lang="en-US"/>
        </a:p>
      </dgm:t>
    </dgm:pt>
    <dgm:pt modelId="{28CF144E-8629-401C-9D4D-BF84AB2627ED}" type="parTrans" cxnId="{3E46C60B-33ED-4DC6-85A5-7EA6B0EDDE49}">
      <dgm:prSet/>
      <dgm:spPr/>
      <dgm:t>
        <a:bodyPr/>
        <a:lstStyle/>
        <a:p>
          <a:endParaRPr lang="en-US"/>
        </a:p>
      </dgm:t>
    </dgm:pt>
    <dgm:pt modelId="{0A705CEE-A09C-4B7C-BB7F-7C98C7343A71}" type="sibTrans" cxnId="{3E46C60B-33ED-4DC6-85A5-7EA6B0EDDE49}">
      <dgm:prSet/>
      <dgm:spPr/>
      <dgm:t>
        <a:bodyPr/>
        <a:lstStyle/>
        <a:p>
          <a:endParaRPr lang="en-US"/>
        </a:p>
      </dgm:t>
    </dgm:pt>
    <dgm:pt modelId="{76FD67D8-4E5E-495B-ACF8-ECB5E7D28981}" type="pres">
      <dgm:prSet presAssocID="{E08D4807-0861-40FB-87F9-5CDB25D75954}" presName="root" presStyleCnt="0">
        <dgm:presLayoutVars>
          <dgm:dir/>
          <dgm:resizeHandles val="exact"/>
        </dgm:presLayoutVars>
      </dgm:prSet>
      <dgm:spPr/>
    </dgm:pt>
    <dgm:pt modelId="{A404A006-D3E4-4404-940B-35484BC7BDDB}" type="pres">
      <dgm:prSet presAssocID="{B081E3EC-659F-4BC8-A32D-90E8C576FDAE}" presName="compNode" presStyleCnt="0"/>
      <dgm:spPr/>
    </dgm:pt>
    <dgm:pt modelId="{6FCCB7E3-3223-4CBE-8F03-67C86EF98818}" type="pres">
      <dgm:prSet presAssocID="{B081E3EC-659F-4BC8-A32D-90E8C576F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68C84778-1BDC-447B-AB14-9C0CA63E65FF}" type="pres">
      <dgm:prSet presAssocID="{B081E3EC-659F-4BC8-A32D-90E8C576FDAE}" presName="spaceRect" presStyleCnt="0"/>
      <dgm:spPr/>
    </dgm:pt>
    <dgm:pt modelId="{F0E1F187-8BB4-4930-B7CA-8AD206DCFACE}" type="pres">
      <dgm:prSet presAssocID="{B081E3EC-659F-4BC8-A32D-90E8C576FDAE}" presName="textRect" presStyleLbl="revTx" presStyleIdx="0" presStyleCnt="2">
        <dgm:presLayoutVars>
          <dgm:chMax val="1"/>
          <dgm:chPref val="1"/>
        </dgm:presLayoutVars>
      </dgm:prSet>
      <dgm:spPr/>
    </dgm:pt>
    <dgm:pt modelId="{1F75D088-3B7B-4EDD-896A-FA629E700463}" type="pres">
      <dgm:prSet presAssocID="{4751210C-80AB-4A61-9A9F-C08D1CB75447}" presName="sibTrans" presStyleCnt="0"/>
      <dgm:spPr/>
    </dgm:pt>
    <dgm:pt modelId="{BE99662E-C706-4E75-9AD5-D3EC4E38B9EF}" type="pres">
      <dgm:prSet presAssocID="{3B90DF35-E72D-491C-A9FC-E4315F278202}" presName="compNode" presStyleCnt="0"/>
      <dgm:spPr/>
    </dgm:pt>
    <dgm:pt modelId="{024A3764-C3D8-41C3-BE99-8BD8B86E1512}" type="pres">
      <dgm:prSet presAssocID="{3B90DF35-E72D-491C-A9FC-E4315F2782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警告"/>
        </a:ext>
      </dgm:extLst>
    </dgm:pt>
    <dgm:pt modelId="{700E7A4C-0034-4067-9C7C-A772C85CDBD7}" type="pres">
      <dgm:prSet presAssocID="{3B90DF35-E72D-491C-A9FC-E4315F278202}" presName="spaceRect" presStyleCnt="0"/>
      <dgm:spPr/>
    </dgm:pt>
    <dgm:pt modelId="{83AEE895-BBD7-47FA-97EF-1FEFCF5679AA}" type="pres">
      <dgm:prSet presAssocID="{3B90DF35-E72D-491C-A9FC-E4315F2782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46C60B-33ED-4DC6-85A5-7EA6B0EDDE49}" srcId="{E08D4807-0861-40FB-87F9-5CDB25D75954}" destId="{3B90DF35-E72D-491C-A9FC-E4315F278202}" srcOrd="1" destOrd="0" parTransId="{28CF144E-8629-401C-9D4D-BF84AB2627ED}" sibTransId="{0A705CEE-A09C-4B7C-BB7F-7C98C7343A71}"/>
    <dgm:cxn modelId="{D27FB067-CDD2-4808-A451-104BB1460A75}" srcId="{E08D4807-0861-40FB-87F9-5CDB25D75954}" destId="{B081E3EC-659F-4BC8-A32D-90E8C576FDAE}" srcOrd="0" destOrd="0" parTransId="{FC2A4115-3F91-4278-B719-820E61BB82B9}" sibTransId="{4751210C-80AB-4A61-9A9F-C08D1CB75447}"/>
    <dgm:cxn modelId="{9242417E-5161-4FC0-A896-9B851B54C400}" type="presOf" srcId="{3B90DF35-E72D-491C-A9FC-E4315F278202}" destId="{83AEE895-BBD7-47FA-97EF-1FEFCF5679AA}" srcOrd="0" destOrd="0" presId="urn:microsoft.com/office/officeart/2018/2/layout/IconLabelList"/>
    <dgm:cxn modelId="{60CA6FC7-50DA-4CC6-AF38-A8F144295A4A}" type="presOf" srcId="{B081E3EC-659F-4BC8-A32D-90E8C576FDAE}" destId="{F0E1F187-8BB4-4930-B7CA-8AD206DCFACE}" srcOrd="0" destOrd="0" presId="urn:microsoft.com/office/officeart/2018/2/layout/IconLabelList"/>
    <dgm:cxn modelId="{E2374CFD-76E3-4495-A107-4E926A9DE350}" type="presOf" srcId="{E08D4807-0861-40FB-87F9-5CDB25D75954}" destId="{76FD67D8-4E5E-495B-ACF8-ECB5E7D28981}" srcOrd="0" destOrd="0" presId="urn:microsoft.com/office/officeart/2018/2/layout/IconLabelList"/>
    <dgm:cxn modelId="{60D7562B-3631-4AD3-B52E-BC9E8B831801}" type="presParOf" srcId="{76FD67D8-4E5E-495B-ACF8-ECB5E7D28981}" destId="{A404A006-D3E4-4404-940B-35484BC7BDDB}" srcOrd="0" destOrd="0" presId="urn:microsoft.com/office/officeart/2018/2/layout/IconLabelList"/>
    <dgm:cxn modelId="{3FC8F022-E54E-482B-97D9-3FCD01AB6FDD}" type="presParOf" srcId="{A404A006-D3E4-4404-940B-35484BC7BDDB}" destId="{6FCCB7E3-3223-4CBE-8F03-67C86EF98818}" srcOrd="0" destOrd="0" presId="urn:microsoft.com/office/officeart/2018/2/layout/IconLabelList"/>
    <dgm:cxn modelId="{5244BF5F-68A2-4486-A1FC-518AEBD09424}" type="presParOf" srcId="{A404A006-D3E4-4404-940B-35484BC7BDDB}" destId="{68C84778-1BDC-447B-AB14-9C0CA63E65FF}" srcOrd="1" destOrd="0" presId="urn:microsoft.com/office/officeart/2018/2/layout/IconLabelList"/>
    <dgm:cxn modelId="{A023DB67-B2A3-4A3E-B98C-877478C23B15}" type="presParOf" srcId="{A404A006-D3E4-4404-940B-35484BC7BDDB}" destId="{F0E1F187-8BB4-4930-B7CA-8AD206DCFACE}" srcOrd="2" destOrd="0" presId="urn:microsoft.com/office/officeart/2018/2/layout/IconLabelList"/>
    <dgm:cxn modelId="{297F338C-B57F-41EA-A005-C8034D1778C7}" type="presParOf" srcId="{76FD67D8-4E5E-495B-ACF8-ECB5E7D28981}" destId="{1F75D088-3B7B-4EDD-896A-FA629E700463}" srcOrd="1" destOrd="0" presId="urn:microsoft.com/office/officeart/2018/2/layout/IconLabelList"/>
    <dgm:cxn modelId="{7BB5823A-631A-4B88-9722-964E58063C1B}" type="presParOf" srcId="{76FD67D8-4E5E-495B-ACF8-ECB5E7D28981}" destId="{BE99662E-C706-4E75-9AD5-D3EC4E38B9EF}" srcOrd="2" destOrd="0" presId="urn:microsoft.com/office/officeart/2018/2/layout/IconLabelList"/>
    <dgm:cxn modelId="{348550B3-AD34-4465-91B6-6D11B361F58E}" type="presParOf" srcId="{BE99662E-C706-4E75-9AD5-D3EC4E38B9EF}" destId="{024A3764-C3D8-41C3-BE99-8BD8B86E1512}" srcOrd="0" destOrd="0" presId="urn:microsoft.com/office/officeart/2018/2/layout/IconLabelList"/>
    <dgm:cxn modelId="{068EDC4A-DA26-46C7-99DB-70EE905A60FC}" type="presParOf" srcId="{BE99662E-C706-4E75-9AD5-D3EC4E38B9EF}" destId="{700E7A4C-0034-4067-9C7C-A772C85CDBD7}" srcOrd="1" destOrd="0" presId="urn:microsoft.com/office/officeart/2018/2/layout/IconLabelList"/>
    <dgm:cxn modelId="{DDC58807-5455-4918-9BAD-CF5BE18A3D2C}" type="presParOf" srcId="{BE99662E-C706-4E75-9AD5-D3EC4E38B9EF}" destId="{83AEE895-BBD7-47FA-97EF-1FEFCF5679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F732FF-FC2D-45F1-9F7C-D04AD219F1F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BA9F5-5240-4A41-8E57-518DD7E43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Embedding cybersecurity principles into the company's culture.</a:t>
          </a:r>
          <a:endParaRPr lang="en-US"/>
        </a:p>
      </dgm:t>
    </dgm:pt>
    <dgm:pt modelId="{19B544AC-EC71-4C5E-B0D9-9A2D599786E7}" type="parTrans" cxnId="{9D046D3D-7775-49A9-B1FF-68C10179D078}">
      <dgm:prSet/>
      <dgm:spPr/>
      <dgm:t>
        <a:bodyPr/>
        <a:lstStyle/>
        <a:p>
          <a:endParaRPr lang="en-US"/>
        </a:p>
      </dgm:t>
    </dgm:pt>
    <dgm:pt modelId="{D90B60D8-811E-4C5E-A4FA-E8BC4CCDD833}" type="sibTrans" cxnId="{9D046D3D-7775-49A9-B1FF-68C10179D0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90CACA-A299-4683-8EFA-D77682395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Minimizing the probability of a successful breach.</a:t>
          </a:r>
          <a:endParaRPr lang="en-US"/>
        </a:p>
      </dgm:t>
    </dgm:pt>
    <dgm:pt modelId="{DC9349DF-69A0-4F69-8E45-F535482EE860}" type="parTrans" cxnId="{AC66DBC0-ABBC-455A-A31F-CB4D23AB77D0}">
      <dgm:prSet/>
      <dgm:spPr/>
      <dgm:t>
        <a:bodyPr/>
        <a:lstStyle/>
        <a:p>
          <a:endParaRPr lang="en-US"/>
        </a:p>
      </dgm:t>
    </dgm:pt>
    <dgm:pt modelId="{2CD6CBE6-986F-4F59-9F30-21C36A847435}" type="sibTrans" cxnId="{AC66DBC0-ABBC-455A-A31F-CB4D23AB77D0}">
      <dgm:prSet/>
      <dgm:spPr/>
      <dgm:t>
        <a:bodyPr/>
        <a:lstStyle/>
        <a:p>
          <a:endParaRPr lang="en-US"/>
        </a:p>
      </dgm:t>
    </dgm:pt>
    <dgm:pt modelId="{CD130399-87DA-4AAC-B4F4-4C8560B5D7E1}" type="pres">
      <dgm:prSet presAssocID="{29F732FF-FC2D-45F1-9F7C-D04AD219F1FA}" presName="root" presStyleCnt="0">
        <dgm:presLayoutVars>
          <dgm:dir/>
          <dgm:resizeHandles val="exact"/>
        </dgm:presLayoutVars>
      </dgm:prSet>
      <dgm:spPr/>
    </dgm:pt>
    <dgm:pt modelId="{37EB0F48-C03A-4D59-9B09-390506FF3A5B}" type="pres">
      <dgm:prSet presAssocID="{29F732FF-FC2D-45F1-9F7C-D04AD219F1FA}" presName="container" presStyleCnt="0">
        <dgm:presLayoutVars>
          <dgm:dir/>
          <dgm:resizeHandles val="exact"/>
        </dgm:presLayoutVars>
      </dgm:prSet>
      <dgm:spPr/>
    </dgm:pt>
    <dgm:pt modelId="{221C5EA0-2171-48B1-9580-548368A7F881}" type="pres">
      <dgm:prSet presAssocID="{A3BBA9F5-5240-4A41-8E57-518DD7E43AA1}" presName="compNode" presStyleCnt="0"/>
      <dgm:spPr/>
    </dgm:pt>
    <dgm:pt modelId="{AAD90E3D-5940-4CEB-94C9-CEDD0B82E8A5}" type="pres">
      <dgm:prSet presAssocID="{A3BBA9F5-5240-4A41-8E57-518DD7E43AA1}" presName="iconBgRect" presStyleLbl="bgShp" presStyleIdx="0" presStyleCnt="2"/>
      <dgm:spPr/>
    </dgm:pt>
    <dgm:pt modelId="{F6800D6D-DB68-44A2-8729-AD43E952A1D7}" type="pres">
      <dgm:prSet presAssocID="{A3BBA9F5-5240-4A41-8E57-518DD7E43A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8E2080D-73AE-4FC2-97C0-D3418242798B}" type="pres">
      <dgm:prSet presAssocID="{A3BBA9F5-5240-4A41-8E57-518DD7E43AA1}" presName="spaceRect" presStyleCnt="0"/>
      <dgm:spPr/>
    </dgm:pt>
    <dgm:pt modelId="{FBC3405D-3B02-419B-BA4E-BDC0139781ED}" type="pres">
      <dgm:prSet presAssocID="{A3BBA9F5-5240-4A41-8E57-518DD7E43AA1}" presName="textRect" presStyleLbl="revTx" presStyleIdx="0" presStyleCnt="2">
        <dgm:presLayoutVars>
          <dgm:chMax val="1"/>
          <dgm:chPref val="1"/>
        </dgm:presLayoutVars>
      </dgm:prSet>
      <dgm:spPr/>
    </dgm:pt>
    <dgm:pt modelId="{C87D5298-6445-4441-AEF5-4B4166674711}" type="pres">
      <dgm:prSet presAssocID="{D90B60D8-811E-4C5E-A4FA-E8BC4CCDD833}" presName="sibTrans" presStyleLbl="sibTrans2D1" presStyleIdx="0" presStyleCnt="0"/>
      <dgm:spPr/>
    </dgm:pt>
    <dgm:pt modelId="{93E388E4-0D6F-4F86-9337-95AD5DBA4DB1}" type="pres">
      <dgm:prSet presAssocID="{C190CACA-A299-4683-8EFA-D7768239550F}" presName="compNode" presStyleCnt="0"/>
      <dgm:spPr/>
    </dgm:pt>
    <dgm:pt modelId="{EC6C7A43-E70E-476A-A031-3A39D115ED6C}" type="pres">
      <dgm:prSet presAssocID="{C190CACA-A299-4683-8EFA-D7768239550F}" presName="iconBgRect" presStyleLbl="bgShp" presStyleIdx="1" presStyleCnt="2"/>
      <dgm:spPr/>
    </dgm:pt>
    <dgm:pt modelId="{C589916F-BE3E-4BCC-AC3D-8BAD35B70227}" type="pres">
      <dgm:prSet presAssocID="{C190CACA-A299-4683-8EFA-D776823955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已断开"/>
        </a:ext>
      </dgm:extLst>
    </dgm:pt>
    <dgm:pt modelId="{027F56B4-479F-45C1-8E29-63A1B1C25927}" type="pres">
      <dgm:prSet presAssocID="{C190CACA-A299-4683-8EFA-D7768239550F}" presName="spaceRect" presStyleCnt="0"/>
      <dgm:spPr/>
    </dgm:pt>
    <dgm:pt modelId="{836D8115-B278-4692-AE90-76EA72E0D3D5}" type="pres">
      <dgm:prSet presAssocID="{C190CACA-A299-4683-8EFA-D776823955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28D430-29E9-4A4C-9CD7-DF02C8EF6BA1}" type="presOf" srcId="{D90B60D8-811E-4C5E-A4FA-E8BC4CCDD833}" destId="{C87D5298-6445-4441-AEF5-4B4166674711}" srcOrd="0" destOrd="0" presId="urn:microsoft.com/office/officeart/2018/2/layout/IconCircleList"/>
    <dgm:cxn modelId="{9D046D3D-7775-49A9-B1FF-68C10179D078}" srcId="{29F732FF-FC2D-45F1-9F7C-D04AD219F1FA}" destId="{A3BBA9F5-5240-4A41-8E57-518DD7E43AA1}" srcOrd="0" destOrd="0" parTransId="{19B544AC-EC71-4C5E-B0D9-9A2D599786E7}" sibTransId="{D90B60D8-811E-4C5E-A4FA-E8BC4CCDD833}"/>
    <dgm:cxn modelId="{A76CF064-1A4F-4C60-815B-1E25652B972D}" type="presOf" srcId="{C190CACA-A299-4683-8EFA-D7768239550F}" destId="{836D8115-B278-4692-AE90-76EA72E0D3D5}" srcOrd="0" destOrd="0" presId="urn:microsoft.com/office/officeart/2018/2/layout/IconCircleList"/>
    <dgm:cxn modelId="{AC66DBC0-ABBC-455A-A31F-CB4D23AB77D0}" srcId="{29F732FF-FC2D-45F1-9F7C-D04AD219F1FA}" destId="{C190CACA-A299-4683-8EFA-D7768239550F}" srcOrd="1" destOrd="0" parTransId="{DC9349DF-69A0-4F69-8E45-F535482EE860}" sibTransId="{2CD6CBE6-986F-4F59-9F30-21C36A847435}"/>
    <dgm:cxn modelId="{73DBF4F0-47BA-48DC-B860-1246DC98BF27}" type="presOf" srcId="{29F732FF-FC2D-45F1-9F7C-D04AD219F1FA}" destId="{CD130399-87DA-4AAC-B4F4-4C8560B5D7E1}" srcOrd="0" destOrd="0" presId="urn:microsoft.com/office/officeart/2018/2/layout/IconCircleList"/>
    <dgm:cxn modelId="{A74554F2-046E-49DC-B537-1FFD42B05825}" type="presOf" srcId="{A3BBA9F5-5240-4A41-8E57-518DD7E43AA1}" destId="{FBC3405D-3B02-419B-BA4E-BDC0139781ED}" srcOrd="0" destOrd="0" presId="urn:microsoft.com/office/officeart/2018/2/layout/IconCircleList"/>
    <dgm:cxn modelId="{28643010-12A7-4B7D-A84F-9E5735E3B563}" type="presParOf" srcId="{CD130399-87DA-4AAC-B4F4-4C8560B5D7E1}" destId="{37EB0F48-C03A-4D59-9B09-390506FF3A5B}" srcOrd="0" destOrd="0" presId="urn:microsoft.com/office/officeart/2018/2/layout/IconCircleList"/>
    <dgm:cxn modelId="{D23E6929-C98D-4964-BD25-C86A5E9A4E5B}" type="presParOf" srcId="{37EB0F48-C03A-4D59-9B09-390506FF3A5B}" destId="{221C5EA0-2171-48B1-9580-548368A7F881}" srcOrd="0" destOrd="0" presId="urn:microsoft.com/office/officeart/2018/2/layout/IconCircleList"/>
    <dgm:cxn modelId="{D2058A19-538E-4EAC-9E7F-7EB0DBE2EE6E}" type="presParOf" srcId="{221C5EA0-2171-48B1-9580-548368A7F881}" destId="{AAD90E3D-5940-4CEB-94C9-CEDD0B82E8A5}" srcOrd="0" destOrd="0" presId="urn:microsoft.com/office/officeart/2018/2/layout/IconCircleList"/>
    <dgm:cxn modelId="{44353B4E-6EF4-4785-A999-E4A1BD81C444}" type="presParOf" srcId="{221C5EA0-2171-48B1-9580-548368A7F881}" destId="{F6800D6D-DB68-44A2-8729-AD43E952A1D7}" srcOrd="1" destOrd="0" presId="urn:microsoft.com/office/officeart/2018/2/layout/IconCircleList"/>
    <dgm:cxn modelId="{F2D952E5-2CF5-42F2-A32D-C55CDDB83F89}" type="presParOf" srcId="{221C5EA0-2171-48B1-9580-548368A7F881}" destId="{D8E2080D-73AE-4FC2-97C0-D3418242798B}" srcOrd="2" destOrd="0" presId="urn:microsoft.com/office/officeart/2018/2/layout/IconCircleList"/>
    <dgm:cxn modelId="{12CDB4F8-1C20-4ED5-83FD-544346DA0AC9}" type="presParOf" srcId="{221C5EA0-2171-48B1-9580-548368A7F881}" destId="{FBC3405D-3B02-419B-BA4E-BDC0139781ED}" srcOrd="3" destOrd="0" presId="urn:microsoft.com/office/officeart/2018/2/layout/IconCircleList"/>
    <dgm:cxn modelId="{BBBBE977-4999-4512-BF2E-E957884B719D}" type="presParOf" srcId="{37EB0F48-C03A-4D59-9B09-390506FF3A5B}" destId="{C87D5298-6445-4441-AEF5-4B4166674711}" srcOrd="1" destOrd="0" presId="urn:microsoft.com/office/officeart/2018/2/layout/IconCircleList"/>
    <dgm:cxn modelId="{237F6350-1877-4B78-BC8E-C8F644252874}" type="presParOf" srcId="{37EB0F48-C03A-4D59-9B09-390506FF3A5B}" destId="{93E388E4-0D6F-4F86-9337-95AD5DBA4DB1}" srcOrd="2" destOrd="0" presId="urn:microsoft.com/office/officeart/2018/2/layout/IconCircleList"/>
    <dgm:cxn modelId="{7FC111E6-B3AD-439D-872C-23FD4E164330}" type="presParOf" srcId="{93E388E4-0D6F-4F86-9337-95AD5DBA4DB1}" destId="{EC6C7A43-E70E-476A-A031-3A39D115ED6C}" srcOrd="0" destOrd="0" presId="urn:microsoft.com/office/officeart/2018/2/layout/IconCircleList"/>
    <dgm:cxn modelId="{4CB3BECC-69CA-48AA-8ADA-8E91C4252744}" type="presParOf" srcId="{93E388E4-0D6F-4F86-9337-95AD5DBA4DB1}" destId="{C589916F-BE3E-4BCC-AC3D-8BAD35B70227}" srcOrd="1" destOrd="0" presId="urn:microsoft.com/office/officeart/2018/2/layout/IconCircleList"/>
    <dgm:cxn modelId="{5E3BDB71-8D55-42A4-9E8D-D0189EDDAE20}" type="presParOf" srcId="{93E388E4-0D6F-4F86-9337-95AD5DBA4DB1}" destId="{027F56B4-479F-45C1-8E29-63A1B1C25927}" srcOrd="2" destOrd="0" presId="urn:microsoft.com/office/officeart/2018/2/layout/IconCircleList"/>
    <dgm:cxn modelId="{3E8FB515-373C-4663-93D0-01862026C298}" type="presParOf" srcId="{93E388E4-0D6F-4F86-9337-95AD5DBA4DB1}" destId="{836D8115-B278-4692-AE90-76EA72E0D3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53D54A-FD06-4FBC-AD17-6C2ADC8BCD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C6E327-658D-4FCB-8013-FA17A270D761}">
      <dgm:prSet/>
      <dgm:spPr/>
      <dgm:t>
        <a:bodyPr/>
        <a:lstStyle/>
        <a:p>
          <a:r>
            <a:rPr lang="en-US" b="1"/>
            <a:t>Demonstration: Showing practical examples.</a:t>
          </a:r>
          <a:endParaRPr lang="en-US"/>
        </a:p>
      </dgm:t>
    </dgm:pt>
    <dgm:pt modelId="{6F079C75-5EF0-4E37-B977-A7D44B9293B3}" type="parTrans" cxnId="{05B04546-4023-4453-84F2-7EF41F082499}">
      <dgm:prSet/>
      <dgm:spPr/>
      <dgm:t>
        <a:bodyPr/>
        <a:lstStyle/>
        <a:p>
          <a:endParaRPr lang="en-US"/>
        </a:p>
      </dgm:t>
    </dgm:pt>
    <dgm:pt modelId="{F7580AC5-4C38-4C75-ABE8-4C40553CDA28}" type="sibTrans" cxnId="{05B04546-4023-4453-84F2-7EF41F082499}">
      <dgm:prSet/>
      <dgm:spPr/>
      <dgm:t>
        <a:bodyPr/>
        <a:lstStyle/>
        <a:p>
          <a:endParaRPr lang="en-US"/>
        </a:p>
      </dgm:t>
    </dgm:pt>
    <dgm:pt modelId="{9AB5858F-69EB-4AEE-B394-A0330CA6D7DB}">
      <dgm:prSet/>
      <dgm:spPr/>
      <dgm:t>
        <a:bodyPr/>
        <a:lstStyle/>
        <a:p>
          <a:r>
            <a:rPr lang="en-US" b="1"/>
            <a:t>Explanation: Detailed explanations of concepts.</a:t>
          </a:r>
          <a:endParaRPr lang="en-US"/>
        </a:p>
      </dgm:t>
    </dgm:pt>
    <dgm:pt modelId="{12F8ADCB-C832-4848-A4D9-2655155D8361}" type="parTrans" cxnId="{A3B4D6D9-6862-4C77-BA75-462CECEB7D43}">
      <dgm:prSet/>
      <dgm:spPr/>
      <dgm:t>
        <a:bodyPr/>
        <a:lstStyle/>
        <a:p>
          <a:endParaRPr lang="en-US"/>
        </a:p>
      </dgm:t>
    </dgm:pt>
    <dgm:pt modelId="{F40194B3-D96C-4128-9697-3D0EC5971591}" type="sibTrans" cxnId="{A3B4D6D9-6862-4C77-BA75-462CECEB7D43}">
      <dgm:prSet/>
      <dgm:spPr/>
      <dgm:t>
        <a:bodyPr/>
        <a:lstStyle/>
        <a:p>
          <a:endParaRPr lang="en-US"/>
        </a:p>
      </dgm:t>
    </dgm:pt>
    <dgm:pt modelId="{C5BABBBE-385A-4422-A231-61DF39956F2B}">
      <dgm:prSet/>
      <dgm:spPr/>
      <dgm:t>
        <a:bodyPr/>
        <a:lstStyle/>
        <a:p>
          <a:r>
            <a:rPr lang="en-US" b="1"/>
            <a:t>Videos: Engaging and illustrative content.</a:t>
          </a:r>
          <a:endParaRPr lang="en-US"/>
        </a:p>
      </dgm:t>
    </dgm:pt>
    <dgm:pt modelId="{F6089DE3-8893-4AC4-954D-686F24474DE3}" type="parTrans" cxnId="{2B149842-BE66-422F-95E2-4BC0BD923E12}">
      <dgm:prSet/>
      <dgm:spPr/>
      <dgm:t>
        <a:bodyPr/>
        <a:lstStyle/>
        <a:p>
          <a:endParaRPr lang="en-US"/>
        </a:p>
      </dgm:t>
    </dgm:pt>
    <dgm:pt modelId="{EB8FD499-E236-4387-A992-DD18B2715C4B}" type="sibTrans" cxnId="{2B149842-BE66-422F-95E2-4BC0BD923E12}">
      <dgm:prSet/>
      <dgm:spPr/>
      <dgm:t>
        <a:bodyPr/>
        <a:lstStyle/>
        <a:p>
          <a:endParaRPr lang="en-US"/>
        </a:p>
      </dgm:t>
    </dgm:pt>
    <dgm:pt modelId="{487D7E58-7BCF-4640-AE07-D0EC2B247BB3}">
      <dgm:prSet/>
      <dgm:spPr/>
      <dgm:t>
        <a:bodyPr/>
        <a:lstStyle/>
        <a:p>
          <a:r>
            <a:rPr lang="en-US" b="1"/>
            <a:t>Providing Examples: Real-world scenarios.</a:t>
          </a:r>
          <a:endParaRPr lang="en-US"/>
        </a:p>
      </dgm:t>
    </dgm:pt>
    <dgm:pt modelId="{77F82598-8DBD-48F9-BEF6-2400FDC1AA10}" type="parTrans" cxnId="{BEE47BC2-1BB8-4CEE-9987-2D41C96DFB24}">
      <dgm:prSet/>
      <dgm:spPr/>
      <dgm:t>
        <a:bodyPr/>
        <a:lstStyle/>
        <a:p>
          <a:endParaRPr lang="en-US"/>
        </a:p>
      </dgm:t>
    </dgm:pt>
    <dgm:pt modelId="{3402D00F-348C-4D51-A09E-5FF093936E48}" type="sibTrans" cxnId="{BEE47BC2-1BB8-4CEE-9987-2D41C96DFB24}">
      <dgm:prSet/>
      <dgm:spPr/>
      <dgm:t>
        <a:bodyPr/>
        <a:lstStyle/>
        <a:p>
          <a:endParaRPr lang="en-US"/>
        </a:p>
      </dgm:t>
    </dgm:pt>
    <dgm:pt modelId="{4FCB2D95-799B-4B46-AB8F-F1F49E511541}">
      <dgm:prSet/>
      <dgm:spPr/>
      <dgm:t>
        <a:bodyPr/>
        <a:lstStyle/>
        <a:p>
          <a:r>
            <a:rPr lang="en-US" b="1"/>
            <a:t>Research and Discussion: Interactive learning.</a:t>
          </a:r>
          <a:endParaRPr lang="en-US"/>
        </a:p>
      </dgm:t>
    </dgm:pt>
    <dgm:pt modelId="{E965455D-42B4-44AF-B913-AFDD0059B4E5}" type="parTrans" cxnId="{16919C37-A76A-47D9-9F77-D306E1AEB0F3}">
      <dgm:prSet/>
      <dgm:spPr/>
      <dgm:t>
        <a:bodyPr/>
        <a:lstStyle/>
        <a:p>
          <a:endParaRPr lang="en-US"/>
        </a:p>
      </dgm:t>
    </dgm:pt>
    <dgm:pt modelId="{C7A7D5D8-5A45-4669-A637-2CA4B08C294E}" type="sibTrans" cxnId="{16919C37-A76A-47D9-9F77-D306E1AEB0F3}">
      <dgm:prSet/>
      <dgm:spPr/>
      <dgm:t>
        <a:bodyPr/>
        <a:lstStyle/>
        <a:p>
          <a:endParaRPr lang="en-US"/>
        </a:p>
      </dgm:t>
    </dgm:pt>
    <dgm:pt modelId="{19C30071-28DB-40CD-8A36-B15BA1E6A9C4}">
      <dgm:prSet/>
      <dgm:spPr/>
      <dgm:t>
        <a:bodyPr/>
        <a:lstStyle/>
        <a:p>
          <a:r>
            <a:rPr lang="en-US" b="1"/>
            <a:t>Simulated Training: Hands-on practice.</a:t>
          </a:r>
          <a:endParaRPr lang="en-US"/>
        </a:p>
      </dgm:t>
    </dgm:pt>
    <dgm:pt modelId="{E0E52C7D-DFA4-4D8C-B739-4649EEF82208}" type="parTrans" cxnId="{372E9420-B1C6-4D49-8F70-CF4DBA2F0332}">
      <dgm:prSet/>
      <dgm:spPr/>
      <dgm:t>
        <a:bodyPr/>
        <a:lstStyle/>
        <a:p>
          <a:endParaRPr lang="en-US"/>
        </a:p>
      </dgm:t>
    </dgm:pt>
    <dgm:pt modelId="{EB1DB1AB-A3B8-4F74-A400-9B7D59D25CFF}" type="sibTrans" cxnId="{372E9420-B1C6-4D49-8F70-CF4DBA2F0332}">
      <dgm:prSet/>
      <dgm:spPr/>
      <dgm:t>
        <a:bodyPr/>
        <a:lstStyle/>
        <a:p>
          <a:endParaRPr lang="en-US"/>
        </a:p>
      </dgm:t>
    </dgm:pt>
    <dgm:pt modelId="{266EA724-A87F-407C-B74E-B3D81B0CF7E5}" type="pres">
      <dgm:prSet presAssocID="{0B53D54A-FD06-4FBC-AD17-6C2ADC8BCD19}" presName="linear" presStyleCnt="0">
        <dgm:presLayoutVars>
          <dgm:animLvl val="lvl"/>
          <dgm:resizeHandles val="exact"/>
        </dgm:presLayoutVars>
      </dgm:prSet>
      <dgm:spPr/>
    </dgm:pt>
    <dgm:pt modelId="{71829E60-A8C4-4C7A-9622-24A98A2ECF97}" type="pres">
      <dgm:prSet presAssocID="{C1C6E327-658D-4FCB-8013-FA17A270D7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2556482-DB28-47A3-B64B-871315E64850}" type="pres">
      <dgm:prSet presAssocID="{F7580AC5-4C38-4C75-ABE8-4C40553CDA28}" presName="spacer" presStyleCnt="0"/>
      <dgm:spPr/>
    </dgm:pt>
    <dgm:pt modelId="{91A5CF22-DECA-49E3-880C-DCCE1E9FF9F3}" type="pres">
      <dgm:prSet presAssocID="{9AB5858F-69EB-4AEE-B394-A0330CA6D7D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BCF740D-4B8D-44F0-A73E-79DA54E69E1F}" type="pres">
      <dgm:prSet presAssocID="{F40194B3-D96C-4128-9697-3D0EC5971591}" presName="spacer" presStyleCnt="0"/>
      <dgm:spPr/>
    </dgm:pt>
    <dgm:pt modelId="{5BAB7674-E5E2-4230-93ED-A2E7DF8DA07A}" type="pres">
      <dgm:prSet presAssocID="{C5BABBBE-385A-4422-A231-61DF39956F2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4D7F86-C7AA-441F-9B17-DEB509A10367}" type="pres">
      <dgm:prSet presAssocID="{EB8FD499-E236-4387-A992-DD18B2715C4B}" presName="spacer" presStyleCnt="0"/>
      <dgm:spPr/>
    </dgm:pt>
    <dgm:pt modelId="{44427FBE-8315-4A51-A81B-C5E370204638}" type="pres">
      <dgm:prSet presAssocID="{487D7E58-7BCF-4640-AE07-D0EC2B247B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AEB20C-03AF-40D4-BBC7-13907E5DCF6A}" type="pres">
      <dgm:prSet presAssocID="{3402D00F-348C-4D51-A09E-5FF093936E48}" presName="spacer" presStyleCnt="0"/>
      <dgm:spPr/>
    </dgm:pt>
    <dgm:pt modelId="{D57C3B07-896C-4F7E-AAD0-E9B1D457A985}" type="pres">
      <dgm:prSet presAssocID="{4FCB2D95-799B-4B46-AB8F-F1F49E51154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E3DB8C-7E6E-4E23-91D8-B52260EE030C}" type="pres">
      <dgm:prSet presAssocID="{C7A7D5D8-5A45-4669-A637-2CA4B08C294E}" presName="spacer" presStyleCnt="0"/>
      <dgm:spPr/>
    </dgm:pt>
    <dgm:pt modelId="{6B01C305-E5B0-4AB9-9F05-2F28C5E9AF80}" type="pres">
      <dgm:prSet presAssocID="{19C30071-28DB-40CD-8A36-B15BA1E6A9C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BFA9A19-F24D-4B32-B172-BC8F15B6E1CE}" type="presOf" srcId="{19C30071-28DB-40CD-8A36-B15BA1E6A9C4}" destId="{6B01C305-E5B0-4AB9-9F05-2F28C5E9AF80}" srcOrd="0" destOrd="0" presId="urn:microsoft.com/office/officeart/2005/8/layout/vList2"/>
    <dgm:cxn modelId="{372E9420-B1C6-4D49-8F70-CF4DBA2F0332}" srcId="{0B53D54A-FD06-4FBC-AD17-6C2ADC8BCD19}" destId="{19C30071-28DB-40CD-8A36-B15BA1E6A9C4}" srcOrd="5" destOrd="0" parTransId="{E0E52C7D-DFA4-4D8C-B739-4649EEF82208}" sibTransId="{EB1DB1AB-A3B8-4F74-A400-9B7D59D25CFF}"/>
    <dgm:cxn modelId="{16919C37-A76A-47D9-9F77-D306E1AEB0F3}" srcId="{0B53D54A-FD06-4FBC-AD17-6C2ADC8BCD19}" destId="{4FCB2D95-799B-4B46-AB8F-F1F49E511541}" srcOrd="4" destOrd="0" parTransId="{E965455D-42B4-44AF-B913-AFDD0059B4E5}" sibTransId="{C7A7D5D8-5A45-4669-A637-2CA4B08C294E}"/>
    <dgm:cxn modelId="{2B149842-BE66-422F-95E2-4BC0BD923E12}" srcId="{0B53D54A-FD06-4FBC-AD17-6C2ADC8BCD19}" destId="{C5BABBBE-385A-4422-A231-61DF39956F2B}" srcOrd="2" destOrd="0" parTransId="{F6089DE3-8893-4AC4-954D-686F24474DE3}" sibTransId="{EB8FD499-E236-4387-A992-DD18B2715C4B}"/>
    <dgm:cxn modelId="{05B04546-4023-4453-84F2-7EF41F082499}" srcId="{0B53D54A-FD06-4FBC-AD17-6C2ADC8BCD19}" destId="{C1C6E327-658D-4FCB-8013-FA17A270D761}" srcOrd="0" destOrd="0" parTransId="{6F079C75-5EF0-4E37-B977-A7D44B9293B3}" sibTransId="{F7580AC5-4C38-4C75-ABE8-4C40553CDA28}"/>
    <dgm:cxn modelId="{2B914E6E-76E8-4C6A-B387-0E1B47990BDA}" type="presOf" srcId="{4FCB2D95-799B-4B46-AB8F-F1F49E511541}" destId="{D57C3B07-896C-4F7E-AAD0-E9B1D457A985}" srcOrd="0" destOrd="0" presId="urn:microsoft.com/office/officeart/2005/8/layout/vList2"/>
    <dgm:cxn modelId="{A171566E-BBF5-4F93-953D-F7466B99F4DE}" type="presOf" srcId="{9AB5858F-69EB-4AEE-B394-A0330CA6D7DB}" destId="{91A5CF22-DECA-49E3-880C-DCCE1E9FF9F3}" srcOrd="0" destOrd="0" presId="urn:microsoft.com/office/officeart/2005/8/layout/vList2"/>
    <dgm:cxn modelId="{AD94FE7E-EDBF-4035-9980-E462DA64C20D}" type="presOf" srcId="{487D7E58-7BCF-4640-AE07-D0EC2B247BB3}" destId="{44427FBE-8315-4A51-A81B-C5E370204638}" srcOrd="0" destOrd="0" presId="urn:microsoft.com/office/officeart/2005/8/layout/vList2"/>
    <dgm:cxn modelId="{C4A2EE84-4E4A-4E90-AFA4-48D654457008}" type="presOf" srcId="{C5BABBBE-385A-4422-A231-61DF39956F2B}" destId="{5BAB7674-E5E2-4230-93ED-A2E7DF8DA07A}" srcOrd="0" destOrd="0" presId="urn:microsoft.com/office/officeart/2005/8/layout/vList2"/>
    <dgm:cxn modelId="{807CE986-CD97-446C-BE3E-74F86581DE5B}" type="presOf" srcId="{C1C6E327-658D-4FCB-8013-FA17A270D761}" destId="{71829E60-A8C4-4C7A-9622-24A98A2ECF97}" srcOrd="0" destOrd="0" presId="urn:microsoft.com/office/officeart/2005/8/layout/vList2"/>
    <dgm:cxn modelId="{BEE47BC2-1BB8-4CEE-9987-2D41C96DFB24}" srcId="{0B53D54A-FD06-4FBC-AD17-6C2ADC8BCD19}" destId="{487D7E58-7BCF-4640-AE07-D0EC2B247BB3}" srcOrd="3" destOrd="0" parTransId="{77F82598-8DBD-48F9-BEF6-2400FDC1AA10}" sibTransId="{3402D00F-348C-4D51-A09E-5FF093936E48}"/>
    <dgm:cxn modelId="{A3B4D6D9-6862-4C77-BA75-462CECEB7D43}" srcId="{0B53D54A-FD06-4FBC-AD17-6C2ADC8BCD19}" destId="{9AB5858F-69EB-4AEE-B394-A0330CA6D7DB}" srcOrd="1" destOrd="0" parTransId="{12F8ADCB-C832-4848-A4D9-2655155D8361}" sibTransId="{F40194B3-D96C-4128-9697-3D0EC5971591}"/>
    <dgm:cxn modelId="{9604CFEF-8B58-4018-B663-DADA2ACE5333}" type="presOf" srcId="{0B53D54A-FD06-4FBC-AD17-6C2ADC8BCD19}" destId="{266EA724-A87F-407C-B74E-B3D81B0CF7E5}" srcOrd="0" destOrd="0" presId="urn:microsoft.com/office/officeart/2005/8/layout/vList2"/>
    <dgm:cxn modelId="{FAB1564B-B402-43DD-A8CC-773456406FF8}" type="presParOf" srcId="{266EA724-A87F-407C-B74E-B3D81B0CF7E5}" destId="{71829E60-A8C4-4C7A-9622-24A98A2ECF97}" srcOrd="0" destOrd="0" presId="urn:microsoft.com/office/officeart/2005/8/layout/vList2"/>
    <dgm:cxn modelId="{CD6A1801-F1CF-42D7-B700-E32E245B770E}" type="presParOf" srcId="{266EA724-A87F-407C-B74E-B3D81B0CF7E5}" destId="{72556482-DB28-47A3-B64B-871315E64850}" srcOrd="1" destOrd="0" presId="urn:microsoft.com/office/officeart/2005/8/layout/vList2"/>
    <dgm:cxn modelId="{64928521-F3D4-422A-A9B1-EB79876C9D73}" type="presParOf" srcId="{266EA724-A87F-407C-B74E-B3D81B0CF7E5}" destId="{91A5CF22-DECA-49E3-880C-DCCE1E9FF9F3}" srcOrd="2" destOrd="0" presId="urn:microsoft.com/office/officeart/2005/8/layout/vList2"/>
    <dgm:cxn modelId="{D9E7A9FA-041E-48CF-A2BB-874F9E70FAB5}" type="presParOf" srcId="{266EA724-A87F-407C-B74E-B3D81B0CF7E5}" destId="{2BCF740D-4B8D-44F0-A73E-79DA54E69E1F}" srcOrd="3" destOrd="0" presId="urn:microsoft.com/office/officeart/2005/8/layout/vList2"/>
    <dgm:cxn modelId="{C8D7DBED-E5FC-4793-AB7C-213C302040C9}" type="presParOf" srcId="{266EA724-A87F-407C-B74E-B3D81B0CF7E5}" destId="{5BAB7674-E5E2-4230-93ED-A2E7DF8DA07A}" srcOrd="4" destOrd="0" presId="urn:microsoft.com/office/officeart/2005/8/layout/vList2"/>
    <dgm:cxn modelId="{A8E4B9CD-668A-4C01-90A5-FECDEC022DDD}" type="presParOf" srcId="{266EA724-A87F-407C-B74E-B3D81B0CF7E5}" destId="{A74D7F86-C7AA-441F-9B17-DEB509A10367}" srcOrd="5" destOrd="0" presId="urn:microsoft.com/office/officeart/2005/8/layout/vList2"/>
    <dgm:cxn modelId="{F41F3D1F-4592-4FDE-9564-4514D7886BC5}" type="presParOf" srcId="{266EA724-A87F-407C-B74E-B3D81B0CF7E5}" destId="{44427FBE-8315-4A51-A81B-C5E370204638}" srcOrd="6" destOrd="0" presId="urn:microsoft.com/office/officeart/2005/8/layout/vList2"/>
    <dgm:cxn modelId="{BF50B637-565A-4CE2-A533-B43DFE92D171}" type="presParOf" srcId="{266EA724-A87F-407C-B74E-B3D81B0CF7E5}" destId="{30AEB20C-03AF-40D4-BBC7-13907E5DCF6A}" srcOrd="7" destOrd="0" presId="urn:microsoft.com/office/officeart/2005/8/layout/vList2"/>
    <dgm:cxn modelId="{BEB63B36-5284-43AD-9E01-41B5CA3F644D}" type="presParOf" srcId="{266EA724-A87F-407C-B74E-B3D81B0CF7E5}" destId="{D57C3B07-896C-4F7E-AAD0-E9B1D457A985}" srcOrd="8" destOrd="0" presId="urn:microsoft.com/office/officeart/2005/8/layout/vList2"/>
    <dgm:cxn modelId="{CEE6FCD7-B8AA-4872-BA9C-6677777A3810}" type="presParOf" srcId="{266EA724-A87F-407C-B74E-B3D81B0CF7E5}" destId="{B8E3DB8C-7E6E-4E23-91D8-B52260EE030C}" srcOrd="9" destOrd="0" presId="urn:microsoft.com/office/officeart/2005/8/layout/vList2"/>
    <dgm:cxn modelId="{A60CCABA-A52B-43CB-92D3-84B06D16B14D}" type="presParOf" srcId="{266EA724-A87F-407C-B74E-B3D81B0CF7E5}" destId="{6B01C305-E5B0-4AB9-9F05-2F28C5E9AF8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5024A-3848-443F-891D-4209E5E9F7F9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1C236-52CA-463D-AC68-1D422B3E8E50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6A2BF-3846-4143-B268-EB3036E411B8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rgbClr val="3F3F3F"/>
              </a:solidFill>
              <a:latin typeface="+mj-lt"/>
              <a:ea typeface="+mj-ea"/>
              <a:cs typeface="+mj-cs"/>
            </a:rPr>
            <a:t>Denial of Service (DOS) Attack</a:t>
          </a:r>
          <a:endParaRPr lang="en-US" sz="1600" kern="1200" dirty="0"/>
        </a:p>
      </dsp:txBody>
      <dsp:txXfrm>
        <a:off x="591168" y="371"/>
        <a:ext cx="9924431" cy="511834"/>
      </dsp:txXfrm>
    </dsp:sp>
    <dsp:sp modelId="{60093D55-F231-48CB-8AAC-CF398B4E8042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772A1-1C71-4AAC-9A55-6449DE54CEAB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2E41D-0FE1-4CA2-8E98-608EF377947C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rgbClr val="3F3F3F"/>
              </a:solidFill>
              <a:latin typeface="+mj-lt"/>
              <a:ea typeface="+mj-ea"/>
              <a:cs typeface="+mj-cs"/>
            </a:rPr>
            <a:t>Phishing Attack</a:t>
          </a:r>
          <a:endParaRPr lang="en-US" sz="1600" kern="1200" dirty="0"/>
        </a:p>
      </dsp:txBody>
      <dsp:txXfrm>
        <a:off x="591168" y="640165"/>
        <a:ext cx="9924431" cy="511834"/>
      </dsp:txXfrm>
    </dsp:sp>
    <dsp:sp modelId="{33235125-3B25-4ED8-AEBD-F165AB109821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915D3-DC5B-4F98-90CB-F15E3E41B93A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9D900-C7D4-43EF-B8F7-65D0C67CE19B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Objectives of the Training</a:t>
          </a:r>
        </a:p>
      </dsp:txBody>
      <dsp:txXfrm>
        <a:off x="591168" y="1279958"/>
        <a:ext cx="9924431" cy="511834"/>
      </dsp:txXfrm>
    </dsp:sp>
    <dsp:sp modelId="{05FD39D9-DB29-4E76-9104-C234E4DDB29B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83124-04D4-4D78-9D56-B9990323C3F1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DCAA-C818-41C3-9F0A-4D9DA91EC854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Skills to be Developed</a:t>
          </a:r>
        </a:p>
      </dsp:txBody>
      <dsp:txXfrm>
        <a:off x="591168" y="1919751"/>
        <a:ext cx="9924431" cy="511834"/>
      </dsp:txXfrm>
    </dsp:sp>
    <dsp:sp modelId="{B3FF5DDF-FA96-4284-A0E7-6BBEB03CA8AD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94173-EC79-44EF-9FE1-D9CE0445E17D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ABC84-7D20-457A-8798-83A5F6970D1F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Knowledge to be Developed</a:t>
          </a:r>
        </a:p>
      </dsp:txBody>
      <dsp:txXfrm>
        <a:off x="591168" y="2559544"/>
        <a:ext cx="9924431" cy="511834"/>
      </dsp:txXfrm>
    </dsp:sp>
    <dsp:sp modelId="{64C55EB0-64B9-4667-89F0-7A6D5BCF4F8B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DAEDC-C690-4CD5-B609-19C2C7020430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125CB-417B-4517-BD18-1647D9D028CA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Methods</a:t>
          </a:r>
        </a:p>
      </dsp:txBody>
      <dsp:txXfrm>
        <a:off x="591168" y="3199338"/>
        <a:ext cx="9924431" cy="511834"/>
      </dsp:txXfrm>
    </dsp:sp>
    <dsp:sp modelId="{34E7F022-30A1-4233-943D-FD8AAFF68730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DB2F2-E503-4522-8010-6338EF9F4D23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823D-1B51-4D5D-A0E1-077B5366CD56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Summary</a:t>
          </a:r>
        </a:p>
      </dsp:txBody>
      <dsp:txXfrm>
        <a:off x="591168" y="3839131"/>
        <a:ext cx="9924431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D1D26-3357-4D3F-85C7-F42F8BAF530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58AFD-3042-42A0-86DE-59651552E21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ECB4-2CFB-454A-842C-2686BE045FE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Primary Objective</a:t>
          </a:r>
          <a:r>
            <a:rPr lang="en-US" sz="2500" b="0" i="0" kern="1200" dirty="0"/>
            <a:t>: Instruct employees on recognizing and mitigating cyber threats.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041B2924-9AE8-4E5A-B3E7-5796C494AAB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4936-315B-4C04-93FE-9074E1E9384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8D622-5D39-4806-A232-10BE15296E3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Specific Goals</a:t>
          </a:r>
          <a:r>
            <a:rPr lang="en-US" sz="2500" b="0" i="0" kern="1200"/>
            <a:t>:Educate on the utilization of an anti-virus application.Recognize phishing emails.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CB7E3-3223-4CBE-8F03-67C86EF9881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F187-8BB4-4930-B7CA-8AD206DCFAC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Staying abreast of cybersecurity compliance regulations.</a:t>
          </a:r>
          <a:endParaRPr lang="en-US" sz="2300" kern="1200"/>
        </a:p>
      </dsp:txBody>
      <dsp:txXfrm>
        <a:off x="559800" y="3022743"/>
        <a:ext cx="4320000" cy="720000"/>
      </dsp:txXfrm>
    </dsp:sp>
    <dsp:sp modelId="{024A3764-C3D8-41C3-BE99-8BD8B86E1512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E895-BBD7-47FA-97EF-1FEFCF5679AA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Mitigating the risk of employees falling victim to phishing scams.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90E3D-5940-4CEB-94C9-CEDD0B82E8A5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00D6D-DB68-44A2-8729-AD43E952A1D7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3405D-3B02-419B-BA4E-BDC0139781ED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Embedding cybersecurity principles into the company's culture.</a:t>
          </a:r>
          <a:endParaRPr lang="en-US" sz="2100" kern="1200"/>
        </a:p>
      </dsp:txBody>
      <dsp:txXfrm>
        <a:off x="1834517" y="1507711"/>
        <a:ext cx="3148942" cy="1335915"/>
      </dsp:txXfrm>
    </dsp:sp>
    <dsp:sp modelId="{EC6C7A43-E70E-476A-A031-3A39D115ED6C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9916F-BE3E-4BCC-AC3D-8BAD35B70227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8115-B278-4692-AE90-76EA72E0D3D5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Minimizing the probability of a successful breach.</a:t>
          </a:r>
          <a:endParaRPr lang="en-US" sz="2100" kern="1200"/>
        </a:p>
      </dsp:txBody>
      <dsp:txXfrm>
        <a:off x="7154322" y="1507711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9E60-A8C4-4C7A-9622-24A98A2ECF97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Demonstration: Showing practical examples.</a:t>
          </a:r>
          <a:endParaRPr lang="en-US" sz="2600" kern="1200"/>
        </a:p>
      </dsp:txBody>
      <dsp:txXfrm>
        <a:off x="31185" y="103193"/>
        <a:ext cx="10453230" cy="576450"/>
      </dsp:txXfrm>
    </dsp:sp>
    <dsp:sp modelId="{91A5CF22-DECA-49E3-880C-DCCE1E9FF9F3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Explanation: Detailed explanations of concepts.</a:t>
          </a:r>
          <a:endParaRPr lang="en-US" sz="2600" kern="1200"/>
        </a:p>
      </dsp:txBody>
      <dsp:txXfrm>
        <a:off x="31185" y="816894"/>
        <a:ext cx="10453230" cy="576450"/>
      </dsp:txXfrm>
    </dsp:sp>
    <dsp:sp modelId="{5BAB7674-E5E2-4230-93ED-A2E7DF8DA07A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Videos: Engaging and illustrative content.</a:t>
          </a:r>
          <a:endParaRPr lang="en-US" sz="2600" kern="1200"/>
        </a:p>
      </dsp:txBody>
      <dsp:txXfrm>
        <a:off x="31185" y="1530594"/>
        <a:ext cx="10453230" cy="576450"/>
      </dsp:txXfrm>
    </dsp:sp>
    <dsp:sp modelId="{44427FBE-8315-4A51-A81B-C5E370204638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Providing Examples: Real-world scenarios.</a:t>
          </a:r>
          <a:endParaRPr lang="en-US" sz="2600" kern="1200"/>
        </a:p>
      </dsp:txBody>
      <dsp:txXfrm>
        <a:off x="31185" y="2244294"/>
        <a:ext cx="10453230" cy="576450"/>
      </dsp:txXfrm>
    </dsp:sp>
    <dsp:sp modelId="{D57C3B07-896C-4F7E-AAD0-E9B1D457A985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Research and Discussion: Interactive learning.</a:t>
          </a:r>
          <a:endParaRPr lang="en-US" sz="2600" kern="1200"/>
        </a:p>
      </dsp:txBody>
      <dsp:txXfrm>
        <a:off x="31185" y="2957994"/>
        <a:ext cx="10453230" cy="576450"/>
      </dsp:txXfrm>
    </dsp:sp>
    <dsp:sp modelId="{6B01C305-E5B0-4AB9-9F05-2F28C5E9AF80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Simulated Training: Hands-on practice.</a:t>
          </a:r>
          <a:endParaRPr lang="en-US" sz="2600" kern="1200"/>
        </a:p>
      </dsp:txBody>
      <dsp:txXfrm>
        <a:off x="31185" y="3671694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EE29-9BC2-C275-CAC1-E4F4450D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8BA12-4BBF-2F07-B6FA-9C88637A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39989-C565-7003-6646-C6082C73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A16F3-C9B2-3A75-6AB0-1F9A13AE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2729A-0EF9-EFFE-79AD-2571414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78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B836-783E-64FF-6B3A-0683E48B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55418-3BBB-4209-0CC8-C7683B386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890A1-A11D-4834-FD46-EDBA08DE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35FE2-E915-C42A-82E2-BECE683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28DC8-F646-81ED-F694-770F002B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8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B470D-BF1D-08F7-B40B-D416DC9E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21369-5762-C94B-EF75-F11F704C6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DD9EA-455C-9E3F-8635-283F24AE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5963-15E3-589D-2645-38660C70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4EE24-8DE4-3B93-A7C5-DD9B2340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F2F7-3210-AABF-56DB-FA495DF0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55ABC-9F26-FF96-9D47-C81A5B9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FC8E8-387E-8501-11CA-F87754B1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BCDFA-DFFB-FAAD-A8B9-33D2C093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9C1E2-5E37-4D5D-CB40-E790C462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5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2975-6468-BECE-1C71-35FF9E08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52B57-5600-3AB0-694A-FA6130B2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DF77-6972-1F63-3A3B-B3C054BF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DC5EE-1DB2-0813-0A69-8F18D20B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F653B-7CD0-2700-B949-0C7348AB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7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8AA0C-9801-7431-43C4-B479F73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ABBDF-CBD4-9C97-D851-1E4DC4B6F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B4E26-8BDF-BA05-B1AF-FE25297CE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4F994-8AB6-CB3C-DADE-7495FCD3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21BF8-D7F3-492D-08AF-C5F7B8C5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A755D-7157-E18E-2EB0-79816145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8495-6748-106B-9E59-BA03560F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9E349-5997-BF62-5B0B-E30E5884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4BFE87-7283-3815-5438-FCB8C7579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1C340C-D6FB-0FDE-1EB7-8D509AC4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40CCD-2D0E-1F1F-3793-D32368F83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C7CA4-B76E-3476-8440-3EC9434D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18A4D4-1DE9-9FF1-B07F-A6CAA3D5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157F6-D11F-9A8E-6359-D21C429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8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1FF5-5FE1-64FF-75A7-13D689A3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C51FC-61B1-EE08-7452-6F99CB53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75A100-9E9D-B024-A40D-F973FDC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2B5EC-E167-E1C5-45E5-64BD8839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3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48DCD-E2D1-E742-EF14-55C208FE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568CB-FA08-7B09-7FA4-0ECBC5BC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2BFB5-FFDB-9183-3628-51B96467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1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451B8-B642-993B-4D82-BD537873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21376-B518-1288-3765-F359DA0A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AB4C71-FD41-9B21-E302-4BA6197D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2BDCF-5023-C1BD-C159-0D0E3597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BACF9-7D89-30FA-CAA3-57D4B5C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B48E-7A30-C749-52A9-94E5EA7D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EDC0-17C5-E050-1C83-70E6B04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E147B0-A11A-5406-F9B3-A3E506FD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7DB94-20B7-99A0-DC4F-8AAC135C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7A70C-DEEE-B0A9-11FA-DAFB5CF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028D5-13A9-080D-9A62-BED293B7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D15E6-F36F-A690-7BC8-E0B5F7B3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4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74ACC-8C90-2CCC-A174-2D9D176E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155C8-C73C-69CC-4B92-243B8BF9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A06D7-3E74-0CD0-D22F-59567333A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9269C-095A-4248-A23A-C83AE2CDA484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F560B-89C5-E6F1-203C-0177F123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17D26-6626-CEB4-FF6E-DD8926C7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07C6A-13D2-46FE-BCFA-E50F34B42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C974F5-CB94-F62E-D4EF-A6A0E8DF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Autofit/>
          </a:bodyPr>
          <a:lstStyle/>
          <a:p>
            <a:r>
              <a:rPr lang="en-US" altLang="zh-TW" sz="3600" dirty="0"/>
              <a:t> ICT50220||BSBXCS402 Promote workplace cyber security awareness and best practices (FMP) - 2024</a:t>
            </a:r>
            <a:endParaRPr lang="zh-TW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A7FBDA-891D-9E7B-7FD1-BDD15278EDA4}"/>
              </a:ext>
            </a:extLst>
          </p:cNvPr>
          <p:cNvSpPr txBox="1"/>
          <p:nvPr/>
        </p:nvSpPr>
        <p:spPr>
          <a:xfrm>
            <a:off x="5387472" y="5651111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WangYiZhuo</a:t>
            </a:r>
            <a:endParaRPr lang="zh-TW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095EA3-9F7F-0F4B-A523-FCCE8E9716F1}"/>
              </a:ext>
            </a:extLst>
          </p:cNvPr>
          <p:cNvSpPr txBox="1"/>
          <p:nvPr/>
        </p:nvSpPr>
        <p:spPr>
          <a:xfrm>
            <a:off x="5499282" y="6020443"/>
            <a:ext cx="11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s1554654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43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27C6-A765-A4A0-93E3-4A1FC7CB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Agenda</a:t>
            </a:r>
            <a:endParaRPr lang="zh-TW" altLang="en-US" sz="4800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C0C7511-D094-8648-9873-A247CCADB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897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13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BA0244-6F88-DD90-82CF-3D84D2AC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b="1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Denial of Service (DOS) Attack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7DC3E-6797-B19C-417D-C4E3C93C6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33" y="2888250"/>
            <a:ext cx="4614333" cy="350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dirty="0">
                <a:latin typeface="Aptos" panose="02110004020202020204"/>
              </a:rPr>
              <a:t>Definition: A DOS attack aims to make a machine or network resource unavailable to its intended users.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B58BB17-B9DC-15B8-54FA-6501F29298F4}"/>
              </a:ext>
            </a:extLst>
          </p:cNvPr>
          <p:cNvSpPr txBox="1"/>
          <p:nvPr/>
        </p:nvSpPr>
        <p:spPr>
          <a:xfrm>
            <a:off x="6417730" y="2888249"/>
            <a:ext cx="4614329" cy="350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Types: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Volume-based attacks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Protocol attacks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Application layer attacks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Impact: Disruption of services, financial losses, reputational damage.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Prevention: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Use of firewalls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Network monitoring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1900" dirty="0">
                <a:latin typeface="Aptos" panose="02110004020202020204"/>
              </a:rPr>
              <a:t>Rate limiting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400" b="0" i="0" dirty="0">
              <a:effectLst/>
              <a:highlight>
                <a:srgbClr val="21212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737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28EAEC-6CDC-F079-87B7-5D652BBD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b="1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Phishing Attack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2F111-0743-4735-E1D2-FE06CDEF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latin typeface="Aptos" panose="02110004020202020204"/>
              </a:rPr>
              <a:t>Definition: A phishing attack involves tricking individuals into providing sensitive information by pretending to be a trustworthy entity.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15FAE4B-523A-9788-1FF9-A0EC75053381}"/>
              </a:ext>
            </a:extLst>
          </p:cNvPr>
          <p:cNvSpPr txBox="1"/>
          <p:nvPr/>
        </p:nvSpPr>
        <p:spPr>
          <a:xfrm>
            <a:off x="6417730" y="2888249"/>
            <a:ext cx="4614329" cy="352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Recognition Tips: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Check email addresses carefully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Look for spelling and grammar mistakes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Be cautious with unsolicited links and attachments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Prevention: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Regular training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Use of email filters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Two-factor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Common Tactics: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Email phishing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Spear phishing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Whaling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altLang="zh-TW" sz="4000" dirty="0">
                <a:latin typeface="Aptos" panose="02110004020202020204"/>
              </a:rPr>
              <a:t>Smishing (SMS phishing)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000" b="0" i="0" dirty="0">
              <a:effectLst/>
              <a:highlight>
                <a:srgbClr val="21212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822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09D5-EAC5-ECCE-99A7-3F431551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Söhne"/>
              </a:rPr>
              <a:t>Objectives of the Training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FF07838-1349-DB44-2ACA-4A6950EB04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29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A2890-6088-EF1C-F8CF-66EDAA37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>
                <a:effectLst/>
                <a:latin typeface="Söhne"/>
              </a:rPr>
              <a:t>Skills to be Developed</a:t>
            </a:r>
            <a:br>
              <a:rPr lang="en-US" altLang="zh-TW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zh-TW" altLang="en-US" dirty="0"/>
          </a:p>
        </p:txBody>
      </p:sp>
      <p:graphicFrame>
        <p:nvGraphicFramePr>
          <p:cNvPr id="17" name="内容占位符 2">
            <a:extLst>
              <a:ext uri="{FF2B5EF4-FFF2-40B4-BE49-F238E27FC236}">
                <a16:creationId xmlns:a16="http://schemas.microsoft.com/office/drawing/2014/main" id="{DEA246BC-E3FC-4F4F-58C6-4E4AD0623C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67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DD73-1322-10C2-D3B6-4D8A1FF1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Söhne"/>
              </a:rPr>
              <a:t>Knowledge to be Developed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29ABFEF-BA40-BEE6-2B97-FF5EBB4178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18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44D7B-6C36-AAD2-619F-34E36E34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Söhne"/>
              </a:rPr>
              <a:t>Training Methods</a:t>
            </a:r>
            <a:br>
              <a:rPr lang="en-US" altLang="zh-TW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zh-TW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BCA52DF-8284-1457-01D6-2C79FF9A09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5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97806F-4587-0D54-ADE2-ECF29D30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3800" b="1" dirty="0">
                <a:latin typeface="Söhne"/>
              </a:rPr>
              <a:t>Summary</a:t>
            </a:r>
            <a:br>
              <a:rPr lang="en-US" altLang="zh-TW" sz="3800" b="1" i="0" dirty="0">
                <a:effectLst/>
                <a:highlight>
                  <a:srgbClr val="212121"/>
                </a:highlight>
                <a:latin typeface="Söhne"/>
              </a:rPr>
            </a:br>
            <a:endParaRPr lang="zh-TW" altLang="en-US" sz="3800" dirty="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81E12-519A-54FC-47E2-A43FE61D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altLang="zh-TW" sz="3600" b="1" dirty="0">
                <a:latin typeface="Söhne"/>
                <a:ea typeface="+mj-ea"/>
                <a:cs typeface="+mj-cs"/>
              </a:rPr>
              <a:t>Key Takeaways:</a:t>
            </a:r>
          </a:p>
          <a:p>
            <a:pPr marL="457200" lvl="1" indent="0">
              <a:buNone/>
            </a:pPr>
            <a:r>
              <a:rPr lang="en-US" altLang="zh-TW" sz="3600" b="1" dirty="0">
                <a:latin typeface="Söhne"/>
                <a:ea typeface="+mj-ea"/>
                <a:cs typeface="+mj-cs"/>
              </a:rPr>
              <a:t>Understanding DOS and phishing attacks.</a:t>
            </a:r>
          </a:p>
          <a:p>
            <a:pPr marL="457200" lvl="1" indent="0">
              <a:buNone/>
            </a:pPr>
            <a:r>
              <a:rPr lang="en-US" altLang="zh-TW" sz="3600" b="1" dirty="0">
                <a:latin typeface="Söhne"/>
                <a:ea typeface="+mj-ea"/>
                <a:cs typeface="+mj-cs"/>
              </a:rPr>
              <a:t>Recognizing the importance of cybersecurity measures.</a:t>
            </a:r>
          </a:p>
          <a:p>
            <a:pPr marL="457200" lvl="1" indent="0">
              <a:buNone/>
            </a:pPr>
            <a:r>
              <a:rPr lang="en-US" altLang="zh-TW" sz="3600" b="1" dirty="0">
                <a:latin typeface="Söhne"/>
                <a:ea typeface="+mj-ea"/>
                <a:cs typeface="+mj-cs"/>
              </a:rPr>
              <a:t>Developing skills to stay compliant and mitigate risks.</a:t>
            </a:r>
          </a:p>
          <a:p>
            <a:pPr marL="457200" lvl="1" indent="0">
              <a:buNone/>
            </a:pPr>
            <a:r>
              <a:rPr lang="en-US" altLang="zh-TW" sz="3600" b="1" dirty="0">
                <a:latin typeface="Söhne"/>
                <a:ea typeface="+mj-ea"/>
                <a:cs typeface="+mj-cs"/>
              </a:rPr>
              <a:t>Utilizing training methods and platforms effectively.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60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316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Söhne</vt:lpstr>
      <vt:lpstr>Aptos</vt:lpstr>
      <vt:lpstr>Aptos Display</vt:lpstr>
      <vt:lpstr>Arial</vt:lpstr>
      <vt:lpstr>Calibri</vt:lpstr>
      <vt:lpstr>Office 主题​​</vt:lpstr>
      <vt:lpstr> ICT50220||BSBXCS402 Promote workplace cyber security awareness and best practices (FMP) - 2024</vt:lpstr>
      <vt:lpstr>Agenda</vt:lpstr>
      <vt:lpstr>Denial of Service (DOS) Attack</vt:lpstr>
      <vt:lpstr>Phishing Attack</vt:lpstr>
      <vt:lpstr>Objectives of the Training</vt:lpstr>
      <vt:lpstr>Skills to be Developed </vt:lpstr>
      <vt:lpstr>Knowledge to be Developed</vt:lpstr>
      <vt:lpstr>Training Methods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Cybersecurity Awareness Training Program</dc:title>
  <dc:creator>冕 小</dc:creator>
  <cp:lastModifiedBy>冕 小</cp:lastModifiedBy>
  <cp:revision>5</cp:revision>
  <dcterms:created xsi:type="dcterms:W3CDTF">2024-05-21T01:10:31Z</dcterms:created>
  <dcterms:modified xsi:type="dcterms:W3CDTF">2024-05-21T11:38:40Z</dcterms:modified>
</cp:coreProperties>
</file>