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6" r:id="rId10"/>
    <p:sldId id="26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3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1E61F6-96F9-4A43-87F6-9FAF866ACB8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E3C441-CB14-4924-A02D-84507089B9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Cybersecurity Awareness Training</a:t>
          </a:r>
        </a:p>
      </dgm:t>
    </dgm:pt>
    <dgm:pt modelId="{C3C7A938-E03A-4EA6-B4BC-052BF8009DF7}" type="parTrans" cxnId="{CA33F55E-7857-4CA2-AF2C-B5401CDD15B7}">
      <dgm:prSet/>
      <dgm:spPr/>
      <dgm:t>
        <a:bodyPr/>
        <a:lstStyle/>
        <a:p>
          <a:endParaRPr lang="en-US"/>
        </a:p>
      </dgm:t>
    </dgm:pt>
    <dgm:pt modelId="{7D9E397C-FE89-43B3-AC03-D661ADBC2BBC}" type="sibTrans" cxnId="{CA33F55E-7857-4CA2-AF2C-B5401CDD15B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C0531F-9F47-4C11-8BB3-E2E8068627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Objective: Increase awareness of cybersecurity among employees</a:t>
          </a:r>
        </a:p>
      </dgm:t>
    </dgm:pt>
    <dgm:pt modelId="{D70322E6-561C-4FB4-9B2F-5EC5DE045F63}" type="parTrans" cxnId="{FDBECB95-CEE2-452B-B599-80EAF39BE388}">
      <dgm:prSet/>
      <dgm:spPr/>
      <dgm:t>
        <a:bodyPr/>
        <a:lstStyle/>
        <a:p>
          <a:endParaRPr lang="en-US"/>
        </a:p>
      </dgm:t>
    </dgm:pt>
    <dgm:pt modelId="{CE4C785C-7427-4099-BE13-245195185007}" type="sibTrans" cxnId="{FDBECB95-CEE2-452B-B599-80EAF39BE38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C1BABE-78D1-4FD7-BC23-46AF5CC5D4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Simulated Network Attack Drills</a:t>
          </a:r>
        </a:p>
      </dgm:t>
    </dgm:pt>
    <dgm:pt modelId="{BE5438C1-A257-49E9-952A-F052D79562AA}" type="parTrans" cxnId="{D031E4F5-265D-4853-A712-B08E474D2145}">
      <dgm:prSet/>
      <dgm:spPr/>
      <dgm:t>
        <a:bodyPr/>
        <a:lstStyle/>
        <a:p>
          <a:endParaRPr lang="en-US"/>
        </a:p>
      </dgm:t>
    </dgm:pt>
    <dgm:pt modelId="{888FBD9E-6BCF-4572-9F23-14E41352C0DA}" type="sibTrans" cxnId="{D031E4F5-265D-4853-A712-B08E474D214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9D4C6DE-B907-4B20-8FF0-70808D0DCA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Objective: Develop skills in responding to real-world network security threats</a:t>
          </a:r>
        </a:p>
      </dgm:t>
    </dgm:pt>
    <dgm:pt modelId="{5F08F1A2-3E0D-4392-9271-65EBAE55751D}" type="parTrans" cxnId="{0871012C-71FD-45EC-A825-232A0BFE6CA6}">
      <dgm:prSet/>
      <dgm:spPr/>
      <dgm:t>
        <a:bodyPr/>
        <a:lstStyle/>
        <a:p>
          <a:endParaRPr lang="en-US"/>
        </a:p>
      </dgm:t>
    </dgm:pt>
    <dgm:pt modelId="{539F1401-F70B-41B1-A91C-0634929244BA}" type="sibTrans" cxnId="{0871012C-71FD-45EC-A825-232A0BFE6CA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656435-2878-471C-9983-5D21E1C4DC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Security Training</a:t>
          </a:r>
        </a:p>
      </dgm:t>
    </dgm:pt>
    <dgm:pt modelId="{A88FF46B-4092-40F1-806B-0089A5BE1368}" type="parTrans" cxnId="{EE6D0601-F66D-4AD4-8629-307BF0B87F1A}">
      <dgm:prSet/>
      <dgm:spPr/>
      <dgm:t>
        <a:bodyPr/>
        <a:lstStyle/>
        <a:p>
          <a:endParaRPr lang="en-US"/>
        </a:p>
      </dgm:t>
    </dgm:pt>
    <dgm:pt modelId="{E316C1B0-890D-4EDF-B865-A4FA0698C82F}" type="sibTrans" cxnId="{EE6D0601-F66D-4AD4-8629-307BF0B87F1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F097F19-3BB0-46AD-A3A0-0561F9A3DF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Objective: Educate employees on securely managing, storing, and transmitting sensitive data</a:t>
          </a:r>
        </a:p>
      </dgm:t>
    </dgm:pt>
    <dgm:pt modelId="{5C58B061-8DAA-4B35-9F5B-1CB9088BFF66}" type="parTrans" cxnId="{E0F82407-C728-495E-AF14-BD038976745A}">
      <dgm:prSet/>
      <dgm:spPr/>
      <dgm:t>
        <a:bodyPr/>
        <a:lstStyle/>
        <a:p>
          <a:endParaRPr lang="en-US"/>
        </a:p>
      </dgm:t>
    </dgm:pt>
    <dgm:pt modelId="{07C8AAA0-30A2-4E79-A731-6D771D0020F0}" type="sibTrans" cxnId="{E0F82407-C728-495E-AF14-BD038976745A}">
      <dgm:prSet/>
      <dgm:spPr/>
      <dgm:t>
        <a:bodyPr/>
        <a:lstStyle/>
        <a:p>
          <a:endParaRPr lang="en-US"/>
        </a:p>
      </dgm:t>
    </dgm:pt>
    <dgm:pt modelId="{9BAE6060-5EF4-4464-9E4E-D1184D3B9697}" type="pres">
      <dgm:prSet presAssocID="{941E61F6-96F9-4A43-87F6-9FAF866ACB8F}" presName="root" presStyleCnt="0">
        <dgm:presLayoutVars>
          <dgm:dir/>
          <dgm:resizeHandles val="exact"/>
        </dgm:presLayoutVars>
      </dgm:prSet>
      <dgm:spPr/>
    </dgm:pt>
    <dgm:pt modelId="{BCB41FD0-32D8-4569-81E0-6F28FDC37B9F}" type="pres">
      <dgm:prSet presAssocID="{941E61F6-96F9-4A43-87F6-9FAF866ACB8F}" presName="container" presStyleCnt="0">
        <dgm:presLayoutVars>
          <dgm:dir/>
          <dgm:resizeHandles val="exact"/>
        </dgm:presLayoutVars>
      </dgm:prSet>
      <dgm:spPr/>
    </dgm:pt>
    <dgm:pt modelId="{E8003D7A-C293-4B1C-9CB5-50150B338549}" type="pres">
      <dgm:prSet presAssocID="{48E3C441-CB14-4924-A02D-84507089B9FA}" presName="compNode" presStyleCnt="0"/>
      <dgm:spPr/>
    </dgm:pt>
    <dgm:pt modelId="{BB10F040-B8F8-4BC7-9BDA-2C86AC1D1479}" type="pres">
      <dgm:prSet presAssocID="{48E3C441-CB14-4924-A02D-84507089B9FA}" presName="iconBgRect" presStyleLbl="bgShp" presStyleIdx="0" presStyleCnt="6"/>
      <dgm:spPr/>
    </dgm:pt>
    <dgm:pt modelId="{207F8072-6ADB-4638-8371-CF31C4648C09}" type="pres">
      <dgm:prSet presAssocID="{48E3C441-CB14-4924-A02D-84507089B9F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锁定"/>
        </a:ext>
      </dgm:extLst>
    </dgm:pt>
    <dgm:pt modelId="{23EE79DF-4862-437A-9F13-B6BB3D45E177}" type="pres">
      <dgm:prSet presAssocID="{48E3C441-CB14-4924-A02D-84507089B9FA}" presName="spaceRect" presStyleCnt="0"/>
      <dgm:spPr/>
    </dgm:pt>
    <dgm:pt modelId="{1072C6BA-99BD-4D4A-8FFC-351FD3127785}" type="pres">
      <dgm:prSet presAssocID="{48E3C441-CB14-4924-A02D-84507089B9FA}" presName="textRect" presStyleLbl="revTx" presStyleIdx="0" presStyleCnt="6">
        <dgm:presLayoutVars>
          <dgm:chMax val="1"/>
          <dgm:chPref val="1"/>
        </dgm:presLayoutVars>
      </dgm:prSet>
      <dgm:spPr/>
    </dgm:pt>
    <dgm:pt modelId="{4565223B-0987-4357-8CDE-C1AFB3ABC396}" type="pres">
      <dgm:prSet presAssocID="{7D9E397C-FE89-43B3-AC03-D661ADBC2BBC}" presName="sibTrans" presStyleLbl="sibTrans2D1" presStyleIdx="0" presStyleCnt="0"/>
      <dgm:spPr/>
    </dgm:pt>
    <dgm:pt modelId="{F3AADAC9-E22E-455A-B4CC-981F0F00F67E}" type="pres">
      <dgm:prSet presAssocID="{44C0531F-9F47-4C11-8BB3-E2E80686276B}" presName="compNode" presStyleCnt="0"/>
      <dgm:spPr/>
    </dgm:pt>
    <dgm:pt modelId="{7447618E-BBFB-4F93-8962-F487E8A4ADA3}" type="pres">
      <dgm:prSet presAssocID="{44C0531F-9F47-4C11-8BB3-E2E80686276B}" presName="iconBgRect" presStyleLbl="bgShp" presStyleIdx="1" presStyleCnt="6"/>
      <dgm:spPr/>
    </dgm:pt>
    <dgm:pt modelId="{667EC221-A086-4BA8-B377-6B4D15A58D13}" type="pres">
      <dgm:prSet presAssocID="{44C0531F-9F47-4C11-8BB3-E2E80686276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比特币"/>
        </a:ext>
      </dgm:extLst>
    </dgm:pt>
    <dgm:pt modelId="{8638138C-FAFB-4650-BADA-501B55B675C5}" type="pres">
      <dgm:prSet presAssocID="{44C0531F-9F47-4C11-8BB3-E2E80686276B}" presName="spaceRect" presStyleCnt="0"/>
      <dgm:spPr/>
    </dgm:pt>
    <dgm:pt modelId="{E5EB1D2A-0171-4157-8D2E-F1AAD5949523}" type="pres">
      <dgm:prSet presAssocID="{44C0531F-9F47-4C11-8BB3-E2E80686276B}" presName="textRect" presStyleLbl="revTx" presStyleIdx="1" presStyleCnt="6">
        <dgm:presLayoutVars>
          <dgm:chMax val="1"/>
          <dgm:chPref val="1"/>
        </dgm:presLayoutVars>
      </dgm:prSet>
      <dgm:spPr/>
    </dgm:pt>
    <dgm:pt modelId="{B9E997A1-A749-4F3D-9462-F569A5A1DD89}" type="pres">
      <dgm:prSet presAssocID="{CE4C785C-7427-4099-BE13-245195185007}" presName="sibTrans" presStyleLbl="sibTrans2D1" presStyleIdx="0" presStyleCnt="0"/>
      <dgm:spPr/>
    </dgm:pt>
    <dgm:pt modelId="{054F6CEC-2BE5-4EA1-9986-8338CAFDA5F5}" type="pres">
      <dgm:prSet presAssocID="{4AC1BABE-78D1-4FD7-BC23-46AF5CC5D452}" presName="compNode" presStyleCnt="0"/>
      <dgm:spPr/>
    </dgm:pt>
    <dgm:pt modelId="{892ECEFC-7277-41DF-9000-A4C0875C7801}" type="pres">
      <dgm:prSet presAssocID="{4AC1BABE-78D1-4FD7-BC23-46AF5CC5D452}" presName="iconBgRect" presStyleLbl="bgShp" presStyleIdx="2" presStyleCnt="6"/>
      <dgm:spPr/>
    </dgm:pt>
    <dgm:pt modelId="{1C6BC22C-3C0B-4E0D-891E-3AD369C682EC}" type="pres">
      <dgm:prSet presAssocID="{4AC1BABE-78D1-4FD7-BC23-46AF5CC5D45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计算机"/>
        </a:ext>
      </dgm:extLst>
    </dgm:pt>
    <dgm:pt modelId="{C8C04440-B8F2-4EA7-9225-33F517F2CE9A}" type="pres">
      <dgm:prSet presAssocID="{4AC1BABE-78D1-4FD7-BC23-46AF5CC5D452}" presName="spaceRect" presStyleCnt="0"/>
      <dgm:spPr/>
    </dgm:pt>
    <dgm:pt modelId="{20A89409-9881-4FF6-989C-07F01FB42A0C}" type="pres">
      <dgm:prSet presAssocID="{4AC1BABE-78D1-4FD7-BC23-46AF5CC5D452}" presName="textRect" presStyleLbl="revTx" presStyleIdx="2" presStyleCnt="6">
        <dgm:presLayoutVars>
          <dgm:chMax val="1"/>
          <dgm:chPref val="1"/>
        </dgm:presLayoutVars>
      </dgm:prSet>
      <dgm:spPr/>
    </dgm:pt>
    <dgm:pt modelId="{E5603D65-7529-408A-9A26-57823F1A33DA}" type="pres">
      <dgm:prSet presAssocID="{888FBD9E-6BCF-4572-9F23-14E41352C0DA}" presName="sibTrans" presStyleLbl="sibTrans2D1" presStyleIdx="0" presStyleCnt="0"/>
      <dgm:spPr/>
    </dgm:pt>
    <dgm:pt modelId="{03DD9720-C0F2-4301-A75F-0B2191192E12}" type="pres">
      <dgm:prSet presAssocID="{E9D4C6DE-B907-4B20-8FF0-70808D0DCAAC}" presName="compNode" presStyleCnt="0"/>
      <dgm:spPr/>
    </dgm:pt>
    <dgm:pt modelId="{BD8B0681-3C3D-412A-B795-32115AEEF66F}" type="pres">
      <dgm:prSet presAssocID="{E9D4C6DE-B907-4B20-8FF0-70808D0DCAAC}" presName="iconBgRect" presStyleLbl="bgShp" presStyleIdx="3" presStyleCnt="6"/>
      <dgm:spPr/>
    </dgm:pt>
    <dgm:pt modelId="{FF23681A-2DA4-47FF-9900-088F51E9FA14}" type="pres">
      <dgm:prSet presAssocID="{E9D4C6DE-B907-4B20-8FF0-70808D0DCAA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蛛网"/>
        </a:ext>
      </dgm:extLst>
    </dgm:pt>
    <dgm:pt modelId="{FAD2F0FD-7D5C-487D-825A-BB7F444E0263}" type="pres">
      <dgm:prSet presAssocID="{E9D4C6DE-B907-4B20-8FF0-70808D0DCAAC}" presName="spaceRect" presStyleCnt="0"/>
      <dgm:spPr/>
    </dgm:pt>
    <dgm:pt modelId="{3C9A3C7B-6188-47CA-9E48-388D24EFEA00}" type="pres">
      <dgm:prSet presAssocID="{E9D4C6DE-B907-4B20-8FF0-70808D0DCAAC}" presName="textRect" presStyleLbl="revTx" presStyleIdx="3" presStyleCnt="6">
        <dgm:presLayoutVars>
          <dgm:chMax val="1"/>
          <dgm:chPref val="1"/>
        </dgm:presLayoutVars>
      </dgm:prSet>
      <dgm:spPr/>
    </dgm:pt>
    <dgm:pt modelId="{0DB1CE98-2031-48A2-823C-E9C60BC9C8B5}" type="pres">
      <dgm:prSet presAssocID="{539F1401-F70B-41B1-A91C-0634929244BA}" presName="sibTrans" presStyleLbl="sibTrans2D1" presStyleIdx="0" presStyleCnt="0"/>
      <dgm:spPr/>
    </dgm:pt>
    <dgm:pt modelId="{04072BE0-A78C-4E8F-8223-3CC30904EB8E}" type="pres">
      <dgm:prSet presAssocID="{B0656435-2878-471C-9983-5D21E1C4DC7A}" presName="compNode" presStyleCnt="0"/>
      <dgm:spPr/>
    </dgm:pt>
    <dgm:pt modelId="{1D619C53-5FC5-454E-904E-68B389E4860E}" type="pres">
      <dgm:prSet presAssocID="{B0656435-2878-471C-9983-5D21E1C4DC7A}" presName="iconBgRect" presStyleLbl="bgShp" presStyleIdx="4" presStyleCnt="6"/>
      <dgm:spPr/>
    </dgm:pt>
    <dgm:pt modelId="{5D9C98A5-D94D-4DD6-8FEC-18B3454146FB}" type="pres">
      <dgm:prSet presAssocID="{B0656435-2878-471C-9983-5D21E1C4DC7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45C4FCA6-56F4-428A-BAF4-6B3ADEC9CE15}" type="pres">
      <dgm:prSet presAssocID="{B0656435-2878-471C-9983-5D21E1C4DC7A}" presName="spaceRect" presStyleCnt="0"/>
      <dgm:spPr/>
    </dgm:pt>
    <dgm:pt modelId="{0C1869B6-E113-41FD-AD65-C03AFAAD87DF}" type="pres">
      <dgm:prSet presAssocID="{B0656435-2878-471C-9983-5D21E1C4DC7A}" presName="textRect" presStyleLbl="revTx" presStyleIdx="4" presStyleCnt="6">
        <dgm:presLayoutVars>
          <dgm:chMax val="1"/>
          <dgm:chPref val="1"/>
        </dgm:presLayoutVars>
      </dgm:prSet>
      <dgm:spPr/>
    </dgm:pt>
    <dgm:pt modelId="{0ED2AB1F-08F0-4AA1-8C21-28FC52662603}" type="pres">
      <dgm:prSet presAssocID="{E316C1B0-890D-4EDF-B865-A4FA0698C82F}" presName="sibTrans" presStyleLbl="sibTrans2D1" presStyleIdx="0" presStyleCnt="0"/>
      <dgm:spPr/>
    </dgm:pt>
    <dgm:pt modelId="{049FE344-B72F-4B39-ABF8-A5EF9230CB90}" type="pres">
      <dgm:prSet presAssocID="{7F097F19-3BB0-46AD-A3A0-0561F9A3DF17}" presName="compNode" presStyleCnt="0"/>
      <dgm:spPr/>
    </dgm:pt>
    <dgm:pt modelId="{FAD50417-3076-419E-A32E-F1E87050613A}" type="pres">
      <dgm:prSet presAssocID="{7F097F19-3BB0-46AD-A3A0-0561F9A3DF17}" presName="iconBgRect" presStyleLbl="bgShp" presStyleIdx="5" presStyleCnt="6"/>
      <dgm:spPr/>
    </dgm:pt>
    <dgm:pt modelId="{CD9FA65C-0514-4350-9E6F-4ED837FA69C6}" type="pres">
      <dgm:prSet presAssocID="{7F097F19-3BB0-46AD-A3A0-0561F9A3DF1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40F5230-264D-45B6-BA10-8C07EBE10FF6}" type="pres">
      <dgm:prSet presAssocID="{7F097F19-3BB0-46AD-A3A0-0561F9A3DF17}" presName="spaceRect" presStyleCnt="0"/>
      <dgm:spPr/>
    </dgm:pt>
    <dgm:pt modelId="{246E0543-FE56-401A-908D-1C064763E1E1}" type="pres">
      <dgm:prSet presAssocID="{7F097F19-3BB0-46AD-A3A0-0561F9A3DF1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59C6C00-A410-4F3C-B569-2DE5F8C9BB6D}" type="presOf" srcId="{CE4C785C-7427-4099-BE13-245195185007}" destId="{B9E997A1-A749-4F3D-9462-F569A5A1DD89}" srcOrd="0" destOrd="0" presId="urn:microsoft.com/office/officeart/2018/2/layout/IconCircleList"/>
    <dgm:cxn modelId="{EE6D0601-F66D-4AD4-8629-307BF0B87F1A}" srcId="{941E61F6-96F9-4A43-87F6-9FAF866ACB8F}" destId="{B0656435-2878-471C-9983-5D21E1C4DC7A}" srcOrd="4" destOrd="0" parTransId="{A88FF46B-4092-40F1-806B-0089A5BE1368}" sibTransId="{E316C1B0-890D-4EDF-B865-A4FA0698C82F}"/>
    <dgm:cxn modelId="{B8EDB803-A9F6-4927-BC66-101FB2607794}" type="presOf" srcId="{44C0531F-9F47-4C11-8BB3-E2E80686276B}" destId="{E5EB1D2A-0171-4157-8D2E-F1AAD5949523}" srcOrd="0" destOrd="0" presId="urn:microsoft.com/office/officeart/2018/2/layout/IconCircleList"/>
    <dgm:cxn modelId="{70A92005-B8E8-4AC9-94D9-3543D8961F4F}" type="presOf" srcId="{941E61F6-96F9-4A43-87F6-9FAF866ACB8F}" destId="{9BAE6060-5EF4-4464-9E4E-D1184D3B9697}" srcOrd="0" destOrd="0" presId="urn:microsoft.com/office/officeart/2018/2/layout/IconCircleList"/>
    <dgm:cxn modelId="{E0F82407-C728-495E-AF14-BD038976745A}" srcId="{941E61F6-96F9-4A43-87F6-9FAF866ACB8F}" destId="{7F097F19-3BB0-46AD-A3A0-0561F9A3DF17}" srcOrd="5" destOrd="0" parTransId="{5C58B061-8DAA-4B35-9F5B-1CB9088BFF66}" sibTransId="{07C8AAA0-30A2-4E79-A731-6D771D0020F0}"/>
    <dgm:cxn modelId="{95E08426-BA65-4B0A-8D74-CC906022F372}" type="presOf" srcId="{888FBD9E-6BCF-4572-9F23-14E41352C0DA}" destId="{E5603D65-7529-408A-9A26-57823F1A33DA}" srcOrd="0" destOrd="0" presId="urn:microsoft.com/office/officeart/2018/2/layout/IconCircleList"/>
    <dgm:cxn modelId="{0871012C-71FD-45EC-A825-232A0BFE6CA6}" srcId="{941E61F6-96F9-4A43-87F6-9FAF866ACB8F}" destId="{E9D4C6DE-B907-4B20-8FF0-70808D0DCAAC}" srcOrd="3" destOrd="0" parTransId="{5F08F1A2-3E0D-4392-9271-65EBAE55751D}" sibTransId="{539F1401-F70B-41B1-A91C-0634929244BA}"/>
    <dgm:cxn modelId="{4A3E8C2D-BE51-44BD-8BFB-6ED7015048F6}" type="presOf" srcId="{7D9E397C-FE89-43B3-AC03-D661ADBC2BBC}" destId="{4565223B-0987-4357-8CDE-C1AFB3ABC396}" srcOrd="0" destOrd="0" presId="urn:microsoft.com/office/officeart/2018/2/layout/IconCircleList"/>
    <dgm:cxn modelId="{CA33F55E-7857-4CA2-AF2C-B5401CDD15B7}" srcId="{941E61F6-96F9-4A43-87F6-9FAF866ACB8F}" destId="{48E3C441-CB14-4924-A02D-84507089B9FA}" srcOrd="0" destOrd="0" parTransId="{C3C7A938-E03A-4EA6-B4BC-052BF8009DF7}" sibTransId="{7D9E397C-FE89-43B3-AC03-D661ADBC2BBC}"/>
    <dgm:cxn modelId="{C6E18872-346A-4C33-9AF4-50B288AEC4D0}" type="presOf" srcId="{7F097F19-3BB0-46AD-A3A0-0561F9A3DF17}" destId="{246E0543-FE56-401A-908D-1C064763E1E1}" srcOrd="0" destOrd="0" presId="urn:microsoft.com/office/officeart/2018/2/layout/IconCircleList"/>
    <dgm:cxn modelId="{C8FA3A77-0DDC-4A12-A0AE-CD0DFE48504A}" type="presOf" srcId="{4AC1BABE-78D1-4FD7-BC23-46AF5CC5D452}" destId="{20A89409-9881-4FF6-989C-07F01FB42A0C}" srcOrd="0" destOrd="0" presId="urn:microsoft.com/office/officeart/2018/2/layout/IconCircleList"/>
    <dgm:cxn modelId="{C4847D86-835C-4833-9548-28E83CF97D0D}" type="presOf" srcId="{E316C1B0-890D-4EDF-B865-A4FA0698C82F}" destId="{0ED2AB1F-08F0-4AA1-8C21-28FC52662603}" srcOrd="0" destOrd="0" presId="urn:microsoft.com/office/officeart/2018/2/layout/IconCircleList"/>
    <dgm:cxn modelId="{FDBECB95-CEE2-452B-B599-80EAF39BE388}" srcId="{941E61F6-96F9-4A43-87F6-9FAF866ACB8F}" destId="{44C0531F-9F47-4C11-8BB3-E2E80686276B}" srcOrd="1" destOrd="0" parTransId="{D70322E6-561C-4FB4-9B2F-5EC5DE045F63}" sibTransId="{CE4C785C-7427-4099-BE13-245195185007}"/>
    <dgm:cxn modelId="{F94BACA8-F542-4EEA-A3D3-C98BA77FE791}" type="presOf" srcId="{48E3C441-CB14-4924-A02D-84507089B9FA}" destId="{1072C6BA-99BD-4D4A-8FFC-351FD3127785}" srcOrd="0" destOrd="0" presId="urn:microsoft.com/office/officeart/2018/2/layout/IconCircleList"/>
    <dgm:cxn modelId="{E17ECBB2-71DA-4B9A-8CA7-A02E0F44A736}" type="presOf" srcId="{E9D4C6DE-B907-4B20-8FF0-70808D0DCAAC}" destId="{3C9A3C7B-6188-47CA-9E48-388D24EFEA00}" srcOrd="0" destOrd="0" presId="urn:microsoft.com/office/officeart/2018/2/layout/IconCircleList"/>
    <dgm:cxn modelId="{778AABC0-3441-40E3-84FE-526298E7DDEA}" type="presOf" srcId="{B0656435-2878-471C-9983-5D21E1C4DC7A}" destId="{0C1869B6-E113-41FD-AD65-C03AFAAD87DF}" srcOrd="0" destOrd="0" presId="urn:microsoft.com/office/officeart/2018/2/layout/IconCircleList"/>
    <dgm:cxn modelId="{7B9ACAE4-74E0-48EE-9D78-CDFD8D395033}" type="presOf" srcId="{539F1401-F70B-41B1-A91C-0634929244BA}" destId="{0DB1CE98-2031-48A2-823C-E9C60BC9C8B5}" srcOrd="0" destOrd="0" presId="urn:microsoft.com/office/officeart/2018/2/layout/IconCircleList"/>
    <dgm:cxn modelId="{D031E4F5-265D-4853-A712-B08E474D2145}" srcId="{941E61F6-96F9-4A43-87F6-9FAF866ACB8F}" destId="{4AC1BABE-78D1-4FD7-BC23-46AF5CC5D452}" srcOrd="2" destOrd="0" parTransId="{BE5438C1-A257-49E9-952A-F052D79562AA}" sibTransId="{888FBD9E-6BCF-4572-9F23-14E41352C0DA}"/>
    <dgm:cxn modelId="{F0DC3A1C-ADDD-4E12-B70E-6725E4FB33A5}" type="presParOf" srcId="{9BAE6060-5EF4-4464-9E4E-D1184D3B9697}" destId="{BCB41FD0-32D8-4569-81E0-6F28FDC37B9F}" srcOrd="0" destOrd="0" presId="urn:microsoft.com/office/officeart/2018/2/layout/IconCircleList"/>
    <dgm:cxn modelId="{4748025E-5DF6-4E09-9378-91298124DA97}" type="presParOf" srcId="{BCB41FD0-32D8-4569-81E0-6F28FDC37B9F}" destId="{E8003D7A-C293-4B1C-9CB5-50150B338549}" srcOrd="0" destOrd="0" presId="urn:microsoft.com/office/officeart/2018/2/layout/IconCircleList"/>
    <dgm:cxn modelId="{601B4ED1-158B-46DB-980F-B50BC831F38F}" type="presParOf" srcId="{E8003D7A-C293-4B1C-9CB5-50150B338549}" destId="{BB10F040-B8F8-4BC7-9BDA-2C86AC1D1479}" srcOrd="0" destOrd="0" presId="urn:microsoft.com/office/officeart/2018/2/layout/IconCircleList"/>
    <dgm:cxn modelId="{BD90D6FC-C8B6-45F5-90D4-F7743406ECDF}" type="presParOf" srcId="{E8003D7A-C293-4B1C-9CB5-50150B338549}" destId="{207F8072-6ADB-4638-8371-CF31C4648C09}" srcOrd="1" destOrd="0" presId="urn:microsoft.com/office/officeart/2018/2/layout/IconCircleList"/>
    <dgm:cxn modelId="{1E5F3919-15BA-486A-B4A6-766E4EF16351}" type="presParOf" srcId="{E8003D7A-C293-4B1C-9CB5-50150B338549}" destId="{23EE79DF-4862-437A-9F13-B6BB3D45E177}" srcOrd="2" destOrd="0" presId="urn:microsoft.com/office/officeart/2018/2/layout/IconCircleList"/>
    <dgm:cxn modelId="{8BD92C1C-6905-40FE-8162-E8D2A463ADB8}" type="presParOf" srcId="{E8003D7A-C293-4B1C-9CB5-50150B338549}" destId="{1072C6BA-99BD-4D4A-8FFC-351FD3127785}" srcOrd="3" destOrd="0" presId="urn:microsoft.com/office/officeart/2018/2/layout/IconCircleList"/>
    <dgm:cxn modelId="{AE597C8F-AB8F-49A4-9317-0F8BC029C282}" type="presParOf" srcId="{BCB41FD0-32D8-4569-81E0-6F28FDC37B9F}" destId="{4565223B-0987-4357-8CDE-C1AFB3ABC396}" srcOrd="1" destOrd="0" presId="urn:microsoft.com/office/officeart/2018/2/layout/IconCircleList"/>
    <dgm:cxn modelId="{12C95B8A-CE9D-4265-B76D-A472B74A0DBD}" type="presParOf" srcId="{BCB41FD0-32D8-4569-81E0-6F28FDC37B9F}" destId="{F3AADAC9-E22E-455A-B4CC-981F0F00F67E}" srcOrd="2" destOrd="0" presId="urn:microsoft.com/office/officeart/2018/2/layout/IconCircleList"/>
    <dgm:cxn modelId="{AD563EFE-31A7-411E-B8B6-15E1B2BA25E0}" type="presParOf" srcId="{F3AADAC9-E22E-455A-B4CC-981F0F00F67E}" destId="{7447618E-BBFB-4F93-8962-F487E8A4ADA3}" srcOrd="0" destOrd="0" presId="urn:microsoft.com/office/officeart/2018/2/layout/IconCircleList"/>
    <dgm:cxn modelId="{674EDDB3-6D43-4B74-A54C-F555D20228D2}" type="presParOf" srcId="{F3AADAC9-E22E-455A-B4CC-981F0F00F67E}" destId="{667EC221-A086-4BA8-B377-6B4D15A58D13}" srcOrd="1" destOrd="0" presId="urn:microsoft.com/office/officeart/2018/2/layout/IconCircleList"/>
    <dgm:cxn modelId="{97546E55-10EB-49FC-879E-0751ED5F0D37}" type="presParOf" srcId="{F3AADAC9-E22E-455A-B4CC-981F0F00F67E}" destId="{8638138C-FAFB-4650-BADA-501B55B675C5}" srcOrd="2" destOrd="0" presId="urn:microsoft.com/office/officeart/2018/2/layout/IconCircleList"/>
    <dgm:cxn modelId="{26936D5F-3228-4910-A5A4-70AD53191B6A}" type="presParOf" srcId="{F3AADAC9-E22E-455A-B4CC-981F0F00F67E}" destId="{E5EB1D2A-0171-4157-8D2E-F1AAD5949523}" srcOrd="3" destOrd="0" presId="urn:microsoft.com/office/officeart/2018/2/layout/IconCircleList"/>
    <dgm:cxn modelId="{DE0A49B8-5FCE-4EF1-A3E6-45A1E5614DAC}" type="presParOf" srcId="{BCB41FD0-32D8-4569-81E0-6F28FDC37B9F}" destId="{B9E997A1-A749-4F3D-9462-F569A5A1DD89}" srcOrd="3" destOrd="0" presId="urn:microsoft.com/office/officeart/2018/2/layout/IconCircleList"/>
    <dgm:cxn modelId="{39280391-6DB0-46AE-A0D3-31B7B193A3F4}" type="presParOf" srcId="{BCB41FD0-32D8-4569-81E0-6F28FDC37B9F}" destId="{054F6CEC-2BE5-4EA1-9986-8338CAFDA5F5}" srcOrd="4" destOrd="0" presId="urn:microsoft.com/office/officeart/2018/2/layout/IconCircleList"/>
    <dgm:cxn modelId="{0417E4F9-5137-4B43-8008-D7EC28824A97}" type="presParOf" srcId="{054F6CEC-2BE5-4EA1-9986-8338CAFDA5F5}" destId="{892ECEFC-7277-41DF-9000-A4C0875C7801}" srcOrd="0" destOrd="0" presId="urn:microsoft.com/office/officeart/2018/2/layout/IconCircleList"/>
    <dgm:cxn modelId="{34B9D473-A7F8-45D7-89C6-9B328756C34B}" type="presParOf" srcId="{054F6CEC-2BE5-4EA1-9986-8338CAFDA5F5}" destId="{1C6BC22C-3C0B-4E0D-891E-3AD369C682EC}" srcOrd="1" destOrd="0" presId="urn:microsoft.com/office/officeart/2018/2/layout/IconCircleList"/>
    <dgm:cxn modelId="{B27BB22A-5125-461B-864E-5113ACA5977A}" type="presParOf" srcId="{054F6CEC-2BE5-4EA1-9986-8338CAFDA5F5}" destId="{C8C04440-B8F2-4EA7-9225-33F517F2CE9A}" srcOrd="2" destOrd="0" presId="urn:microsoft.com/office/officeart/2018/2/layout/IconCircleList"/>
    <dgm:cxn modelId="{FCDA8975-80C4-43B2-A3A5-68111C1A6EEF}" type="presParOf" srcId="{054F6CEC-2BE5-4EA1-9986-8338CAFDA5F5}" destId="{20A89409-9881-4FF6-989C-07F01FB42A0C}" srcOrd="3" destOrd="0" presId="urn:microsoft.com/office/officeart/2018/2/layout/IconCircleList"/>
    <dgm:cxn modelId="{FF5E5EA2-5A2D-4AF6-9E6F-B271F058254B}" type="presParOf" srcId="{BCB41FD0-32D8-4569-81E0-6F28FDC37B9F}" destId="{E5603D65-7529-408A-9A26-57823F1A33DA}" srcOrd="5" destOrd="0" presId="urn:microsoft.com/office/officeart/2018/2/layout/IconCircleList"/>
    <dgm:cxn modelId="{8EB0D5CA-F69B-4B55-877B-37E9E61B4489}" type="presParOf" srcId="{BCB41FD0-32D8-4569-81E0-6F28FDC37B9F}" destId="{03DD9720-C0F2-4301-A75F-0B2191192E12}" srcOrd="6" destOrd="0" presId="urn:microsoft.com/office/officeart/2018/2/layout/IconCircleList"/>
    <dgm:cxn modelId="{3D8E391C-A8EA-4068-A1BA-2AEE4E2EC14B}" type="presParOf" srcId="{03DD9720-C0F2-4301-A75F-0B2191192E12}" destId="{BD8B0681-3C3D-412A-B795-32115AEEF66F}" srcOrd="0" destOrd="0" presId="urn:microsoft.com/office/officeart/2018/2/layout/IconCircleList"/>
    <dgm:cxn modelId="{77BA3DB7-37D9-43A7-BF27-F636AD36CBA6}" type="presParOf" srcId="{03DD9720-C0F2-4301-A75F-0B2191192E12}" destId="{FF23681A-2DA4-47FF-9900-088F51E9FA14}" srcOrd="1" destOrd="0" presId="urn:microsoft.com/office/officeart/2018/2/layout/IconCircleList"/>
    <dgm:cxn modelId="{0EE844E9-3DBE-4C2C-9D49-3D92FE848EBB}" type="presParOf" srcId="{03DD9720-C0F2-4301-A75F-0B2191192E12}" destId="{FAD2F0FD-7D5C-487D-825A-BB7F444E0263}" srcOrd="2" destOrd="0" presId="urn:microsoft.com/office/officeart/2018/2/layout/IconCircleList"/>
    <dgm:cxn modelId="{C428A50B-6552-4F51-9C93-BDA120953CBE}" type="presParOf" srcId="{03DD9720-C0F2-4301-A75F-0B2191192E12}" destId="{3C9A3C7B-6188-47CA-9E48-388D24EFEA00}" srcOrd="3" destOrd="0" presId="urn:microsoft.com/office/officeart/2018/2/layout/IconCircleList"/>
    <dgm:cxn modelId="{BCA1C479-5CC5-4F28-9318-0DDB36ADEBBF}" type="presParOf" srcId="{BCB41FD0-32D8-4569-81E0-6F28FDC37B9F}" destId="{0DB1CE98-2031-48A2-823C-E9C60BC9C8B5}" srcOrd="7" destOrd="0" presId="urn:microsoft.com/office/officeart/2018/2/layout/IconCircleList"/>
    <dgm:cxn modelId="{956BF2DD-D8CC-461D-B0E6-1D4AF56AD380}" type="presParOf" srcId="{BCB41FD0-32D8-4569-81E0-6F28FDC37B9F}" destId="{04072BE0-A78C-4E8F-8223-3CC30904EB8E}" srcOrd="8" destOrd="0" presId="urn:microsoft.com/office/officeart/2018/2/layout/IconCircleList"/>
    <dgm:cxn modelId="{1FD02841-9351-4C1A-8F3A-3AA6BE0CCF99}" type="presParOf" srcId="{04072BE0-A78C-4E8F-8223-3CC30904EB8E}" destId="{1D619C53-5FC5-454E-904E-68B389E4860E}" srcOrd="0" destOrd="0" presId="urn:microsoft.com/office/officeart/2018/2/layout/IconCircleList"/>
    <dgm:cxn modelId="{60E1F14A-7041-45FC-94D0-0CDF533428F0}" type="presParOf" srcId="{04072BE0-A78C-4E8F-8223-3CC30904EB8E}" destId="{5D9C98A5-D94D-4DD6-8FEC-18B3454146FB}" srcOrd="1" destOrd="0" presId="urn:microsoft.com/office/officeart/2018/2/layout/IconCircleList"/>
    <dgm:cxn modelId="{B643D777-E44B-4634-9226-7F03F888833D}" type="presParOf" srcId="{04072BE0-A78C-4E8F-8223-3CC30904EB8E}" destId="{45C4FCA6-56F4-428A-BAF4-6B3ADEC9CE15}" srcOrd="2" destOrd="0" presId="urn:microsoft.com/office/officeart/2018/2/layout/IconCircleList"/>
    <dgm:cxn modelId="{06C5B725-66F4-490D-8A0C-E89D8D0CA467}" type="presParOf" srcId="{04072BE0-A78C-4E8F-8223-3CC30904EB8E}" destId="{0C1869B6-E113-41FD-AD65-C03AFAAD87DF}" srcOrd="3" destOrd="0" presId="urn:microsoft.com/office/officeart/2018/2/layout/IconCircleList"/>
    <dgm:cxn modelId="{59A89A85-0753-4112-B8ED-CE5CBF4CA44C}" type="presParOf" srcId="{BCB41FD0-32D8-4569-81E0-6F28FDC37B9F}" destId="{0ED2AB1F-08F0-4AA1-8C21-28FC52662603}" srcOrd="9" destOrd="0" presId="urn:microsoft.com/office/officeart/2018/2/layout/IconCircleList"/>
    <dgm:cxn modelId="{F1D6D11F-EC3D-478D-AE41-00F9F2C031F1}" type="presParOf" srcId="{BCB41FD0-32D8-4569-81E0-6F28FDC37B9F}" destId="{049FE344-B72F-4B39-ABF8-A5EF9230CB90}" srcOrd="10" destOrd="0" presId="urn:microsoft.com/office/officeart/2018/2/layout/IconCircleList"/>
    <dgm:cxn modelId="{20F60EF7-0474-49E3-AB38-062F2E709F19}" type="presParOf" srcId="{049FE344-B72F-4B39-ABF8-A5EF9230CB90}" destId="{FAD50417-3076-419E-A32E-F1E87050613A}" srcOrd="0" destOrd="0" presId="urn:microsoft.com/office/officeart/2018/2/layout/IconCircleList"/>
    <dgm:cxn modelId="{941D2558-AD01-4D22-9BE6-5AEDE51FBBD4}" type="presParOf" srcId="{049FE344-B72F-4B39-ABF8-A5EF9230CB90}" destId="{CD9FA65C-0514-4350-9E6F-4ED837FA69C6}" srcOrd="1" destOrd="0" presId="urn:microsoft.com/office/officeart/2018/2/layout/IconCircleList"/>
    <dgm:cxn modelId="{EA2CA534-0EA9-4607-858A-EECBBB2F0303}" type="presParOf" srcId="{049FE344-B72F-4B39-ABF8-A5EF9230CB90}" destId="{E40F5230-264D-45B6-BA10-8C07EBE10FF6}" srcOrd="2" destOrd="0" presId="urn:microsoft.com/office/officeart/2018/2/layout/IconCircleList"/>
    <dgm:cxn modelId="{84196034-5D86-4EB2-940B-A5BE228618E1}" type="presParOf" srcId="{049FE344-B72F-4B39-ABF8-A5EF9230CB90}" destId="{246E0543-FE56-401A-908D-1C064763E1E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5B4D3E-B1D8-4C10-A07F-71DDF5AE566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4D4CF81-6A33-46C5-9396-8BB29EEC679C}">
      <dgm:prSet/>
      <dgm:spPr/>
      <dgm:t>
        <a:bodyPr/>
        <a:lstStyle/>
        <a:p>
          <a:r>
            <a:rPr lang="en-US" dirty="0"/>
            <a:t>Review of Training Objectives and Content</a:t>
          </a:r>
        </a:p>
      </dgm:t>
    </dgm:pt>
    <dgm:pt modelId="{B6DD54E4-0494-4C7B-AE00-D5680293DAB4}" type="parTrans" cxnId="{B5E1D7E8-4803-4D08-ADA2-BB5533E228E6}">
      <dgm:prSet/>
      <dgm:spPr/>
      <dgm:t>
        <a:bodyPr/>
        <a:lstStyle/>
        <a:p>
          <a:endParaRPr lang="en-US"/>
        </a:p>
      </dgm:t>
    </dgm:pt>
    <dgm:pt modelId="{4130E8B1-E2A2-4A72-80E7-6814A89A81C4}" type="sibTrans" cxnId="{B5E1D7E8-4803-4D08-ADA2-BB5533E228E6}">
      <dgm:prSet/>
      <dgm:spPr/>
      <dgm:t>
        <a:bodyPr/>
        <a:lstStyle/>
        <a:p>
          <a:endParaRPr lang="en-US"/>
        </a:p>
      </dgm:t>
    </dgm:pt>
    <dgm:pt modelId="{88D5E7D0-6F76-4E88-8063-C1B36CADFA84}">
      <dgm:prSet/>
      <dgm:spPr/>
      <dgm:t>
        <a:bodyPr/>
        <a:lstStyle/>
        <a:p>
          <a:r>
            <a:rPr lang="en-US" dirty="0"/>
            <a:t>Emphasize the importance of cybersecurity</a:t>
          </a:r>
        </a:p>
      </dgm:t>
    </dgm:pt>
    <dgm:pt modelId="{8F312F58-6678-4943-816A-B50A5B83ACAD}" type="parTrans" cxnId="{23FA5062-0E68-4703-A965-F4D3D0C4A409}">
      <dgm:prSet/>
      <dgm:spPr/>
      <dgm:t>
        <a:bodyPr/>
        <a:lstStyle/>
        <a:p>
          <a:endParaRPr lang="en-US"/>
        </a:p>
      </dgm:t>
    </dgm:pt>
    <dgm:pt modelId="{206AFAEA-C824-488D-A3C5-9CE7D7256D02}" type="sibTrans" cxnId="{23FA5062-0E68-4703-A965-F4D3D0C4A409}">
      <dgm:prSet/>
      <dgm:spPr/>
      <dgm:t>
        <a:bodyPr/>
        <a:lstStyle/>
        <a:p>
          <a:endParaRPr lang="en-US"/>
        </a:p>
      </dgm:t>
    </dgm:pt>
    <dgm:pt modelId="{6841E89A-049C-428C-8AEA-79A5CBE85B10}">
      <dgm:prSet/>
      <dgm:spPr/>
      <dgm:t>
        <a:bodyPr/>
        <a:lstStyle/>
        <a:p>
          <a:r>
            <a:rPr lang="en-US" dirty="0"/>
            <a:t>Encourage employees to apply learned knowledge in daily work</a:t>
          </a:r>
        </a:p>
      </dgm:t>
    </dgm:pt>
    <dgm:pt modelId="{277DBE19-371A-48EC-B7DE-4787291037EA}" type="parTrans" cxnId="{EEA88789-FCA3-4932-83A0-D0F755AD38DF}">
      <dgm:prSet/>
      <dgm:spPr/>
      <dgm:t>
        <a:bodyPr/>
        <a:lstStyle/>
        <a:p>
          <a:endParaRPr lang="en-US"/>
        </a:p>
      </dgm:t>
    </dgm:pt>
    <dgm:pt modelId="{C65778C1-C756-43BD-93C5-31A6097E5D6D}" type="sibTrans" cxnId="{EEA88789-FCA3-4932-83A0-D0F755AD38DF}">
      <dgm:prSet/>
      <dgm:spPr/>
      <dgm:t>
        <a:bodyPr/>
        <a:lstStyle/>
        <a:p>
          <a:endParaRPr lang="en-US"/>
        </a:p>
      </dgm:t>
    </dgm:pt>
    <dgm:pt modelId="{BBD99501-267D-4107-A29F-40D5EDEC3DDE}" type="pres">
      <dgm:prSet presAssocID="{125B4D3E-B1D8-4C10-A07F-71DDF5AE566A}" presName="vert0" presStyleCnt="0">
        <dgm:presLayoutVars>
          <dgm:dir/>
          <dgm:animOne val="branch"/>
          <dgm:animLvl val="lvl"/>
        </dgm:presLayoutVars>
      </dgm:prSet>
      <dgm:spPr/>
    </dgm:pt>
    <dgm:pt modelId="{2CB5EBEC-B8C6-4352-B288-7AEDE09B7E83}" type="pres">
      <dgm:prSet presAssocID="{C4D4CF81-6A33-46C5-9396-8BB29EEC679C}" presName="thickLine" presStyleLbl="alignNode1" presStyleIdx="0" presStyleCnt="3"/>
      <dgm:spPr/>
    </dgm:pt>
    <dgm:pt modelId="{F889534B-56B1-4415-9CCA-E3DC1FAAC766}" type="pres">
      <dgm:prSet presAssocID="{C4D4CF81-6A33-46C5-9396-8BB29EEC679C}" presName="horz1" presStyleCnt="0"/>
      <dgm:spPr/>
    </dgm:pt>
    <dgm:pt modelId="{179B0A01-AEA3-40B2-A0D4-8412EB26477F}" type="pres">
      <dgm:prSet presAssocID="{C4D4CF81-6A33-46C5-9396-8BB29EEC679C}" presName="tx1" presStyleLbl="revTx" presStyleIdx="0" presStyleCnt="3"/>
      <dgm:spPr/>
    </dgm:pt>
    <dgm:pt modelId="{A1DFA922-D85A-4D87-86B0-C91AC1CA59AF}" type="pres">
      <dgm:prSet presAssocID="{C4D4CF81-6A33-46C5-9396-8BB29EEC679C}" presName="vert1" presStyleCnt="0"/>
      <dgm:spPr/>
    </dgm:pt>
    <dgm:pt modelId="{A5D4275C-3926-4B9C-A759-3616EC2A9F97}" type="pres">
      <dgm:prSet presAssocID="{88D5E7D0-6F76-4E88-8063-C1B36CADFA84}" presName="thickLine" presStyleLbl="alignNode1" presStyleIdx="1" presStyleCnt="3"/>
      <dgm:spPr/>
    </dgm:pt>
    <dgm:pt modelId="{D037B199-229C-4F31-942C-8DB40AE44E5A}" type="pres">
      <dgm:prSet presAssocID="{88D5E7D0-6F76-4E88-8063-C1B36CADFA84}" presName="horz1" presStyleCnt="0"/>
      <dgm:spPr/>
    </dgm:pt>
    <dgm:pt modelId="{04BB7CAA-760A-4B30-A6CF-9D860DFEE2A6}" type="pres">
      <dgm:prSet presAssocID="{88D5E7D0-6F76-4E88-8063-C1B36CADFA84}" presName="tx1" presStyleLbl="revTx" presStyleIdx="1" presStyleCnt="3"/>
      <dgm:spPr/>
    </dgm:pt>
    <dgm:pt modelId="{487E8919-4076-48FC-B727-167F888B74FF}" type="pres">
      <dgm:prSet presAssocID="{88D5E7D0-6F76-4E88-8063-C1B36CADFA84}" presName="vert1" presStyleCnt="0"/>
      <dgm:spPr/>
    </dgm:pt>
    <dgm:pt modelId="{8298329F-343E-431E-8C86-EA557C717A4F}" type="pres">
      <dgm:prSet presAssocID="{6841E89A-049C-428C-8AEA-79A5CBE85B10}" presName="thickLine" presStyleLbl="alignNode1" presStyleIdx="2" presStyleCnt="3"/>
      <dgm:spPr/>
    </dgm:pt>
    <dgm:pt modelId="{9395F825-3A4D-4185-91F4-008E45EA2F5C}" type="pres">
      <dgm:prSet presAssocID="{6841E89A-049C-428C-8AEA-79A5CBE85B10}" presName="horz1" presStyleCnt="0"/>
      <dgm:spPr/>
    </dgm:pt>
    <dgm:pt modelId="{3BFF1F22-E888-430A-9984-24E8ECFA2038}" type="pres">
      <dgm:prSet presAssocID="{6841E89A-049C-428C-8AEA-79A5CBE85B10}" presName="tx1" presStyleLbl="revTx" presStyleIdx="2" presStyleCnt="3"/>
      <dgm:spPr/>
    </dgm:pt>
    <dgm:pt modelId="{B46FB52B-4197-40CB-86C0-DA9109E64CD6}" type="pres">
      <dgm:prSet presAssocID="{6841E89A-049C-428C-8AEA-79A5CBE85B10}" presName="vert1" presStyleCnt="0"/>
      <dgm:spPr/>
    </dgm:pt>
  </dgm:ptLst>
  <dgm:cxnLst>
    <dgm:cxn modelId="{23FA5062-0E68-4703-A965-F4D3D0C4A409}" srcId="{125B4D3E-B1D8-4C10-A07F-71DDF5AE566A}" destId="{88D5E7D0-6F76-4E88-8063-C1B36CADFA84}" srcOrd="1" destOrd="0" parTransId="{8F312F58-6678-4943-816A-B50A5B83ACAD}" sibTransId="{206AFAEA-C824-488D-A3C5-9CE7D7256D02}"/>
    <dgm:cxn modelId="{FAD63C5A-59FB-4B36-8CA7-339AA96D8871}" type="presOf" srcId="{C4D4CF81-6A33-46C5-9396-8BB29EEC679C}" destId="{179B0A01-AEA3-40B2-A0D4-8412EB26477F}" srcOrd="0" destOrd="0" presId="urn:microsoft.com/office/officeart/2008/layout/LinedList"/>
    <dgm:cxn modelId="{EEA88789-FCA3-4932-83A0-D0F755AD38DF}" srcId="{125B4D3E-B1D8-4C10-A07F-71DDF5AE566A}" destId="{6841E89A-049C-428C-8AEA-79A5CBE85B10}" srcOrd="2" destOrd="0" parTransId="{277DBE19-371A-48EC-B7DE-4787291037EA}" sibTransId="{C65778C1-C756-43BD-93C5-31A6097E5D6D}"/>
    <dgm:cxn modelId="{790BC38A-D8B7-43FF-9563-57069022C2AE}" type="presOf" srcId="{6841E89A-049C-428C-8AEA-79A5CBE85B10}" destId="{3BFF1F22-E888-430A-9984-24E8ECFA2038}" srcOrd="0" destOrd="0" presId="urn:microsoft.com/office/officeart/2008/layout/LinedList"/>
    <dgm:cxn modelId="{5B8049AB-A4BC-4BCF-86DC-0DAEE788A751}" type="presOf" srcId="{125B4D3E-B1D8-4C10-A07F-71DDF5AE566A}" destId="{BBD99501-267D-4107-A29F-40D5EDEC3DDE}" srcOrd="0" destOrd="0" presId="urn:microsoft.com/office/officeart/2008/layout/LinedList"/>
    <dgm:cxn modelId="{B5E1D7E8-4803-4D08-ADA2-BB5533E228E6}" srcId="{125B4D3E-B1D8-4C10-A07F-71DDF5AE566A}" destId="{C4D4CF81-6A33-46C5-9396-8BB29EEC679C}" srcOrd="0" destOrd="0" parTransId="{B6DD54E4-0494-4C7B-AE00-D5680293DAB4}" sibTransId="{4130E8B1-E2A2-4A72-80E7-6814A89A81C4}"/>
    <dgm:cxn modelId="{341C77F9-A78D-470E-886B-2FFEB0ADA12B}" type="presOf" srcId="{88D5E7D0-6F76-4E88-8063-C1B36CADFA84}" destId="{04BB7CAA-760A-4B30-A6CF-9D860DFEE2A6}" srcOrd="0" destOrd="0" presId="urn:microsoft.com/office/officeart/2008/layout/LinedList"/>
    <dgm:cxn modelId="{3E10312F-B383-4E69-988A-93D36644172C}" type="presParOf" srcId="{BBD99501-267D-4107-A29F-40D5EDEC3DDE}" destId="{2CB5EBEC-B8C6-4352-B288-7AEDE09B7E83}" srcOrd="0" destOrd="0" presId="urn:microsoft.com/office/officeart/2008/layout/LinedList"/>
    <dgm:cxn modelId="{C9651017-359D-4E8A-8B70-C2C21A993A29}" type="presParOf" srcId="{BBD99501-267D-4107-A29F-40D5EDEC3DDE}" destId="{F889534B-56B1-4415-9CCA-E3DC1FAAC766}" srcOrd="1" destOrd="0" presId="urn:microsoft.com/office/officeart/2008/layout/LinedList"/>
    <dgm:cxn modelId="{181B8231-A6F5-47B2-86AC-568EBB1B3372}" type="presParOf" srcId="{F889534B-56B1-4415-9CCA-E3DC1FAAC766}" destId="{179B0A01-AEA3-40B2-A0D4-8412EB26477F}" srcOrd="0" destOrd="0" presId="urn:microsoft.com/office/officeart/2008/layout/LinedList"/>
    <dgm:cxn modelId="{BF1E645A-D0B1-4C15-8F46-2B8A38800162}" type="presParOf" srcId="{F889534B-56B1-4415-9CCA-E3DC1FAAC766}" destId="{A1DFA922-D85A-4D87-86B0-C91AC1CA59AF}" srcOrd="1" destOrd="0" presId="urn:microsoft.com/office/officeart/2008/layout/LinedList"/>
    <dgm:cxn modelId="{D55BAFE6-EC2F-4BB3-8BD9-C417D6E1E688}" type="presParOf" srcId="{BBD99501-267D-4107-A29F-40D5EDEC3DDE}" destId="{A5D4275C-3926-4B9C-A759-3616EC2A9F97}" srcOrd="2" destOrd="0" presId="urn:microsoft.com/office/officeart/2008/layout/LinedList"/>
    <dgm:cxn modelId="{C2BDACE1-3411-433B-A310-59D1026F05C5}" type="presParOf" srcId="{BBD99501-267D-4107-A29F-40D5EDEC3DDE}" destId="{D037B199-229C-4F31-942C-8DB40AE44E5A}" srcOrd="3" destOrd="0" presId="urn:microsoft.com/office/officeart/2008/layout/LinedList"/>
    <dgm:cxn modelId="{9B67554F-5E8C-4197-9B6E-04B8FF05D023}" type="presParOf" srcId="{D037B199-229C-4F31-942C-8DB40AE44E5A}" destId="{04BB7CAA-760A-4B30-A6CF-9D860DFEE2A6}" srcOrd="0" destOrd="0" presId="urn:microsoft.com/office/officeart/2008/layout/LinedList"/>
    <dgm:cxn modelId="{13F3ABFC-14A8-40D8-8824-0D291DB2F38B}" type="presParOf" srcId="{D037B199-229C-4F31-942C-8DB40AE44E5A}" destId="{487E8919-4076-48FC-B727-167F888B74FF}" srcOrd="1" destOrd="0" presId="urn:microsoft.com/office/officeart/2008/layout/LinedList"/>
    <dgm:cxn modelId="{D83D26E6-DE36-4228-A172-E6475ECC3A6C}" type="presParOf" srcId="{BBD99501-267D-4107-A29F-40D5EDEC3DDE}" destId="{8298329F-343E-431E-8C86-EA557C717A4F}" srcOrd="4" destOrd="0" presId="urn:microsoft.com/office/officeart/2008/layout/LinedList"/>
    <dgm:cxn modelId="{67F84ECA-F0EB-4382-9784-14B2571E031D}" type="presParOf" srcId="{BBD99501-267D-4107-A29F-40D5EDEC3DDE}" destId="{9395F825-3A4D-4185-91F4-008E45EA2F5C}" srcOrd="5" destOrd="0" presId="urn:microsoft.com/office/officeart/2008/layout/LinedList"/>
    <dgm:cxn modelId="{93ED4326-C103-433C-98E2-7B5AFA3AF1C0}" type="presParOf" srcId="{9395F825-3A4D-4185-91F4-008E45EA2F5C}" destId="{3BFF1F22-E888-430A-9984-24E8ECFA2038}" srcOrd="0" destOrd="0" presId="urn:microsoft.com/office/officeart/2008/layout/LinedList"/>
    <dgm:cxn modelId="{3C47188C-7515-417A-A4B6-104DB35F823C}" type="presParOf" srcId="{9395F825-3A4D-4185-91F4-008E45EA2F5C}" destId="{B46FB52B-4197-40CB-86C0-DA9109E64CD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0F040-B8F8-4BC7-9BDA-2C86AC1D1479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8072-6ADB-4638-8371-CF31C4648C09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2C6BA-99BD-4D4A-8FFC-351FD3127785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Cybersecurity Awareness Training</a:t>
          </a:r>
        </a:p>
      </dsp:txBody>
      <dsp:txXfrm>
        <a:off x="1172126" y="908559"/>
        <a:ext cx="2114937" cy="897246"/>
      </dsp:txXfrm>
    </dsp:sp>
    <dsp:sp modelId="{7447618E-BBFB-4F93-8962-F487E8A4ADA3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EC221-A086-4BA8-B377-6B4D15A58D13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B1D2A-0171-4157-8D2E-F1AAD5949523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Objective: Increase awareness of cybersecurity among employees</a:t>
          </a:r>
        </a:p>
      </dsp:txBody>
      <dsp:txXfrm>
        <a:off x="4745088" y="908559"/>
        <a:ext cx="2114937" cy="897246"/>
      </dsp:txXfrm>
    </dsp:sp>
    <dsp:sp modelId="{892ECEFC-7277-41DF-9000-A4C0875C7801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6BC22C-3C0B-4E0D-891E-3AD369C682EC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89409-9881-4FF6-989C-07F01FB42A0C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Simulated Network Attack Drills</a:t>
          </a:r>
        </a:p>
      </dsp:txBody>
      <dsp:txXfrm>
        <a:off x="8318049" y="908559"/>
        <a:ext cx="2114937" cy="897246"/>
      </dsp:txXfrm>
    </dsp:sp>
    <dsp:sp modelId="{BD8B0681-3C3D-412A-B795-32115AEEF66F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3681A-2DA4-47FF-9900-088F51E9FA14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A3C7B-6188-47CA-9E48-388D24EFEA00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Objective: Develop skills in responding to real-world network security threats</a:t>
          </a:r>
        </a:p>
      </dsp:txBody>
      <dsp:txXfrm>
        <a:off x="1172126" y="2545532"/>
        <a:ext cx="2114937" cy="897246"/>
      </dsp:txXfrm>
    </dsp:sp>
    <dsp:sp modelId="{1D619C53-5FC5-454E-904E-68B389E4860E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9C98A5-D94D-4DD6-8FEC-18B3454146FB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869B6-E113-41FD-AD65-C03AFAAD87DF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Security Training</a:t>
          </a:r>
        </a:p>
      </dsp:txBody>
      <dsp:txXfrm>
        <a:off x="4745088" y="2545532"/>
        <a:ext cx="2114937" cy="897246"/>
      </dsp:txXfrm>
    </dsp:sp>
    <dsp:sp modelId="{FAD50417-3076-419E-A32E-F1E87050613A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FA65C-0514-4350-9E6F-4ED837FA69C6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E0543-FE56-401A-908D-1C064763E1E1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Objective: Educate employees on securely managing, storing, and transmitting sensitive data</a:t>
          </a:r>
        </a:p>
      </dsp:txBody>
      <dsp:txXfrm>
        <a:off x="8318049" y="2545532"/>
        <a:ext cx="2114937" cy="89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5EBEC-B8C6-4352-B288-7AEDE09B7E83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B0A01-AEA3-40B2-A0D4-8412EB26477F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Review of Training Objectives and Content</a:t>
          </a:r>
        </a:p>
      </dsp:txBody>
      <dsp:txXfrm>
        <a:off x="0" y="2703"/>
        <a:ext cx="6900512" cy="1843578"/>
      </dsp:txXfrm>
    </dsp:sp>
    <dsp:sp modelId="{A5D4275C-3926-4B9C-A759-3616EC2A9F97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B7CAA-760A-4B30-A6CF-9D860DFEE2A6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Emphasize the importance of cybersecurity</a:t>
          </a:r>
        </a:p>
      </dsp:txBody>
      <dsp:txXfrm>
        <a:off x="0" y="1846281"/>
        <a:ext cx="6900512" cy="1843578"/>
      </dsp:txXfrm>
    </dsp:sp>
    <dsp:sp modelId="{8298329F-343E-431E-8C86-EA557C717A4F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F1F22-E888-430A-9984-24E8ECFA2038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Encourage employees to apply learned knowledge in daily work</a:t>
          </a:r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8B78A-5563-693C-B586-CF7D1D7ED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486D40-9402-5FEA-D5FA-6E2F54B0B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0AD9E6-54D0-5857-4D96-61436CB0C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F499-D44A-47E9-BE26-5091168DA1A8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E292F-A3C5-DC3B-992B-79143604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FDC29-6EF5-89DC-10EF-8EAD6EF6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FF5D-17DB-4A74-8F4B-B419637EE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04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3B9DD-B228-7CD5-14EE-180A2128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60C58F-F74B-7FAF-E58A-6A983331D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820F9F-7E4D-2877-6725-3FA8EBC2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F499-D44A-47E9-BE26-5091168DA1A8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24B74-6BCD-517E-67A3-895A31BB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86C20-4253-E03C-4AB1-65C15376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FF5D-17DB-4A74-8F4B-B419637EE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33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71252D-855D-5C55-A782-601CED02D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F03298-90BB-1C73-18DE-BD95E8949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0EE5CD-24C1-02F0-001F-7B79EB2B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F499-D44A-47E9-BE26-5091168DA1A8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57AAD3-8871-7075-F5E4-8C0D4E28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9E0226-A62C-F5E7-2406-5A87426B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FF5D-17DB-4A74-8F4B-B419637EE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49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D718D-BCAE-3983-50E2-5EAF768B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C8FE51-42ED-2B96-6E08-7D909B4E0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46475-F629-0861-3071-C7AD91D2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F499-D44A-47E9-BE26-5091168DA1A8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491BE-2226-0B67-4D00-4D852AE4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8BFC97-ADE5-DDE4-BFAC-540249E5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FF5D-17DB-4A74-8F4B-B419637EE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36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AE864-F672-472B-03CC-26405B0A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923269-7446-4CAB-3344-69D9305D8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9A196C-BC78-6E73-4B2D-E8388BFCC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F499-D44A-47E9-BE26-5091168DA1A8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26DA5-0266-6178-048D-EA07BCDB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367E4-A7B7-77D6-B5A3-0812DEE7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FF5D-17DB-4A74-8F4B-B419637EE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70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2467D-C518-4EFB-8E21-6ED3CA082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018DD9-DEAD-229D-5C9F-85E8F4FBF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26AC02-9099-81C6-8619-184373275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0624A3-5AB0-59FF-190F-2E02F771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F499-D44A-47E9-BE26-5091168DA1A8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6C6A54-50E4-6B42-26AF-1443FD8C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104680-6488-1FAA-DED7-9E8AEEA6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FF5D-17DB-4A74-8F4B-B419637EE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83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9102D-4CD5-89C5-F144-582D2ED7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881D41-CACB-2C69-9CE6-448E6A8F0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A63DAE-9319-8ACB-C721-49DDAB5F1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267A72-F403-2D6D-5AD3-2DA2B51C6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7FB569-85A9-40A4-BDD3-CDAFEFF4D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A5BC8A-54E8-4BB8-7453-B9358D6B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F499-D44A-47E9-BE26-5091168DA1A8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00DE38-7BF6-6000-DFA3-DCA3B44B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9541BF-30FD-91F7-0F68-547A531C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FF5D-17DB-4A74-8F4B-B419637EE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41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D3844-92FA-7526-A3C0-278BBB31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B81DA5-EBF2-6174-D56A-FA9FEABAF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F499-D44A-47E9-BE26-5091168DA1A8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BA61E7-9AE9-D650-B553-ECCFF3D6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B17712-7CD2-50A1-FE0A-B3CA8A24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FF5D-17DB-4A74-8F4B-B419637EE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34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F5076C-E99E-97B8-0B4F-432D297A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F499-D44A-47E9-BE26-5091168DA1A8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66D7B8-7AA0-BE36-34B3-8CCEFB90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514846-E2EE-8D5F-8361-0A162C94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FF5D-17DB-4A74-8F4B-B419637EE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54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AE4F1-08DD-A5A0-AC23-EC6D6FA0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94456-5842-28A4-C6EE-F52401C3C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0207EC-1D32-39C7-9EB4-F7B3A6EEE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936488-8CC1-112C-666A-437C708E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F499-D44A-47E9-BE26-5091168DA1A8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BFC801-EECD-B9A1-E127-F14F4331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5219A1-ADFB-DAB6-9050-BD4CB032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FF5D-17DB-4A74-8F4B-B419637EE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70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6F1F8-DC31-B62A-C117-016E6FC8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84B9CC-136E-20E4-6E96-76A5A5690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E7C9FF-4553-A9FA-3618-780414D73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C58AAD-0342-DB10-FFA9-D17CDB17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F499-D44A-47E9-BE26-5091168DA1A8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193ADD-3B80-40E4-46AB-D887FFA9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210BA-908A-7B6A-DBCD-758449BB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FF5D-17DB-4A74-8F4B-B419637EE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00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BB8573-0B6A-FFD1-60D4-8B0D3F7CC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9FFD4D-C8D2-4D59-4245-82D0358B1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9314B-4B25-4EEC-76B5-12EF2B102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08F499-D44A-47E9-BE26-5091168DA1A8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00A7EA-51FC-A235-0BF2-5C432BFAC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D98EA-0F2B-915F-1A9C-35965CEDA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6BFF5D-17DB-4A74-8F4B-B419637EEA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85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1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7C974F5-CB94-F62E-D4EF-A6A0E8DF8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zh-TW" sz="6700"/>
              <a:t> Cybersecurity Awareness Training Program</a:t>
            </a:r>
            <a:endParaRPr lang="zh-TW" altLang="en-US" sz="67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EB4593-6ED3-991B-1399-0E43977A0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/>
              <a:t>Training on Denial of Service (DoS) Attack and Phishing Attack</a:t>
            </a:r>
            <a:endParaRPr lang="zh-TW" altLang="en-US" dirty="0"/>
          </a:p>
        </p:txBody>
      </p:sp>
      <p:sp>
        <p:nvSpPr>
          <p:cNvPr id="202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8430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F6F2DDA-100B-CEEF-A911-0F4E3D6C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altLang="zh-TW" sz="5400"/>
              <a:t>Training Summary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932CDB1D-A7DD-D07E-E0C3-D38F90372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49890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0805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E89E984-D541-A5BE-5F0B-89562974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FF"/>
                </a:solidFill>
              </a:rPr>
              <a:t>Training Objectives</a:t>
            </a: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30313-A37F-82EC-A727-64311166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3600" b="1" dirty="0"/>
              <a:t>Main Objective: </a:t>
            </a:r>
          </a:p>
          <a:p>
            <a:r>
              <a:rPr lang="en-US" altLang="zh-TW" dirty="0"/>
              <a:t>Formally instruct employees on different cyber threats, how to recognize them, and measures to ensure personal and company security.</a:t>
            </a:r>
          </a:p>
          <a:p>
            <a:pPr marL="0" indent="0">
              <a:buNone/>
            </a:pPr>
            <a:r>
              <a:rPr lang="en-US" altLang="zh-TW" sz="3600" b="1" dirty="0"/>
              <a:t>Secondary Objectives:</a:t>
            </a:r>
          </a:p>
          <a:p>
            <a:r>
              <a:rPr lang="en-US" altLang="zh-TW" dirty="0"/>
              <a:t>Educate employees on using antivirus applications</a:t>
            </a:r>
          </a:p>
          <a:p>
            <a:r>
              <a:rPr lang="en-US" altLang="zh-TW" dirty="0"/>
              <a:t>Recognize phishing emails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248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7604C25-E7A9-4638-AC37-00C795447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altLang="zh-TW" sz="4000"/>
              <a:t>Training Methods</a:t>
            </a:r>
            <a:endParaRPr lang="zh-TW" alt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07D16-A5E3-2972-DB8E-D7A394AAB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altLang="zh-TW" sz="2000" dirty="0"/>
              <a:t>Demonstration</a:t>
            </a:r>
          </a:p>
          <a:p>
            <a:r>
              <a:rPr lang="en-US" altLang="zh-TW" sz="2000" dirty="0"/>
              <a:t>Explanation</a:t>
            </a:r>
          </a:p>
          <a:p>
            <a:r>
              <a:rPr lang="en-US" altLang="zh-TW" sz="2000" dirty="0"/>
              <a:t>Showing Videos</a:t>
            </a:r>
          </a:p>
          <a:p>
            <a:r>
              <a:rPr lang="en-US" altLang="zh-TW" sz="2000" dirty="0"/>
              <a:t>Providing Examples</a:t>
            </a:r>
          </a:p>
          <a:p>
            <a:r>
              <a:rPr lang="en-US" altLang="zh-TW" sz="2000" dirty="0"/>
              <a:t>Research and Discussion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8999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81B6942-82CB-409A-8222-B7FDF70A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FF"/>
                </a:solidFill>
              </a:rPr>
              <a:t>Simulated Training Methods</a:t>
            </a: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6B5A7-27D8-5EBB-0441-23320B4DA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altLang="zh-TW" dirty="0"/>
              <a:t>Platforms and Tools:</a:t>
            </a:r>
          </a:p>
          <a:p>
            <a:r>
              <a:rPr lang="en-US" altLang="zh-TW" dirty="0"/>
              <a:t>Metasploit</a:t>
            </a:r>
          </a:p>
          <a:p>
            <a:r>
              <a:rPr lang="en-US" altLang="zh-TW" dirty="0"/>
              <a:t>Kali Linux</a:t>
            </a:r>
          </a:p>
          <a:p>
            <a:r>
              <a:rPr lang="en-US" altLang="zh-TW" dirty="0"/>
              <a:t>Zoom Meetings</a:t>
            </a:r>
          </a:p>
          <a:p>
            <a:r>
              <a:rPr lang="en-US" altLang="zh-TW" dirty="0"/>
              <a:t>Windows Security Firewalls</a:t>
            </a:r>
          </a:p>
          <a:p>
            <a:r>
              <a:rPr lang="en-US" altLang="zh-TW" dirty="0"/>
              <a:t>Malware Protection Tools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6765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26D0DE3-9E79-ECB2-8A6F-5BCBD0A1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Location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C1427-555A-7B34-41C3-20BB9AD23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101" y="4078423"/>
            <a:ext cx="4978399" cy="20586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TW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Training Location: Training Hall</a:t>
            </a:r>
          </a:p>
        </p:txBody>
      </p:sp>
      <p:pic>
        <p:nvPicPr>
          <p:cNvPr id="18" name="Graphic 17" descr="标记">
            <a:extLst>
              <a:ext uri="{FF2B5EF4-FFF2-40B4-BE49-F238E27FC236}">
                <a16:creationId xmlns:a16="http://schemas.microsoft.com/office/drawing/2014/main" id="{4F426843-18EB-10E5-3995-F47F56550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20" name="Graphic 19" descr="标记">
            <a:extLst>
              <a:ext uri="{FF2B5EF4-FFF2-40B4-BE49-F238E27FC236}">
                <a16:creationId xmlns:a16="http://schemas.microsoft.com/office/drawing/2014/main" id="{5961E9D0-AE74-4F88-BB37-8C4942B0E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90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AA459-2BCF-1414-0186-120056C8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 of Training Activities</a:t>
            </a:r>
            <a:br>
              <a:rPr lang="en-US" altLang="zh-TW" dirty="0"/>
            </a:br>
            <a:endParaRPr lang="zh-TW" altLang="en-US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F2D25668-AD37-3900-9503-052DC202A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59042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346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6CAA459-2BCF-1414-0186-120056C8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Overview of Training Activities</a:t>
            </a:r>
            <a:br>
              <a:rPr lang="en-US" altLang="zh-TW" dirty="0">
                <a:solidFill>
                  <a:srgbClr val="FFFFFF"/>
                </a:solidFill>
              </a:rPr>
            </a:b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DD51A-C74E-6FAC-753C-07E7666E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/>
              <a:t>Network Security Technical Training</a:t>
            </a:r>
          </a:p>
          <a:p>
            <a:pPr marL="0" indent="0">
              <a:buNone/>
            </a:pPr>
            <a:r>
              <a:rPr lang="en-US" altLang="zh-TW" sz="2200"/>
              <a:t>Objective: Technical training for IT staff or professionals</a:t>
            </a:r>
          </a:p>
          <a:p>
            <a:pPr marL="0" indent="0">
              <a:buNone/>
            </a:pPr>
            <a:r>
              <a:rPr lang="en-US" altLang="zh-TW" sz="2200"/>
              <a:t>Emergency Response Drills</a:t>
            </a:r>
          </a:p>
          <a:p>
            <a:pPr marL="0" indent="0">
              <a:buNone/>
            </a:pPr>
            <a:r>
              <a:rPr lang="en-US" altLang="zh-TW" sz="2200"/>
              <a:t>Objective: Enhance employees' ability to respond during emergencies</a:t>
            </a:r>
          </a:p>
          <a:p>
            <a:pPr marL="0" indent="0">
              <a:buNone/>
            </a:pPr>
            <a:r>
              <a:rPr lang="en-US" altLang="zh-TW" sz="2200"/>
              <a:t>Social Engineering Drills</a:t>
            </a:r>
          </a:p>
          <a:p>
            <a:pPr marL="0" indent="0">
              <a:buNone/>
            </a:pPr>
            <a:r>
              <a:rPr lang="en-US" altLang="zh-TW" sz="2200"/>
              <a:t>Objective: Educate employees about recognizing and thwarting phishing emails, deceptive phone calls, etc.</a:t>
            </a:r>
            <a:endParaRPr lang="zh-TW" altLang="en-US" sz="2200"/>
          </a:p>
        </p:txBody>
      </p:sp>
    </p:spTree>
    <p:extLst>
      <p:ext uri="{BB962C8B-B14F-4D97-AF65-F5344CB8AC3E}">
        <p14:creationId xmlns:p14="http://schemas.microsoft.com/office/powerpoint/2010/main" val="2363637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E645A9-2E6C-9239-3499-3DD3A37D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altLang="zh-TW" sz="4100">
                <a:solidFill>
                  <a:srgbClr val="FFFFFF"/>
                </a:solidFill>
              </a:rPr>
              <a:t>Cybersecurity Matter 1 - Denial of Service (DoS) Attack</a:t>
            </a:r>
            <a:endParaRPr lang="zh-TW" altLang="en-US" sz="410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F6A62-1180-E05D-8136-713C4AFC5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altLang="zh-TW" sz="2000" dirty="0"/>
              <a:t>Definition: DoS attacks aim to make target computer or network resources unavailable.</a:t>
            </a:r>
          </a:p>
          <a:p>
            <a:r>
              <a:rPr lang="en-US" altLang="zh-TW" sz="2000" dirty="0"/>
              <a:t>Common Types:</a:t>
            </a:r>
          </a:p>
          <a:p>
            <a:r>
              <a:rPr lang="en-US" altLang="zh-TW" sz="2000" dirty="0"/>
              <a:t>Flood Attacks</a:t>
            </a:r>
          </a:p>
          <a:p>
            <a:r>
              <a:rPr lang="en-US" altLang="zh-TW" sz="2000" dirty="0"/>
              <a:t>Distributed Denial of Service (DDoS) Attacks</a:t>
            </a:r>
          </a:p>
          <a:p>
            <a:r>
              <a:rPr lang="en-US" altLang="zh-TW" sz="2000" dirty="0"/>
              <a:t>Preventive Measures:</a:t>
            </a:r>
          </a:p>
          <a:p>
            <a:r>
              <a:rPr lang="en-US" altLang="zh-TW" sz="2000" dirty="0"/>
              <a:t>Deploy firewalls and intrusion detection systems</a:t>
            </a:r>
          </a:p>
          <a:p>
            <a:r>
              <a:rPr lang="en-US" altLang="zh-TW" sz="2000" dirty="0"/>
              <a:t>Implement traffic monitoring and limitation</a:t>
            </a:r>
            <a:endParaRPr lang="zh-TW" altLang="en-US" sz="20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53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1AFC15B-AA0A-73DB-D989-2BA133EBB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Phishing Attack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6CD56-7733-1F63-8E4E-67313F8CC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altLang="zh-TW" sz="2000" dirty="0"/>
              <a:t>Definition: </a:t>
            </a:r>
          </a:p>
          <a:p>
            <a:pPr marL="0"/>
            <a:r>
              <a:rPr lang="en-US" altLang="zh-TW" sz="2000" dirty="0"/>
              <a:t>Phishing attacks involve disguising as legitimate emails or websites to obtain sensitive information.</a:t>
            </a: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08640CD8-D28F-B24A-F77C-C24EF263127A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000" dirty="0"/>
              <a:t>Preventive Measures: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000" dirty="0"/>
              <a:t>Use email filters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000" dirty="0"/>
              <a:t>Enhance employees' security awareness and vigilance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000" dirty="0"/>
              <a:t>Common Characteristics: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000" dirty="0"/>
              <a:t>Urgent requests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000" dirty="0"/>
              <a:t>Illogical links or attachments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38BA00-4A28-E322-4EEF-A495FECF6331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8911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305</Words>
  <Application>Microsoft Office PowerPoint</Application>
  <PresentationFormat>宽屏</PresentationFormat>
  <Paragraphs>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主题​​</vt:lpstr>
      <vt:lpstr> Cybersecurity Awareness Training Program</vt:lpstr>
      <vt:lpstr>Training Objectives</vt:lpstr>
      <vt:lpstr>Training Methods</vt:lpstr>
      <vt:lpstr>Simulated Training Methods</vt:lpstr>
      <vt:lpstr>Training Location</vt:lpstr>
      <vt:lpstr>Overview of Training Activities </vt:lpstr>
      <vt:lpstr>Overview of Training Activities </vt:lpstr>
      <vt:lpstr>Cybersecurity Matter 1 - Denial of Service (DoS) Attack</vt:lpstr>
      <vt:lpstr>Phishing Attack</vt:lpstr>
      <vt:lpstr>Training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Cybersecurity Awareness Training Program</dc:title>
  <dc:creator>冕 小</dc:creator>
  <cp:lastModifiedBy>冕 小</cp:lastModifiedBy>
  <cp:revision>1</cp:revision>
  <dcterms:created xsi:type="dcterms:W3CDTF">2024-05-19T01:28:05Z</dcterms:created>
  <dcterms:modified xsi:type="dcterms:W3CDTF">2024-05-19T04:08:55Z</dcterms:modified>
</cp:coreProperties>
</file>