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2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58E"/>
    <a:srgbClr val="8CC84C"/>
    <a:srgbClr val="6CA45E"/>
    <a:srgbClr val="6BBF47"/>
    <a:srgbClr val="64985F"/>
    <a:srgbClr val="71A861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risingstars2016.js.org/#nodejs-frame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xpressjs.com/en/starter/gener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npmjs.com/" TargetMode="External"/><Relationship Id="rId1" Type="http://schemas.openxmlformats.org/officeDocument/2006/relationships/hyperlink" Target="http://nodejs.cn/ap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8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464310"/>
            <a:ext cx="9144000" cy="13798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深化版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589905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3114040"/>
            <a:ext cx="1701165" cy="86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http://nodejs.cn/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教程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https://github.com/nswbmw/N-blog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https://risingstars2016.js.org/zh/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 - http://expressjs.com/en/starter/generator.html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中文开发文档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https://docschina.org/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强项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框架介绍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 基础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模块简介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的前端构建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10629265" cy="3636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Node.js是一个Javascript运行环境(runtime)，发布于2009年5月，由Ryan Dahl开发，实质是对Chrome V8引擎进行了封装。Node.js对一些用例进行优化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如二进制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，使得V8在非浏览器环境下运行得更好。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摘自百度百科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2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官方介绍：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是一个基于 Chrome V8 引擎的 JavaScript 运行环境。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使用了一个事件驱动、非阻塞式 I/O 的模型，使其轻量又高效。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的包管理器 npm，是全球最大的开源库生态系统。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翻译过来：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就是运行在服务器端的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Node.js 非常高效，运行它的服务器能支持数万个并发连接。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Node.js 有着超级活跃的社区 并且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npm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上已有着55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W+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个模块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6590" y="2384425"/>
            <a:ext cx="3174365" cy="181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强项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网站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express/koa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即时聊天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socket.io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RESTFul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移动端，pc，h5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HTTP Proxy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淘宝、Qunar、腾讯、百度都有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前端构建工具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grunt/gulp/bower/webpack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写操作系统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NodeOS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跨平台打包工具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PC端的electron、nw.js，比如钉钉PC客户端、微信小程序IDE、微信客户端，移动的cordova，Phonegap，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ReactNative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，还有更加有名的一站式开发框架ionicframework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命令行工具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比如cordova、shell.js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反向代理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比如anyproxy，node-http-proxy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Atom、VSCode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三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首先下载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NodeJS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然后安装。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新建一个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HelloWorld.js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文件，并写入：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var http = require("http")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http.createServer(function (req, res) {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res.writeHead(200, {'Content-Type': 'text/plain'});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res.end('Hello World');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}).listen(808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运行：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 HelloWorld.js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在浏览器输入：localhost:8080/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985010"/>
            <a:ext cx="24669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6322060" cy="369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常用框架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2016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):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基于Node.js 平台,快速、开放、极简的 Web MVC开发框架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Koa: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下一代 Node.js web 框架,由 Express 原班人马打造的，致力于成为一个更小、更富有表现力、更健壮的 Web 框架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，使用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async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await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解决回调地狱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Feathers: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用来实现面向服务架构的一种灵活的解决方案，非常适合创建 Node.js 微服务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Nodeal: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用来创建基于 PostgreSQL 的无状态的、分布式的服务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Keystone: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快速搭建基于 MongoDB 的管理后台的最佳解决方案，Keystone.js 基于数据模型的定义即可自动生成后台界面，支持常见的增删改查操作和灵活的数据过滤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Sails: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是一个全能的 MVC 框架，主要是受到 Ruby on Rails 启发，他已经存在很长时间，支持各种数据库，不管是 SQL 还是 No-SQL。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Loopback: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内置了很多特性的成熟框架，支持基于 token 的认证，支持各种数据库。 Loopback 的“杀手锏”功能是 API 浏览器，该功能能让开发者用非常直观的方式查看所有的 API 接口，如果你需要创建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RESTFul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API 服务的话，它无疑是个很好的选择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659890"/>
            <a:ext cx="408051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基础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express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生成器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npm install express-generator -g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快速构建项目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myapp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安装依赖并启动项目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cd myapp &amp;&amp; npm i &amp;&amp; npm start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模板引擎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 myapp --view ejs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六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模块简介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13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原生模块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Buffer - 缓冲器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child_process - 子进程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crypto - 加密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fs - 文件系统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global - 全局变量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 - HTTP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path - 路径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process - 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stream - 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NPM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- MVC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mocha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/AVA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测试框架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node_redis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redis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mongodb/mysql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mongoose - odm 对象文档映射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（关系型数据库中的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orm对象关系映射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socket.io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WebSockets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...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七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的前端构建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39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前端构建工具：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Webpack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fis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等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构建工具能做什么？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模块化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improt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EsLint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styleLint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合并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UglifyJsPlugin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预处理器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ssass/stylus/postscss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语法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babel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图片压缩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image-webpack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热加载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HMR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2441</Words>
  <Application>WPS 演示</Application>
  <PresentationFormat>宽屏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NodeJS分享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36</cp:revision>
  <dcterms:created xsi:type="dcterms:W3CDTF">2015-05-05T08:02:00Z</dcterms:created>
  <dcterms:modified xsi:type="dcterms:W3CDTF">2017-09-27T03:16:37Z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