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9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5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78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76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14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3330-682E-324F-B9C6-D51EBF722D39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0A15-1B97-AF4F-A86A-C561BD86D1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0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应用分享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其他数据结构的使用实例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记录哪些用户查看了该书籍页面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viewrecord:bookid</a:t>
            </a:r>
            <a:r>
              <a:rPr kumimoji="1" lang="en-US" altLang="zh-CN" dirty="0" smtClean="0"/>
              <a:t>(list</a:t>
            </a:r>
            <a:r>
              <a:rPr kumimoji="1" lang="zh-CN" altLang="en-US" dirty="0" smtClean="0"/>
              <a:t>名字</a:t>
            </a:r>
            <a:r>
              <a:rPr kumimoji="1" lang="en-US" altLang="zh-CN" dirty="0" smtClean="0"/>
              <a:t>) - &gt; </a:t>
            </a:r>
            <a:r>
              <a:rPr kumimoji="1" lang="en-US" altLang="zh-CN" dirty="0" err="1" smtClean="0"/>
              <a:t>userId:viewtime:fromIp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存储的数据的值的结构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65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多线程操作的问题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假设我们现在有一个操作：一个用户查看了一个书籍页面，然后想购买这本书，那么我们要做的是首先查看库存，然后将该书籍的数量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。这个操作不是原子的。如果避免？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的事务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使用客户端的</a:t>
            </a:r>
            <a:r>
              <a:rPr kumimoji="1" lang="en-US" altLang="zh-CN" dirty="0" smtClean="0"/>
              <a:t>pipeline(</a:t>
            </a:r>
            <a:r>
              <a:rPr kumimoji="1" lang="zh-CN" altLang="en-US" dirty="0" smtClean="0"/>
              <a:t>也和性能有关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如何提高性能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pipeline</a:t>
            </a:r>
            <a:r>
              <a:rPr kumimoji="1" lang="zh-CN" altLang="en-US" dirty="0" smtClean="0"/>
              <a:t>，客户端的属性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设计更合理的数据库结构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读写分开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客户端数据分片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8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复制 </a:t>
            </a:r>
            <a:r>
              <a:rPr kumimoji="1" lang="en-US" altLang="zh-CN" dirty="0" smtClean="0"/>
              <a:t>(Master-slave )</a:t>
            </a:r>
          </a:p>
          <a:p>
            <a:r>
              <a:rPr kumimoji="1" lang="zh-CN" altLang="en-US" dirty="0" smtClean="0"/>
              <a:t>永久化数据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快照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）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 smtClean="0"/>
              <a:t>复制链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6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能做什么？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用作键值对的缓存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NoSQL</a:t>
            </a:r>
            <a:r>
              <a:rPr kumimoji="1" lang="zh-CN" altLang="en-US" dirty="0" smtClean="0"/>
              <a:t>数据库，搭建完全无需关系型数据库的应用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队列系统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5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提供的数据结构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字符串：字符串，整数，浮点数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列表</a:t>
            </a:r>
            <a:r>
              <a:rPr kumimoji="1" lang="en-US" altLang="zh-CN" dirty="0" smtClean="0"/>
              <a:t>List</a:t>
            </a:r>
          </a:p>
          <a:p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Set</a:t>
            </a:r>
          </a:p>
          <a:p>
            <a:r>
              <a:rPr kumimoji="1" lang="zh-CN" altLang="en-US" dirty="0" smtClean="0"/>
              <a:t>联合</a:t>
            </a:r>
            <a:r>
              <a:rPr kumimoji="1" lang="en-US" altLang="zh-CN" dirty="0" smtClean="0"/>
              <a:t>(Hash)</a:t>
            </a:r>
          </a:p>
          <a:p>
            <a:r>
              <a:rPr kumimoji="1" lang="zh-CN" altLang="en-US" dirty="0" smtClean="0"/>
              <a:t>有序集合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Zset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实际上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各个值只能存储基本的字符串，所以如果是对象的话，要序列化。对于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而言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需要存储的类要实现</a:t>
            </a:r>
            <a:r>
              <a:rPr kumimoji="1" lang="en-US" altLang="zh-CN" dirty="0" err="1" smtClean="0"/>
              <a:t>Serialable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Jackson</a:t>
            </a:r>
            <a:r>
              <a:rPr kumimoji="1" lang="zh-CN" altLang="en-US" dirty="0" smtClean="0"/>
              <a:t>序列化是比较好的选择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如何使用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代替关系型数据库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代替关系数据库中的表里的一行数据。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来代替排序以及其他需要有序的数据，可以建立多个。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来代替唯一性的数据。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适用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来代替其他的数据。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747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举例：线上书籍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库存有多少书籍</a:t>
            </a:r>
            <a:endParaRPr kumimoji="1" lang="en-US" altLang="zh-CN" dirty="0" smtClean="0"/>
          </a:p>
          <a:p>
            <a:r>
              <a:rPr kumimoji="1" lang="zh-CN" altLang="en-US" dirty="0" smtClean="0"/>
              <a:t>书籍被查看的次数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书籍被购买的次数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按照书籍的价格排序书籍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库中的书籍对象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新建一个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结构，在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里面用这样的结构来命名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book:bookId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这样来代表一本书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比如说书籍：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编程思想的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10001</a:t>
            </a:r>
            <a:r>
              <a:rPr kumimoji="1" lang="zh-CN" altLang="en-US" dirty="0" smtClean="0"/>
              <a:t>， 所以要在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里建立一个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的名字是</a:t>
            </a:r>
            <a:r>
              <a:rPr kumimoji="1" lang="en-US" altLang="zh-CN" dirty="0" smtClean="0"/>
              <a:t>book:10001</a:t>
            </a:r>
          </a:p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book:10001</a:t>
            </a:r>
            <a:r>
              <a:rPr kumimoji="1" lang="zh-CN" altLang="en-US" dirty="0" smtClean="0"/>
              <a:t>里加入键值对，代表该书籍的属性（相当于关系数据库中的列名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name: Java</a:t>
            </a:r>
            <a:r>
              <a:rPr kumimoji="1" lang="zh-CN" altLang="en-US" dirty="0" smtClean="0"/>
              <a:t>编程思想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price:  110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picture: /images/10001.jpg</a:t>
            </a:r>
            <a:br>
              <a:rPr kumimoji="1" lang="en-US" altLang="zh-CN" dirty="0" smtClean="0"/>
            </a:br>
            <a:r>
              <a:rPr kumimoji="1" lang="en-US" altLang="zh-CN" dirty="0" smtClean="0"/>
              <a:t>distribute: </a:t>
            </a:r>
            <a:r>
              <a:rPr kumimoji="1" lang="zh-CN" altLang="en-US" dirty="0" smtClean="0"/>
              <a:t>中国邮电出版社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这样的每个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都代表一本书。要找一本书的信息，只要找到</a:t>
            </a:r>
            <a:r>
              <a:rPr kumimoji="1" lang="en-US" altLang="zh-CN" dirty="0" err="1" smtClean="0"/>
              <a:t>book:bookId</a:t>
            </a:r>
            <a:r>
              <a:rPr kumimoji="1" lang="zh-CN" altLang="en-US" dirty="0" smtClean="0"/>
              <a:t>就可以取得该书的信息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70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库存中书的数量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因为集合里的所有的对象都是唯一的，但是集合只能存储单一的值，而不能存储键值对，所以第一选择就是</a:t>
            </a:r>
            <a:r>
              <a:rPr kumimoji="1" lang="en-US" altLang="zh-CN" dirty="0" err="1" smtClean="0"/>
              <a:t>zset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那么我们定义一个库存的数量</a:t>
            </a:r>
            <a:r>
              <a:rPr kumimoji="1" lang="en-US" altLang="zh-CN" dirty="0" err="1" smtClean="0"/>
              <a:t>zset</a:t>
            </a:r>
            <a:r>
              <a:rPr kumimoji="1" lang="en-US" altLang="zh-CN" dirty="0" smtClean="0"/>
              <a:t>:  stock</a:t>
            </a:r>
            <a:br>
              <a:rPr kumimoji="1" lang="en-US" altLang="zh-CN" dirty="0" smtClean="0"/>
            </a:br>
            <a:r>
              <a:rPr kumimoji="1" lang="zh-CN" altLang="en-US" dirty="0" smtClean="0"/>
              <a:t>然后里面的键值对使用这种方式：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book:bookId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键名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数量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举例：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book:10001(Java</a:t>
            </a:r>
            <a:r>
              <a:rPr kumimoji="1" lang="zh-CN" altLang="en-US" dirty="0" smtClean="0"/>
              <a:t>编程思想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150 (</a:t>
            </a:r>
            <a:r>
              <a:rPr kumimoji="1" lang="zh-CN" altLang="en-US" dirty="0" smtClean="0"/>
              <a:t>库存里有</a:t>
            </a:r>
            <a:r>
              <a:rPr kumimoji="1" lang="en-US" altLang="zh-CN" dirty="0" smtClean="0"/>
              <a:t>150</a:t>
            </a:r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是可以排序和分页的。采用</a:t>
            </a:r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的操作命令就可以完成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80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书籍被查看和被购买的次数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同样可以用</a:t>
            </a:r>
            <a:r>
              <a:rPr kumimoji="1" lang="en-US" altLang="zh-CN" dirty="0" err="1" smtClean="0"/>
              <a:t>zset</a:t>
            </a:r>
            <a:r>
              <a:rPr kumimoji="1" lang="zh-CN" altLang="en-US" dirty="0" smtClean="0"/>
              <a:t>的形式来存储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viewcount</a:t>
            </a:r>
            <a:r>
              <a:rPr kumimoji="1" lang="zh-CN" altLang="en-US" dirty="0" smtClean="0"/>
              <a:t>， 把所有的书籍查看的次数放一起，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book:bookId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viewcount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但是如果太大，也可以直接用字符串来存储：字符串的名字可以为：</a:t>
            </a:r>
            <a:r>
              <a:rPr kumimoji="1" lang="en-US" altLang="zh-CN" dirty="0" err="1" smtClean="0"/>
              <a:t>viewcount:bookid</a:t>
            </a:r>
            <a:r>
              <a:rPr kumimoji="1" lang="en-US" altLang="zh-CN" dirty="0" smtClean="0"/>
              <a:t> - &gt; </a:t>
            </a:r>
            <a:r>
              <a:rPr kumimoji="1" lang="zh-CN" altLang="en-US" dirty="0" smtClean="0"/>
              <a:t>查看的次数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按照价格排序书籍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还是必须得使用</a:t>
            </a:r>
            <a:r>
              <a:rPr kumimoji="1" lang="en-US" altLang="zh-CN" dirty="0" err="1" smtClean="0"/>
              <a:t>zset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err="1" smtClean="0"/>
              <a:t>book:bookId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</a:p>
          <a:p>
            <a:r>
              <a:rPr kumimoji="1" lang="zh-CN" altLang="en-US" dirty="0" smtClean="0"/>
              <a:t>这样就可以进行排序了。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393</Words>
  <Application>Microsoft Macintosh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Redis应用分享</vt:lpstr>
      <vt:lpstr>Redis能做什么？</vt:lpstr>
      <vt:lpstr>Redis提供的数据结构</vt:lpstr>
      <vt:lpstr>如何使用Redis代替关系型数据库</vt:lpstr>
      <vt:lpstr>举例：线上书籍</vt:lpstr>
      <vt:lpstr>库中的书籍对象</vt:lpstr>
      <vt:lpstr>库存中书的数量</vt:lpstr>
      <vt:lpstr>书籍被查看和被购买的次数</vt:lpstr>
      <vt:lpstr>按照价格排序书籍</vt:lpstr>
      <vt:lpstr>其他数据结构的使用实例</vt:lpstr>
      <vt:lpstr>多线程操作的问题</vt:lpstr>
      <vt:lpstr>如何提高性能</vt:lpstr>
      <vt:lpstr>Redis服务架构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Redis应用分享</dc:title>
  <dc:creator>Microsoft Office 用户</dc:creator>
  <cp:lastModifiedBy>Microsoft Office 用户</cp:lastModifiedBy>
  <cp:revision>12</cp:revision>
  <dcterms:created xsi:type="dcterms:W3CDTF">2017-09-08T03:16:43Z</dcterms:created>
  <dcterms:modified xsi:type="dcterms:W3CDTF">2017-09-08T04:00:04Z</dcterms:modified>
</cp:coreProperties>
</file>