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9" r:id="rId4"/>
  </p:sldMasterIdLst>
  <p:notesMasterIdLst>
    <p:notesMasterId r:id="rId20"/>
  </p:notesMasterIdLst>
  <p:handoutMasterIdLst>
    <p:handoutMasterId r:id="rId21"/>
  </p:handoutMasterIdLst>
  <p:sldIdLst>
    <p:sldId id="340" r:id="rId5"/>
    <p:sldId id="328" r:id="rId6"/>
    <p:sldId id="342" r:id="rId7"/>
    <p:sldId id="319" r:id="rId8"/>
    <p:sldId id="341" r:id="rId9"/>
    <p:sldId id="316" r:id="rId10"/>
    <p:sldId id="343" r:id="rId11"/>
    <p:sldId id="344" r:id="rId12"/>
    <p:sldId id="317" r:id="rId13"/>
    <p:sldId id="345" r:id="rId14"/>
    <p:sldId id="349" r:id="rId15"/>
    <p:sldId id="348" r:id="rId16"/>
    <p:sldId id="347" r:id="rId17"/>
    <p:sldId id="346" r:id="rId18"/>
    <p:sldId id="287" r:id="rId19"/>
  </p:sldIdLst>
  <p:sldSz cx="16256000" cy="9144000"/>
  <p:notesSz cx="7010400" cy="9296400"/>
  <p:defaultTex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rry Lewis" initials="JL" lastIdx="7" clrIdx="0">
    <p:extLst>
      <p:ext uri="{19B8F6BF-5375-455C-9EA6-DF929625EA0E}">
        <p15:presenceInfo xmlns:p15="http://schemas.microsoft.com/office/powerpoint/2012/main" userId="S::jlewis@brownbagmarketing.com::6066ead6-cd6b-4bee-8068-b2ba2fe37fef" providerId="AD"/>
      </p:ext>
    </p:extLst>
  </p:cmAuthor>
  <p:cmAuthor id="2" name="Hongjie Chen" initials="HC" lastIdx="1" clrIdx="1">
    <p:extLst>
      <p:ext uri="{19B8F6BF-5375-455C-9EA6-DF929625EA0E}">
        <p15:presenceInfo xmlns:p15="http://schemas.microsoft.com/office/powerpoint/2012/main" userId="S::Hongjie.Chen@flex.com::2c05fa7f-95d0-4eae-9f55-88d2d97d121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247D"/>
    <a:srgbClr val="CE6D28"/>
    <a:srgbClr val="F1B52C"/>
    <a:srgbClr val="D6990F"/>
    <a:srgbClr val="931D63"/>
    <a:srgbClr val="669501"/>
    <a:srgbClr val="007AB2"/>
    <a:srgbClr val="CC0066"/>
    <a:srgbClr val="FF0066"/>
    <a:srgbClr val="9E1C6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494" autoAdjust="0"/>
  </p:normalViewPr>
  <p:slideViewPr>
    <p:cSldViewPr snapToGrid="0" snapToObjects="1">
      <p:cViewPr varScale="1">
        <p:scale>
          <a:sx n="50" d="100"/>
          <a:sy n="50" d="100"/>
        </p:scale>
        <p:origin x="644" y="4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p:scale>
          <a:sx n="75" d="100"/>
          <a:sy n="75" d="100"/>
        </p:scale>
        <p:origin x="2064" y="-8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71A1AA-09B8-4E4B-857B-211CB1317392}"/>
              </a:ext>
            </a:extLst>
          </p:cNvPr>
          <p:cNvSpPr>
            <a:spLocks noGrp="1"/>
          </p:cNvSpPr>
          <p:nvPr>
            <p:ph type="hdr" sz="quarter"/>
          </p:nvPr>
        </p:nvSpPr>
        <p:spPr>
          <a:xfrm>
            <a:off x="500459" y="466725"/>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7855BD-FB74-C640-8ACB-C03CADAD6872}"/>
              </a:ext>
            </a:extLst>
          </p:cNvPr>
          <p:cNvSpPr>
            <a:spLocks noGrp="1"/>
          </p:cNvSpPr>
          <p:nvPr>
            <p:ph type="dt" sz="quarter" idx="1"/>
          </p:nvPr>
        </p:nvSpPr>
        <p:spPr>
          <a:xfrm>
            <a:off x="5029200" y="466725"/>
            <a:ext cx="1480741" cy="466725"/>
          </a:xfrm>
          <a:prstGeom prst="rect">
            <a:avLst/>
          </a:prstGeom>
        </p:spPr>
        <p:txBody>
          <a:bodyPr vert="horz" lIns="91440" tIns="45720" rIns="91440" bIns="45720" rtlCol="0"/>
          <a:lstStyle>
            <a:lvl1pPr algn="r">
              <a:defRPr sz="1200"/>
            </a:lvl1pPr>
          </a:lstStyle>
          <a:p>
            <a:fld id="{63DCCF23-B694-6D4F-8755-FE60C89F7C57}" type="datetimeFigureOut">
              <a:rPr lang="en-US" smtClean="0"/>
              <a:t>9/2/2020</a:t>
            </a:fld>
            <a:endParaRPr lang="en-US"/>
          </a:p>
        </p:txBody>
      </p:sp>
      <p:sp>
        <p:nvSpPr>
          <p:cNvPr id="4" name="Footer Placeholder 3">
            <a:extLst>
              <a:ext uri="{FF2B5EF4-FFF2-40B4-BE49-F238E27FC236}">
                <a16:creationId xmlns:a16="http://schemas.microsoft.com/office/drawing/2014/main" id="{B7E07D72-8062-9148-B75C-64306D893FFA}"/>
              </a:ext>
            </a:extLst>
          </p:cNvPr>
          <p:cNvSpPr>
            <a:spLocks noGrp="1"/>
          </p:cNvSpPr>
          <p:nvPr>
            <p:ph type="ftr" sz="quarter" idx="2"/>
          </p:nvPr>
        </p:nvSpPr>
        <p:spPr>
          <a:xfrm>
            <a:off x="1150145" y="8495508"/>
            <a:ext cx="3593305" cy="466725"/>
          </a:xfrm>
          <a:prstGeom prst="rect">
            <a:avLst/>
          </a:prstGeom>
        </p:spPr>
        <p:txBody>
          <a:bodyPr vert="horz" lIns="91440" tIns="45720" rIns="91440" bIns="45720" rtlCol="0" anchor="b"/>
          <a:lstStyle>
            <a:lvl1pPr algn="l">
              <a:defRPr sz="1200"/>
            </a:lvl1pPr>
          </a:lstStyle>
          <a:p>
            <a:endParaRPr lang="en-US" sz="1050"/>
          </a:p>
        </p:txBody>
      </p:sp>
      <p:sp>
        <p:nvSpPr>
          <p:cNvPr id="5" name="Slide Number Placeholder 4">
            <a:extLst>
              <a:ext uri="{FF2B5EF4-FFF2-40B4-BE49-F238E27FC236}">
                <a16:creationId xmlns:a16="http://schemas.microsoft.com/office/drawing/2014/main" id="{7BC3997B-F563-0F47-B2A8-A2CE321239CA}"/>
              </a:ext>
            </a:extLst>
          </p:cNvPr>
          <p:cNvSpPr>
            <a:spLocks noGrp="1"/>
          </p:cNvSpPr>
          <p:nvPr>
            <p:ph type="sldNum" sz="quarter" idx="3"/>
          </p:nvPr>
        </p:nvSpPr>
        <p:spPr>
          <a:xfrm>
            <a:off x="500459" y="8495508"/>
            <a:ext cx="572294" cy="466725"/>
          </a:xfrm>
          <a:prstGeom prst="rect">
            <a:avLst/>
          </a:prstGeom>
        </p:spPr>
        <p:txBody>
          <a:bodyPr vert="horz" lIns="91440" tIns="45720" rIns="91440" bIns="45720" rtlCol="0" anchor="b"/>
          <a:lstStyle>
            <a:lvl1pPr algn="r">
              <a:defRPr sz="1200"/>
            </a:lvl1pPr>
          </a:lstStyle>
          <a:p>
            <a:pPr algn="l"/>
            <a:fld id="{8CAD084A-3552-EF4E-BA68-B55676E35F5C}" type="slidenum">
              <a:rPr lang="en-US" sz="1050" smtClean="0"/>
              <a:pPr algn="l"/>
              <a:t>‹#›</a:t>
            </a:fld>
            <a:endParaRPr lang="en-US" sz="1050"/>
          </a:p>
        </p:txBody>
      </p:sp>
      <p:pic>
        <p:nvPicPr>
          <p:cNvPr id="6" name="Graphic 5">
            <a:extLst>
              <a:ext uri="{FF2B5EF4-FFF2-40B4-BE49-F238E27FC236}">
                <a16:creationId xmlns:a16="http://schemas.microsoft.com/office/drawing/2014/main" id="{60EBF6D0-F921-4F3A-976E-549A84BF2892}"/>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972175" y="8703749"/>
            <a:ext cx="515144" cy="208476"/>
          </a:xfrm>
          <a:prstGeom prst="rect">
            <a:avLst/>
          </a:prstGeom>
        </p:spPr>
      </p:pic>
      <p:pic>
        <p:nvPicPr>
          <p:cNvPr id="7" name="Graphic 6">
            <a:extLst>
              <a:ext uri="{FF2B5EF4-FFF2-40B4-BE49-F238E27FC236}">
                <a16:creationId xmlns:a16="http://schemas.microsoft.com/office/drawing/2014/main" id="{CC56C6AC-EA50-489D-A9A4-5B488E6A0E0B}"/>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972175" y="8703749"/>
            <a:ext cx="515144" cy="208476"/>
          </a:xfrm>
          <a:prstGeom prst="rect">
            <a:avLst/>
          </a:prstGeom>
        </p:spPr>
      </p:pic>
      <p:pic>
        <p:nvPicPr>
          <p:cNvPr id="8" name="Graphic 7">
            <a:extLst>
              <a:ext uri="{FF2B5EF4-FFF2-40B4-BE49-F238E27FC236}">
                <a16:creationId xmlns:a16="http://schemas.microsoft.com/office/drawing/2014/main" id="{F95A9B19-59A7-4F26-ACB4-303E408F6366}"/>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972175" y="8703749"/>
            <a:ext cx="515144" cy="208476"/>
          </a:xfrm>
          <a:prstGeom prst="rect">
            <a:avLst/>
          </a:prstGeom>
        </p:spPr>
      </p:pic>
    </p:spTree>
    <p:extLst>
      <p:ext uri="{BB962C8B-B14F-4D97-AF65-F5344CB8AC3E}">
        <p14:creationId xmlns:p14="http://schemas.microsoft.com/office/powerpoint/2010/main" val="3814177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23081" y="145500"/>
            <a:ext cx="4677569" cy="366712"/>
          </a:xfrm>
          <a:prstGeom prst="rect">
            <a:avLst/>
          </a:prstGeom>
        </p:spPr>
        <p:txBody>
          <a:bodyPr vert="horz" lIns="91440" tIns="45720" rIns="91440" bIns="45720" rtlCol="0"/>
          <a:lstStyle>
            <a:lvl1pPr algn="l">
              <a:defRPr sz="1200">
                <a:latin typeface="Century Gothic" panose="020B0502020202020204" pitchFamily="34" charset="0"/>
              </a:defRPr>
            </a:lvl1pPr>
          </a:lstStyle>
          <a:p>
            <a:endParaRPr lang="en-US" dirty="0"/>
          </a:p>
        </p:txBody>
      </p:sp>
      <p:sp>
        <p:nvSpPr>
          <p:cNvPr id="3" name="Date Placeholder 2"/>
          <p:cNvSpPr>
            <a:spLocks noGrp="1"/>
          </p:cNvSpPr>
          <p:nvPr>
            <p:ph type="dt" idx="1"/>
          </p:nvPr>
        </p:nvSpPr>
        <p:spPr>
          <a:xfrm>
            <a:off x="5264944" y="150812"/>
            <a:ext cx="1222374" cy="361399"/>
          </a:xfrm>
          <a:prstGeom prst="rect">
            <a:avLst/>
          </a:prstGeom>
        </p:spPr>
        <p:txBody>
          <a:bodyPr vert="horz" lIns="91440" tIns="45720" rIns="91440" bIns="45720" rtlCol="0"/>
          <a:lstStyle>
            <a:lvl1pPr algn="r">
              <a:defRPr sz="1200">
                <a:latin typeface="Century Gothic" panose="020B0502020202020204" pitchFamily="34" charset="0"/>
              </a:defRPr>
            </a:lvl1pPr>
          </a:lstStyle>
          <a:p>
            <a:fld id="{478F4C1A-230E-447F-BB2D-7063636B545A}" type="datetimeFigureOut">
              <a:rPr lang="en-US" smtClean="0"/>
              <a:pPr/>
              <a:t>9/2/2020</a:t>
            </a:fld>
            <a:endParaRPr lang="en-US" dirty="0"/>
          </a:p>
        </p:txBody>
      </p:sp>
      <p:sp>
        <p:nvSpPr>
          <p:cNvPr id="4" name="Slide Image Placeholder 3"/>
          <p:cNvSpPr>
            <a:spLocks noGrp="1" noRot="1" noChangeAspect="1"/>
          </p:cNvSpPr>
          <p:nvPr>
            <p:ph type="sldImg" idx="2"/>
          </p:nvPr>
        </p:nvSpPr>
        <p:spPr>
          <a:xfrm>
            <a:off x="523081" y="612224"/>
            <a:ext cx="5964237" cy="335573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23081" y="4257675"/>
            <a:ext cx="5964238" cy="4250531"/>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144587" y="8658227"/>
            <a:ext cx="4606132" cy="304006"/>
          </a:xfrm>
          <a:prstGeom prst="rect">
            <a:avLst/>
          </a:prstGeom>
        </p:spPr>
        <p:txBody>
          <a:bodyPr vert="horz" lIns="91440" tIns="45720" rIns="91440" bIns="45720" rtlCol="0" anchor="b"/>
          <a:lstStyle>
            <a:lvl1pPr algn="l">
              <a:defRPr sz="1050">
                <a:latin typeface="Century Gothic" panose="020B0502020202020204" pitchFamily="34" charset="0"/>
              </a:defRPr>
            </a:lvl1pPr>
          </a:lstStyle>
          <a:p>
            <a:endParaRPr lang="en-US" dirty="0"/>
          </a:p>
        </p:txBody>
      </p:sp>
      <p:sp>
        <p:nvSpPr>
          <p:cNvPr id="7" name="Slide Number Placeholder 6"/>
          <p:cNvSpPr>
            <a:spLocks noGrp="1"/>
          </p:cNvSpPr>
          <p:nvPr>
            <p:ph type="sldNum" sz="quarter" idx="5"/>
          </p:nvPr>
        </p:nvSpPr>
        <p:spPr>
          <a:xfrm>
            <a:off x="523081" y="8658227"/>
            <a:ext cx="569914" cy="304006"/>
          </a:xfrm>
          <a:prstGeom prst="rect">
            <a:avLst/>
          </a:prstGeom>
        </p:spPr>
        <p:txBody>
          <a:bodyPr vert="horz" lIns="91440" tIns="45720" rIns="91440" bIns="45720" rtlCol="0" anchor="b"/>
          <a:lstStyle>
            <a:lvl1pPr algn="l">
              <a:defRPr sz="1050">
                <a:latin typeface="Century Gothic" panose="020B0502020202020204" pitchFamily="34" charset="0"/>
              </a:defRPr>
            </a:lvl1pPr>
          </a:lstStyle>
          <a:p>
            <a:fld id="{A463A87D-6DB0-4F7D-B050-CC2C80DE00B1}" type="slidenum">
              <a:rPr lang="en-US" smtClean="0"/>
              <a:pPr/>
              <a:t>‹#›</a:t>
            </a:fld>
            <a:endParaRPr lang="en-US" dirty="0"/>
          </a:p>
        </p:txBody>
      </p:sp>
      <p:pic>
        <p:nvPicPr>
          <p:cNvPr id="11" name="Graphic 10">
            <a:extLst>
              <a:ext uri="{FF2B5EF4-FFF2-40B4-BE49-F238E27FC236}">
                <a16:creationId xmlns:a16="http://schemas.microsoft.com/office/drawing/2014/main" id="{A7703DC4-DB60-478A-9C36-E49F91E57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72175" y="8703749"/>
            <a:ext cx="515144" cy="208476"/>
          </a:xfrm>
          <a:prstGeom prst="rect">
            <a:avLst/>
          </a:prstGeom>
        </p:spPr>
      </p:pic>
      <p:pic>
        <p:nvPicPr>
          <p:cNvPr id="12" name="Graphic 11">
            <a:extLst>
              <a:ext uri="{FF2B5EF4-FFF2-40B4-BE49-F238E27FC236}">
                <a16:creationId xmlns:a16="http://schemas.microsoft.com/office/drawing/2014/main" id="{E0D0F67E-0480-459E-A4E7-209C8E89F7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72175" y="8703749"/>
            <a:ext cx="515144" cy="208476"/>
          </a:xfrm>
          <a:prstGeom prst="rect">
            <a:avLst/>
          </a:prstGeom>
        </p:spPr>
      </p:pic>
      <p:pic>
        <p:nvPicPr>
          <p:cNvPr id="13" name="Graphic 12">
            <a:extLst>
              <a:ext uri="{FF2B5EF4-FFF2-40B4-BE49-F238E27FC236}">
                <a16:creationId xmlns:a16="http://schemas.microsoft.com/office/drawing/2014/main" id="{CE8ECB5A-8F4A-4C1D-89F6-A5FED3131B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72175" y="8703749"/>
            <a:ext cx="515144" cy="208476"/>
          </a:xfrm>
          <a:prstGeom prst="rect">
            <a:avLst/>
          </a:prstGeom>
        </p:spPr>
      </p:pic>
    </p:spTree>
    <p:extLst>
      <p:ext uri="{BB962C8B-B14F-4D97-AF65-F5344CB8AC3E}">
        <p14:creationId xmlns:p14="http://schemas.microsoft.com/office/powerpoint/2010/main" val="213656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entury Gothic" panose="020B0502020202020204" pitchFamily="34" charset="0"/>
        <a:ea typeface="+mn-ea"/>
        <a:cs typeface="+mn-cs"/>
      </a:defRPr>
    </a:lvl1pPr>
    <a:lvl2pPr marL="457200" algn="l" defTabSz="914400" rtl="0" eaLnBrk="1" latinLnBrk="0" hangingPunct="1">
      <a:defRPr sz="1200" kern="1200">
        <a:solidFill>
          <a:schemeClr val="tx1"/>
        </a:solidFill>
        <a:latin typeface="Century Gothic" panose="020B0502020202020204" pitchFamily="34" charset="0"/>
        <a:ea typeface="+mn-ea"/>
        <a:cs typeface="+mn-cs"/>
      </a:defRPr>
    </a:lvl2pPr>
    <a:lvl3pPr marL="914400" algn="l" defTabSz="914400" rtl="0" eaLnBrk="1" latinLnBrk="0" hangingPunct="1">
      <a:defRPr sz="1200" kern="1200">
        <a:solidFill>
          <a:schemeClr val="tx1"/>
        </a:solidFill>
        <a:latin typeface="Century Gothic" panose="020B0502020202020204" pitchFamily="34" charset="0"/>
        <a:ea typeface="+mn-ea"/>
        <a:cs typeface="+mn-cs"/>
      </a:defRPr>
    </a:lvl3pPr>
    <a:lvl4pPr marL="1371600" algn="l" defTabSz="914400" rtl="0" eaLnBrk="1" latinLnBrk="0" hangingPunct="1">
      <a:defRPr sz="1200" kern="1200">
        <a:solidFill>
          <a:schemeClr val="tx1"/>
        </a:solidFill>
        <a:latin typeface="Century Gothic" panose="020B0502020202020204" pitchFamily="34" charset="0"/>
        <a:ea typeface="+mn-ea"/>
        <a:cs typeface="+mn-cs"/>
      </a:defRPr>
    </a:lvl4pPr>
    <a:lvl5pPr marL="1828800" algn="l" defTabSz="914400" rtl="0" eaLnBrk="1" latinLnBrk="0" hangingPunct="1">
      <a:defRPr sz="1200" kern="1200">
        <a:solidFill>
          <a:schemeClr val="tx1"/>
        </a:solidFill>
        <a:latin typeface="Century Gothic" panose="020B0502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12775"/>
            <a:ext cx="5964237" cy="33543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463A87D-6DB0-4F7D-B050-CC2C80DE00B1}" type="slidenum">
              <a:rPr lang="en-US" smtClean="0"/>
              <a:t>2</a:t>
            </a:fld>
            <a:endParaRPr lang="en-US"/>
          </a:p>
        </p:txBody>
      </p:sp>
    </p:spTree>
    <p:extLst>
      <p:ext uri="{BB962C8B-B14F-4D97-AF65-F5344CB8AC3E}">
        <p14:creationId xmlns:p14="http://schemas.microsoft.com/office/powerpoint/2010/main" val="3694800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12775"/>
            <a:ext cx="5964237" cy="33543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463A87D-6DB0-4F7D-B050-CC2C80DE00B1}" type="slidenum">
              <a:rPr lang="en-US" smtClean="0"/>
              <a:t>11</a:t>
            </a:fld>
            <a:endParaRPr lang="en-US"/>
          </a:p>
        </p:txBody>
      </p:sp>
    </p:spTree>
    <p:extLst>
      <p:ext uri="{BB962C8B-B14F-4D97-AF65-F5344CB8AC3E}">
        <p14:creationId xmlns:p14="http://schemas.microsoft.com/office/powerpoint/2010/main" val="175034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12775"/>
            <a:ext cx="5964237" cy="33543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463A87D-6DB0-4F7D-B050-CC2C80DE00B1}" type="slidenum">
              <a:rPr lang="en-US" smtClean="0"/>
              <a:t>12</a:t>
            </a:fld>
            <a:endParaRPr lang="en-US"/>
          </a:p>
        </p:txBody>
      </p:sp>
    </p:spTree>
    <p:extLst>
      <p:ext uri="{BB962C8B-B14F-4D97-AF65-F5344CB8AC3E}">
        <p14:creationId xmlns:p14="http://schemas.microsoft.com/office/powerpoint/2010/main" val="1177503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12775"/>
            <a:ext cx="5964237" cy="33543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463A87D-6DB0-4F7D-B050-CC2C80DE00B1}" type="slidenum">
              <a:rPr lang="en-US" smtClean="0"/>
              <a:t>13</a:t>
            </a:fld>
            <a:endParaRPr lang="en-US"/>
          </a:p>
        </p:txBody>
      </p:sp>
    </p:spTree>
    <p:extLst>
      <p:ext uri="{BB962C8B-B14F-4D97-AF65-F5344CB8AC3E}">
        <p14:creationId xmlns:p14="http://schemas.microsoft.com/office/powerpoint/2010/main" val="2071742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12775"/>
            <a:ext cx="5964237" cy="33543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463A87D-6DB0-4F7D-B050-CC2C80DE00B1}" type="slidenum">
              <a:rPr lang="en-US" smtClean="0"/>
              <a:t>14</a:t>
            </a:fld>
            <a:endParaRPr lang="en-US"/>
          </a:p>
        </p:txBody>
      </p:sp>
    </p:spTree>
    <p:extLst>
      <p:ext uri="{BB962C8B-B14F-4D97-AF65-F5344CB8AC3E}">
        <p14:creationId xmlns:p14="http://schemas.microsoft.com/office/powerpoint/2010/main" val="725907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12775"/>
            <a:ext cx="5964237" cy="33543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463A87D-6DB0-4F7D-B050-CC2C80DE00B1}" type="slidenum">
              <a:rPr lang="en-US" smtClean="0"/>
              <a:t>15</a:t>
            </a:fld>
            <a:endParaRPr lang="en-US"/>
          </a:p>
        </p:txBody>
      </p:sp>
    </p:spTree>
    <p:extLst>
      <p:ext uri="{BB962C8B-B14F-4D97-AF65-F5344CB8AC3E}">
        <p14:creationId xmlns:p14="http://schemas.microsoft.com/office/powerpoint/2010/main" val="3576134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12775"/>
            <a:ext cx="5964237" cy="33543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463A87D-6DB0-4F7D-B050-CC2C80DE00B1}" type="slidenum">
              <a:rPr lang="en-US" smtClean="0"/>
              <a:t>3</a:t>
            </a:fld>
            <a:endParaRPr lang="en-US"/>
          </a:p>
        </p:txBody>
      </p:sp>
    </p:spTree>
    <p:extLst>
      <p:ext uri="{BB962C8B-B14F-4D97-AF65-F5344CB8AC3E}">
        <p14:creationId xmlns:p14="http://schemas.microsoft.com/office/powerpoint/2010/main" val="299977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12775"/>
            <a:ext cx="5964237" cy="33543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463A87D-6DB0-4F7D-B050-CC2C80DE00B1}" type="slidenum">
              <a:rPr lang="en-US" smtClean="0"/>
              <a:t>4</a:t>
            </a:fld>
            <a:endParaRPr lang="en-US"/>
          </a:p>
        </p:txBody>
      </p:sp>
    </p:spTree>
    <p:extLst>
      <p:ext uri="{BB962C8B-B14F-4D97-AF65-F5344CB8AC3E}">
        <p14:creationId xmlns:p14="http://schemas.microsoft.com/office/powerpoint/2010/main" val="764406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12775"/>
            <a:ext cx="5964237" cy="33543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463A87D-6DB0-4F7D-B050-CC2C80DE00B1}" type="slidenum">
              <a:rPr lang="en-US" smtClean="0"/>
              <a:t>5</a:t>
            </a:fld>
            <a:endParaRPr lang="en-US"/>
          </a:p>
        </p:txBody>
      </p:sp>
    </p:spTree>
    <p:extLst>
      <p:ext uri="{BB962C8B-B14F-4D97-AF65-F5344CB8AC3E}">
        <p14:creationId xmlns:p14="http://schemas.microsoft.com/office/powerpoint/2010/main" val="587389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12775"/>
            <a:ext cx="5964237" cy="33543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463A87D-6DB0-4F7D-B050-CC2C80DE00B1}" type="slidenum">
              <a:rPr lang="en-US" smtClean="0"/>
              <a:t>6</a:t>
            </a:fld>
            <a:endParaRPr lang="en-US"/>
          </a:p>
        </p:txBody>
      </p:sp>
    </p:spTree>
    <p:extLst>
      <p:ext uri="{BB962C8B-B14F-4D97-AF65-F5344CB8AC3E}">
        <p14:creationId xmlns:p14="http://schemas.microsoft.com/office/powerpoint/2010/main" val="1864084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12775"/>
            <a:ext cx="5964237" cy="33543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463A87D-6DB0-4F7D-B050-CC2C80DE00B1}" type="slidenum">
              <a:rPr lang="en-US" smtClean="0"/>
              <a:t>7</a:t>
            </a:fld>
            <a:endParaRPr lang="en-US"/>
          </a:p>
        </p:txBody>
      </p:sp>
    </p:spTree>
    <p:extLst>
      <p:ext uri="{BB962C8B-B14F-4D97-AF65-F5344CB8AC3E}">
        <p14:creationId xmlns:p14="http://schemas.microsoft.com/office/powerpoint/2010/main" val="735142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12775"/>
            <a:ext cx="5964237" cy="33543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463A87D-6DB0-4F7D-B050-CC2C80DE00B1}" type="slidenum">
              <a:rPr lang="en-US" smtClean="0"/>
              <a:t>8</a:t>
            </a:fld>
            <a:endParaRPr lang="en-US"/>
          </a:p>
        </p:txBody>
      </p:sp>
    </p:spTree>
    <p:extLst>
      <p:ext uri="{BB962C8B-B14F-4D97-AF65-F5344CB8AC3E}">
        <p14:creationId xmlns:p14="http://schemas.microsoft.com/office/powerpoint/2010/main" val="1489462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12775"/>
            <a:ext cx="5964237" cy="33543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463A87D-6DB0-4F7D-B050-CC2C80DE00B1}" type="slidenum">
              <a:rPr lang="en-US" smtClean="0"/>
              <a:t>9</a:t>
            </a:fld>
            <a:endParaRPr lang="en-US"/>
          </a:p>
        </p:txBody>
      </p:sp>
    </p:spTree>
    <p:extLst>
      <p:ext uri="{BB962C8B-B14F-4D97-AF65-F5344CB8AC3E}">
        <p14:creationId xmlns:p14="http://schemas.microsoft.com/office/powerpoint/2010/main" val="319324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12775"/>
            <a:ext cx="5964237" cy="33543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463A87D-6DB0-4F7D-B050-CC2C80DE00B1}" type="slidenum">
              <a:rPr lang="en-US" smtClean="0"/>
              <a:t>10</a:t>
            </a:fld>
            <a:endParaRPr lang="en-US"/>
          </a:p>
        </p:txBody>
      </p:sp>
    </p:spTree>
    <p:extLst>
      <p:ext uri="{BB962C8B-B14F-4D97-AF65-F5344CB8AC3E}">
        <p14:creationId xmlns:p14="http://schemas.microsoft.com/office/powerpoint/2010/main" val="10125280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3_Cover - Blue gradi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606C5D28-9584-47C7-A3F7-6D88B6719B58}"/>
              </a:ext>
            </a:extLst>
          </p:cNvPr>
          <p:cNvSpPr/>
          <p:nvPr/>
        </p:nvSpPr>
        <p:spPr bwMode="white">
          <a:xfrm>
            <a:off x="-1" y="873530"/>
            <a:ext cx="6751235" cy="6647384"/>
          </a:xfrm>
          <a:prstGeom prst="rect">
            <a:avLst/>
          </a:prstGeom>
          <a:gradFill flip="none" rotWithShape="1">
            <a:gsLst>
              <a:gs pos="49600">
                <a:srgbClr val="0099DD">
                  <a:lumMod val="75000"/>
                  <a:alpha val="95000"/>
                </a:srgbClr>
              </a:gs>
              <a:gs pos="0">
                <a:srgbClr val="005386"/>
              </a:gs>
              <a:gs pos="100000">
                <a:srgbClr val="0099DD">
                  <a:alpha val="75000"/>
                </a:srgbClr>
              </a:gs>
            </a:gsLst>
            <a:lin ang="2700000" scaled="1"/>
            <a:tileRect/>
          </a:gradFill>
          <a:ln w="9525" cap="flat" cmpd="sng" algn="ctr">
            <a:noFill/>
            <a:prstDash val="solid"/>
          </a:ln>
          <a:effectLst>
            <a:outerShdw blurRad="40000" dist="23000" dir="5400000" rotWithShape="0">
              <a:srgbClr val="000000">
                <a:alpha val="35000"/>
              </a:srgbClr>
            </a:outerShdw>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FFFFFF"/>
              </a:solidFill>
              <a:effectLst/>
              <a:uLnTx/>
              <a:uFillTx/>
              <a:latin typeface="Century Gothic" panose="020F0302020204030204"/>
            </a:endParaRPr>
          </a:p>
        </p:txBody>
      </p:sp>
      <p:pic>
        <p:nvPicPr>
          <p:cNvPr id="77" name="Graphic 76">
            <a:extLst>
              <a:ext uri="{FF2B5EF4-FFF2-40B4-BE49-F238E27FC236}">
                <a16:creationId xmlns:a16="http://schemas.microsoft.com/office/drawing/2014/main" id="{51505317-2F30-4C70-8040-FD04BFC21EE0}"/>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black">
          <a:xfrm>
            <a:off x="850275" y="1511482"/>
            <a:ext cx="1310625" cy="530404"/>
          </a:xfrm>
          <a:prstGeom prst="rect">
            <a:avLst/>
          </a:prstGeom>
        </p:spPr>
      </p:pic>
      <p:sp>
        <p:nvSpPr>
          <p:cNvPr id="6" name="Title 5">
            <a:extLst>
              <a:ext uri="{FF2B5EF4-FFF2-40B4-BE49-F238E27FC236}">
                <a16:creationId xmlns:a16="http://schemas.microsoft.com/office/drawing/2014/main" id="{24AE0150-47F6-4CAD-883B-C499ECD12948}"/>
              </a:ext>
            </a:extLst>
          </p:cNvPr>
          <p:cNvSpPr>
            <a:spLocks noGrp="1"/>
          </p:cNvSpPr>
          <p:nvPr>
            <p:ph type="title" hasCustomPrompt="1"/>
          </p:nvPr>
        </p:nvSpPr>
        <p:spPr bwMode="black">
          <a:xfrm>
            <a:off x="873748" y="2398906"/>
            <a:ext cx="5394395" cy="3058915"/>
          </a:xfrm>
        </p:spPr>
        <p:txBody>
          <a:bodyPr>
            <a:normAutofit/>
          </a:bodyPr>
          <a:lstStyle>
            <a:lvl1pPr>
              <a:defRPr sz="6000">
                <a:solidFill>
                  <a:schemeClr val="tx1"/>
                </a:solidFill>
              </a:defRPr>
            </a:lvl1pPr>
          </a:lstStyle>
          <a:p>
            <a:r>
              <a:rPr lang="en-US" dirty="0"/>
              <a:t>Click to edit title</a:t>
            </a:r>
          </a:p>
        </p:txBody>
      </p:sp>
      <p:sp>
        <p:nvSpPr>
          <p:cNvPr id="198" name="Subtitle 2">
            <a:extLst>
              <a:ext uri="{FF2B5EF4-FFF2-40B4-BE49-F238E27FC236}">
                <a16:creationId xmlns:a16="http://schemas.microsoft.com/office/drawing/2014/main" id="{6ABB1A0B-2F4F-457F-AE71-58E58E664496}"/>
              </a:ext>
            </a:extLst>
          </p:cNvPr>
          <p:cNvSpPr>
            <a:spLocks noGrp="1"/>
          </p:cNvSpPr>
          <p:nvPr>
            <p:ph type="subTitle" idx="1" hasCustomPrompt="1"/>
          </p:nvPr>
        </p:nvSpPr>
        <p:spPr bwMode="black">
          <a:xfrm>
            <a:off x="859802" y="6181725"/>
            <a:ext cx="5408342" cy="992353"/>
          </a:xfrm>
        </p:spPr>
        <p:txBody>
          <a:bodyP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insert name of author and/or date</a:t>
            </a:r>
          </a:p>
        </p:txBody>
      </p:sp>
      <p:pic>
        <p:nvPicPr>
          <p:cNvPr id="9" name="Graphic 8">
            <a:extLst>
              <a:ext uri="{FF2B5EF4-FFF2-40B4-BE49-F238E27FC236}">
                <a16:creationId xmlns:a16="http://schemas.microsoft.com/office/drawing/2014/main" id="{50D1ACF8-2DE3-4B88-B446-2E8E4C6A1516}"/>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black">
          <a:xfrm>
            <a:off x="850275" y="1511482"/>
            <a:ext cx="1310625" cy="530404"/>
          </a:xfrm>
          <a:prstGeom prst="rect">
            <a:avLst/>
          </a:prstGeom>
        </p:spPr>
      </p:pic>
      <p:grpSp>
        <p:nvGrpSpPr>
          <p:cNvPr id="11" name="Group 10">
            <a:extLst>
              <a:ext uri="{FF2B5EF4-FFF2-40B4-BE49-F238E27FC236}">
                <a16:creationId xmlns:a16="http://schemas.microsoft.com/office/drawing/2014/main" id="{AF5D0819-7520-4C39-9A50-D8D9887EA042}"/>
              </a:ext>
            </a:extLst>
          </p:cNvPr>
          <p:cNvGrpSpPr/>
          <p:nvPr userDrawn="1"/>
        </p:nvGrpSpPr>
        <p:grpSpPr>
          <a:xfrm>
            <a:off x="14067079" y="8504044"/>
            <a:ext cx="2188921" cy="606192"/>
            <a:chOff x="14181379" y="8537808"/>
            <a:chExt cx="2188921" cy="606192"/>
          </a:xfrm>
        </p:grpSpPr>
        <p:pic>
          <p:nvPicPr>
            <p:cNvPr id="12" name="Picture 11">
              <a:extLst>
                <a:ext uri="{FF2B5EF4-FFF2-40B4-BE49-F238E27FC236}">
                  <a16:creationId xmlns:a16="http://schemas.microsoft.com/office/drawing/2014/main" id="{E8726305-1C58-4FF0-B3B8-08D460158C5B}"/>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4873326" y="8537808"/>
              <a:ext cx="692313" cy="348181"/>
            </a:xfrm>
            <a:prstGeom prst="rect">
              <a:avLst/>
            </a:prstGeom>
          </p:spPr>
        </p:pic>
        <p:sp>
          <p:nvSpPr>
            <p:cNvPr id="13" name="TextBox 12">
              <a:extLst>
                <a:ext uri="{FF2B5EF4-FFF2-40B4-BE49-F238E27FC236}">
                  <a16:creationId xmlns:a16="http://schemas.microsoft.com/office/drawing/2014/main" id="{A16ABBF0-57C0-467C-89DA-C68F1367A8D2}"/>
                </a:ext>
              </a:extLst>
            </p:cNvPr>
            <p:cNvSpPr txBox="1"/>
            <p:nvPr userDrawn="1"/>
          </p:nvSpPr>
          <p:spPr>
            <a:xfrm>
              <a:off x="14181379" y="8805446"/>
              <a:ext cx="2188921" cy="338554"/>
            </a:xfrm>
            <a:prstGeom prst="rect">
              <a:avLst/>
            </a:prstGeom>
            <a:noFill/>
          </p:spPr>
          <p:txBody>
            <a:bodyPr wrap="square" rtlCol="0">
              <a:spAutoFit/>
            </a:bodyPr>
            <a:lstStyle/>
            <a:p>
              <a:r>
                <a:rPr lang="en-US" sz="1600" dirty="0">
                  <a:solidFill>
                    <a:schemeClr val="tx1"/>
                  </a:solidFill>
                </a:rPr>
                <a:t>Restricted Data D&amp;E</a:t>
              </a:r>
            </a:p>
          </p:txBody>
        </p:sp>
      </p:grpSp>
    </p:spTree>
    <p:extLst>
      <p:ext uri="{BB962C8B-B14F-4D97-AF65-F5344CB8AC3E}">
        <p14:creationId xmlns:p14="http://schemas.microsoft.com/office/powerpoint/2010/main" val="20277699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 Blue gradient">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856285-C576-9644-9658-CDC004412F87}"/>
              </a:ext>
            </a:extLst>
          </p:cNvPr>
          <p:cNvSpPr/>
          <p:nvPr/>
        </p:nvSpPr>
        <p:spPr bwMode="hidden">
          <a:xfrm>
            <a:off x="0" y="0"/>
            <a:ext cx="16256000" cy="9144000"/>
          </a:xfrm>
          <a:prstGeom prst="rect">
            <a:avLst/>
          </a:prstGeom>
          <a:gradFill>
            <a:gsLst>
              <a:gs pos="50000">
                <a:schemeClr val="accent2">
                  <a:lumMod val="80000"/>
                </a:schemeClr>
              </a:gs>
              <a:gs pos="100000">
                <a:schemeClr val="accent2"/>
              </a:gs>
              <a:gs pos="0">
                <a:schemeClr val="accent1"/>
              </a:gs>
            </a:gsLst>
            <a:lin ang="27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1" name="Title 20">
            <a:extLst>
              <a:ext uri="{FF2B5EF4-FFF2-40B4-BE49-F238E27FC236}">
                <a16:creationId xmlns:a16="http://schemas.microsoft.com/office/drawing/2014/main" id="{CBD45648-DA2B-4D9F-9DDE-303FACD95636}"/>
              </a:ext>
            </a:extLst>
          </p:cNvPr>
          <p:cNvSpPr>
            <a:spLocks noGrp="1"/>
          </p:cNvSpPr>
          <p:nvPr>
            <p:ph type="title" hasCustomPrompt="1"/>
          </p:nvPr>
        </p:nvSpPr>
        <p:spPr>
          <a:xfrm>
            <a:off x="852739" y="3553368"/>
            <a:ext cx="8631729" cy="4508353"/>
          </a:xfrm>
        </p:spPr>
        <p:txBody>
          <a:bodyPr anchor="t">
            <a:normAutofit/>
          </a:bodyPr>
          <a:lstStyle>
            <a:lvl1pPr>
              <a:defRPr sz="8000">
                <a:solidFill>
                  <a:schemeClr val="tx1"/>
                </a:solidFill>
              </a:defRPr>
            </a:lvl1pPr>
          </a:lstStyle>
          <a:p>
            <a:r>
              <a:rPr lang="en-US" dirty="0"/>
              <a:t>Click to add short closing sentence</a:t>
            </a:r>
          </a:p>
        </p:txBody>
      </p:sp>
      <p:pic>
        <p:nvPicPr>
          <p:cNvPr id="22" name="Graphic 21">
            <a:extLst>
              <a:ext uri="{FF2B5EF4-FFF2-40B4-BE49-F238E27FC236}">
                <a16:creationId xmlns:a16="http://schemas.microsoft.com/office/drawing/2014/main" id="{35151EF8-0A42-48D6-8398-B387DD3F08A9}"/>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black">
          <a:xfrm>
            <a:off x="850275" y="1511482"/>
            <a:ext cx="1310625" cy="530404"/>
          </a:xfrm>
          <a:prstGeom prst="rect">
            <a:avLst/>
          </a:prstGeom>
        </p:spPr>
      </p:pic>
      <p:pic>
        <p:nvPicPr>
          <p:cNvPr id="6" name="Graphic 5">
            <a:extLst>
              <a:ext uri="{FF2B5EF4-FFF2-40B4-BE49-F238E27FC236}">
                <a16:creationId xmlns:a16="http://schemas.microsoft.com/office/drawing/2014/main" id="{F370C42B-F571-47AE-9A46-588DCEE5440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black">
          <a:xfrm>
            <a:off x="850275" y="1511482"/>
            <a:ext cx="1310625" cy="530404"/>
          </a:xfrm>
          <a:prstGeom prst="rect">
            <a:avLst/>
          </a:prstGeom>
        </p:spPr>
      </p:pic>
      <p:pic>
        <p:nvPicPr>
          <p:cNvPr id="3" name="Graphic 2">
            <a:extLst>
              <a:ext uri="{FF2B5EF4-FFF2-40B4-BE49-F238E27FC236}">
                <a16:creationId xmlns:a16="http://schemas.microsoft.com/office/drawing/2014/main" id="{A1C155C8-97FA-4F2B-A382-B21DFA315F2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782" t="12990" r="50000" b="12990"/>
          <a:stretch/>
        </p:blipFill>
        <p:spPr>
          <a:xfrm>
            <a:off x="9859109" y="0"/>
            <a:ext cx="6396891" cy="9144000"/>
          </a:xfrm>
          <a:prstGeom prst="rect">
            <a:avLst/>
          </a:prstGeom>
        </p:spPr>
      </p:pic>
    </p:spTree>
    <p:extLst>
      <p:ext uri="{BB962C8B-B14F-4D97-AF65-F5344CB8AC3E}">
        <p14:creationId xmlns:p14="http://schemas.microsoft.com/office/powerpoint/2010/main" val="4213507737"/>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168" name="Picture 167">
            <a:extLst>
              <a:ext uri="{FF2B5EF4-FFF2-40B4-BE49-F238E27FC236}">
                <a16:creationId xmlns:a16="http://schemas.microsoft.com/office/drawing/2014/main" id="{B2914A7C-13AA-43DC-973C-59F00EECB59B}"/>
              </a:ext>
            </a:extLst>
          </p:cNvPr>
          <p:cNvPicPr>
            <a:picLocks noChangeAspect="1"/>
          </p:cNvPicPr>
          <p:nvPr/>
        </p:nvPicPr>
        <p:blipFill>
          <a:blip r:embed="rId2"/>
          <a:stretch>
            <a:fillRect/>
          </a:stretch>
        </p:blipFill>
        <p:spPr>
          <a:xfrm>
            <a:off x="497067" y="228606"/>
            <a:ext cx="14899915" cy="1548518"/>
          </a:xfrm>
          <a:prstGeom prst="rect">
            <a:avLst/>
          </a:prstGeom>
        </p:spPr>
      </p:pic>
      <p:pic>
        <p:nvPicPr>
          <p:cNvPr id="184" name="Picture 183">
            <a:extLst>
              <a:ext uri="{FF2B5EF4-FFF2-40B4-BE49-F238E27FC236}">
                <a16:creationId xmlns:a16="http://schemas.microsoft.com/office/drawing/2014/main" id="{F4964DAD-1588-4B43-BA28-7F5A258DD421}"/>
              </a:ext>
            </a:extLst>
          </p:cNvPr>
          <p:cNvPicPr>
            <a:picLocks noChangeAspect="1"/>
          </p:cNvPicPr>
          <p:nvPr/>
        </p:nvPicPr>
        <p:blipFill>
          <a:blip r:embed="rId2"/>
          <a:stretch>
            <a:fillRect/>
          </a:stretch>
        </p:blipFill>
        <p:spPr>
          <a:xfrm>
            <a:off x="497067" y="228606"/>
            <a:ext cx="14899915" cy="1548518"/>
          </a:xfrm>
          <a:prstGeom prst="rect">
            <a:avLst/>
          </a:prstGeom>
        </p:spPr>
      </p:pic>
      <p:pic>
        <p:nvPicPr>
          <p:cNvPr id="245" name="Picture 244">
            <a:extLst>
              <a:ext uri="{FF2B5EF4-FFF2-40B4-BE49-F238E27FC236}">
                <a16:creationId xmlns:a16="http://schemas.microsoft.com/office/drawing/2014/main" id="{11579E52-4BA8-4870-A425-FB4DE331E008}"/>
              </a:ext>
            </a:extLst>
          </p:cNvPr>
          <p:cNvPicPr>
            <a:picLocks noChangeAspect="1"/>
          </p:cNvPicPr>
          <p:nvPr userDrawn="1"/>
        </p:nvPicPr>
        <p:blipFill>
          <a:blip r:embed="rId2"/>
          <a:stretch>
            <a:fillRect/>
          </a:stretch>
        </p:blipFill>
        <p:spPr>
          <a:xfrm>
            <a:off x="497067" y="228606"/>
            <a:ext cx="14899915" cy="1548518"/>
          </a:xfrm>
          <a:prstGeom prst="rect">
            <a:avLst/>
          </a:prstGeom>
        </p:spPr>
      </p:pic>
      <p:grpSp>
        <p:nvGrpSpPr>
          <p:cNvPr id="368" name="Group 367">
            <a:extLst>
              <a:ext uri="{FF2B5EF4-FFF2-40B4-BE49-F238E27FC236}">
                <a16:creationId xmlns:a16="http://schemas.microsoft.com/office/drawing/2014/main" id="{815E32B5-FB38-48BD-9C78-A32C320D6A70}"/>
              </a:ext>
            </a:extLst>
          </p:cNvPr>
          <p:cNvGrpSpPr/>
          <p:nvPr userDrawn="1"/>
        </p:nvGrpSpPr>
        <p:grpSpPr>
          <a:xfrm>
            <a:off x="-6977" y="0"/>
            <a:ext cx="18041482" cy="9144001"/>
            <a:chOff x="-6977" y="0"/>
            <a:chExt cx="18041482" cy="9144001"/>
          </a:xfrm>
        </p:grpSpPr>
        <p:grpSp>
          <p:nvGrpSpPr>
            <p:cNvPr id="369" name="Group 368">
              <a:extLst>
                <a:ext uri="{FF2B5EF4-FFF2-40B4-BE49-F238E27FC236}">
                  <a16:creationId xmlns:a16="http://schemas.microsoft.com/office/drawing/2014/main" id="{AAFBF8FC-C743-408A-A4A2-FF666B13F17E}"/>
                </a:ext>
              </a:extLst>
            </p:cNvPr>
            <p:cNvGrpSpPr/>
            <p:nvPr/>
          </p:nvGrpSpPr>
          <p:grpSpPr>
            <a:xfrm>
              <a:off x="16391113" y="228606"/>
              <a:ext cx="1643392" cy="8400847"/>
              <a:chOff x="16391113" y="228606"/>
              <a:chExt cx="1643392" cy="8400847"/>
            </a:xfrm>
          </p:grpSpPr>
          <p:grpSp>
            <p:nvGrpSpPr>
              <p:cNvPr id="401" name="Group 400">
                <a:extLst>
                  <a:ext uri="{FF2B5EF4-FFF2-40B4-BE49-F238E27FC236}">
                    <a16:creationId xmlns:a16="http://schemas.microsoft.com/office/drawing/2014/main" id="{F62E36F9-6A84-431E-976E-12190619DE38}"/>
                  </a:ext>
                </a:extLst>
              </p:cNvPr>
              <p:cNvGrpSpPr/>
              <p:nvPr/>
            </p:nvGrpSpPr>
            <p:grpSpPr>
              <a:xfrm>
                <a:off x="16391113" y="873529"/>
                <a:ext cx="1643390" cy="429597"/>
                <a:chOff x="6816359" y="258274"/>
                <a:chExt cx="2729212" cy="763782"/>
              </a:xfrm>
              <a:solidFill>
                <a:schemeClr val="tx1"/>
              </a:solidFill>
            </p:grpSpPr>
            <p:sp>
              <p:nvSpPr>
                <p:cNvPr id="414" name="TextBox 413">
                  <a:extLst>
                    <a:ext uri="{FF2B5EF4-FFF2-40B4-BE49-F238E27FC236}">
                      <a16:creationId xmlns:a16="http://schemas.microsoft.com/office/drawing/2014/main" id="{BA44C3CE-BE56-4AAC-86A2-0F0A01082649}"/>
                    </a:ext>
                  </a:extLst>
                </p:cNvPr>
                <p:cNvSpPr txBox="1"/>
                <p:nvPr/>
              </p:nvSpPr>
              <p:spPr>
                <a:xfrm>
                  <a:off x="6911916" y="258274"/>
                  <a:ext cx="2633655" cy="763782"/>
                </a:xfrm>
                <a:prstGeom prst="rect">
                  <a:avLst/>
                </a:prstGeom>
                <a:grpFill/>
              </p:spPr>
              <p:txBody>
                <a:bodyPr wrap="square" rtlCol="0" anchor="ctr" anchorCtr="0">
                  <a:noAutofit/>
                </a:bodyPr>
                <a:lstStyle/>
                <a:p>
                  <a:r>
                    <a:rPr lang="en-US" sz="900" b="1" dirty="0">
                      <a:solidFill>
                        <a:schemeClr val="bg1"/>
                      </a:solidFill>
                    </a:rPr>
                    <a:t>Title Area</a:t>
                  </a:r>
                </a:p>
              </p:txBody>
            </p:sp>
            <p:cxnSp>
              <p:nvCxnSpPr>
                <p:cNvPr id="415" name="Straight Arrow Connector 414">
                  <a:extLst>
                    <a:ext uri="{FF2B5EF4-FFF2-40B4-BE49-F238E27FC236}">
                      <a16:creationId xmlns:a16="http://schemas.microsoft.com/office/drawing/2014/main" id="{8ED47C83-A7FE-48BF-8D9C-2EED6DFFE84A}"/>
                    </a:ext>
                  </a:extLst>
                </p:cNvPr>
                <p:cNvCxnSpPr/>
                <p:nvPr/>
              </p:nvCxnSpPr>
              <p:spPr>
                <a:xfrm>
                  <a:off x="6816359" y="258274"/>
                  <a:ext cx="0" cy="763782"/>
                </a:xfrm>
                <a:prstGeom prst="straightConnector1">
                  <a:avLst/>
                </a:prstGeom>
                <a:grpFill/>
                <a:ln w="12700">
                  <a:solidFill>
                    <a:schemeClr val="tx1">
                      <a:lumMod val="75000"/>
                      <a:lumOff val="25000"/>
                    </a:schemeClr>
                  </a:solidFill>
                  <a:headEnd type="triangle" w="sm" len="sm"/>
                  <a:tailEnd type="triangle" w="sm" len="sm"/>
                </a:ln>
                <a:effectLst/>
              </p:spPr>
              <p:style>
                <a:lnRef idx="2">
                  <a:schemeClr val="accent1"/>
                </a:lnRef>
                <a:fillRef idx="0">
                  <a:schemeClr val="accent1"/>
                </a:fillRef>
                <a:effectRef idx="1">
                  <a:schemeClr val="accent1"/>
                </a:effectRef>
                <a:fontRef idx="minor">
                  <a:schemeClr val="tx1"/>
                </a:fontRef>
              </p:style>
            </p:cxnSp>
          </p:grpSp>
          <p:grpSp>
            <p:nvGrpSpPr>
              <p:cNvPr id="402" name="Group 401">
                <a:extLst>
                  <a:ext uri="{FF2B5EF4-FFF2-40B4-BE49-F238E27FC236}">
                    <a16:creationId xmlns:a16="http://schemas.microsoft.com/office/drawing/2014/main" id="{0941E687-3FA2-4D02-B84A-4356222E51A2}"/>
                  </a:ext>
                </a:extLst>
              </p:cNvPr>
              <p:cNvGrpSpPr/>
              <p:nvPr/>
            </p:nvGrpSpPr>
            <p:grpSpPr>
              <a:xfrm>
                <a:off x="16391113" y="7984708"/>
                <a:ext cx="1643392" cy="190760"/>
                <a:chOff x="6816359" y="6061558"/>
                <a:chExt cx="2729216" cy="211439"/>
              </a:xfrm>
              <a:solidFill>
                <a:schemeClr val="tx1"/>
              </a:solidFill>
            </p:grpSpPr>
            <p:sp>
              <p:nvSpPr>
                <p:cNvPr id="412" name="TextBox 411">
                  <a:extLst>
                    <a:ext uri="{FF2B5EF4-FFF2-40B4-BE49-F238E27FC236}">
                      <a16:creationId xmlns:a16="http://schemas.microsoft.com/office/drawing/2014/main" id="{41542C8B-AF22-4FAB-9B84-1DA754ABA30D}"/>
                    </a:ext>
                  </a:extLst>
                </p:cNvPr>
                <p:cNvSpPr txBox="1"/>
                <p:nvPr/>
              </p:nvSpPr>
              <p:spPr>
                <a:xfrm>
                  <a:off x="6905715" y="6061558"/>
                  <a:ext cx="2639860" cy="210510"/>
                </a:xfrm>
                <a:prstGeom prst="rect">
                  <a:avLst/>
                </a:prstGeom>
                <a:grpFill/>
              </p:spPr>
              <p:txBody>
                <a:bodyPr wrap="square" rtlCol="0" anchor="ctr" anchorCtr="0">
                  <a:noAutofit/>
                </a:bodyPr>
                <a:lstStyle/>
                <a:p>
                  <a:r>
                    <a:rPr lang="en-US" sz="900" b="1" dirty="0">
                      <a:solidFill>
                        <a:schemeClr val="bg1"/>
                      </a:solidFill>
                    </a:rPr>
                    <a:t>Suggested Source Area</a:t>
                  </a:r>
                </a:p>
              </p:txBody>
            </p:sp>
            <p:cxnSp>
              <p:nvCxnSpPr>
                <p:cNvPr id="413" name="Straight Arrow Connector 412">
                  <a:extLst>
                    <a:ext uri="{FF2B5EF4-FFF2-40B4-BE49-F238E27FC236}">
                      <a16:creationId xmlns:a16="http://schemas.microsoft.com/office/drawing/2014/main" id="{B9B0667C-0332-4944-8368-57ACE38F2294}"/>
                    </a:ext>
                  </a:extLst>
                </p:cNvPr>
                <p:cNvCxnSpPr/>
                <p:nvPr/>
              </p:nvCxnSpPr>
              <p:spPr>
                <a:xfrm>
                  <a:off x="6816359" y="6062487"/>
                  <a:ext cx="0" cy="210510"/>
                </a:xfrm>
                <a:prstGeom prst="straightConnector1">
                  <a:avLst/>
                </a:prstGeom>
                <a:grpFill/>
                <a:ln w="12700">
                  <a:solidFill>
                    <a:schemeClr val="tx1">
                      <a:lumMod val="75000"/>
                      <a:lumOff val="25000"/>
                    </a:schemeClr>
                  </a:solidFill>
                  <a:headEnd type="triangle" w="sm" len="sm"/>
                  <a:tailEnd type="triangle" w="sm" len="sm"/>
                </a:ln>
                <a:effectLst/>
              </p:spPr>
              <p:style>
                <a:lnRef idx="2">
                  <a:schemeClr val="accent1"/>
                </a:lnRef>
                <a:fillRef idx="0">
                  <a:schemeClr val="accent1"/>
                </a:fillRef>
                <a:effectRef idx="1">
                  <a:schemeClr val="accent1"/>
                </a:effectRef>
                <a:fontRef idx="minor">
                  <a:schemeClr val="tx1"/>
                </a:fontRef>
              </p:style>
            </p:cxnSp>
          </p:grpSp>
          <p:grpSp>
            <p:nvGrpSpPr>
              <p:cNvPr id="403" name="Group 402">
                <a:extLst>
                  <a:ext uri="{FF2B5EF4-FFF2-40B4-BE49-F238E27FC236}">
                    <a16:creationId xmlns:a16="http://schemas.microsoft.com/office/drawing/2014/main" id="{E30F75F7-D118-4B53-88E8-2157693065F7}"/>
                  </a:ext>
                </a:extLst>
              </p:cNvPr>
              <p:cNvGrpSpPr/>
              <p:nvPr/>
            </p:nvGrpSpPr>
            <p:grpSpPr>
              <a:xfrm>
                <a:off x="16391113" y="1680123"/>
                <a:ext cx="1643390" cy="6122307"/>
                <a:chOff x="6816359" y="258274"/>
                <a:chExt cx="2729212" cy="763782"/>
              </a:xfrm>
              <a:solidFill>
                <a:schemeClr val="tx1"/>
              </a:solidFill>
            </p:grpSpPr>
            <p:sp>
              <p:nvSpPr>
                <p:cNvPr id="410" name="TextBox 409">
                  <a:extLst>
                    <a:ext uri="{FF2B5EF4-FFF2-40B4-BE49-F238E27FC236}">
                      <a16:creationId xmlns:a16="http://schemas.microsoft.com/office/drawing/2014/main" id="{478B5E85-1B8D-409C-8686-3F3FAE61E4B2}"/>
                    </a:ext>
                  </a:extLst>
                </p:cNvPr>
                <p:cNvSpPr txBox="1"/>
                <p:nvPr/>
              </p:nvSpPr>
              <p:spPr>
                <a:xfrm>
                  <a:off x="6911916" y="258274"/>
                  <a:ext cx="2633655" cy="763782"/>
                </a:xfrm>
                <a:prstGeom prst="rect">
                  <a:avLst/>
                </a:prstGeom>
                <a:grpFill/>
              </p:spPr>
              <p:txBody>
                <a:bodyPr wrap="square" rtlCol="0" anchor="ctr" anchorCtr="0">
                  <a:noAutofit/>
                </a:bodyPr>
                <a:lstStyle/>
                <a:p>
                  <a:r>
                    <a:rPr lang="en-US" sz="900" b="1" dirty="0">
                      <a:solidFill>
                        <a:schemeClr val="bg1"/>
                      </a:solidFill>
                    </a:rPr>
                    <a:t>Primary Content Area</a:t>
                  </a:r>
                </a:p>
              </p:txBody>
            </p:sp>
            <p:cxnSp>
              <p:nvCxnSpPr>
                <p:cNvPr id="411" name="Straight Arrow Connector 410">
                  <a:extLst>
                    <a:ext uri="{FF2B5EF4-FFF2-40B4-BE49-F238E27FC236}">
                      <a16:creationId xmlns:a16="http://schemas.microsoft.com/office/drawing/2014/main" id="{3F007CF6-7CA3-4488-AA4A-51DF3E44F29F}"/>
                    </a:ext>
                  </a:extLst>
                </p:cNvPr>
                <p:cNvCxnSpPr/>
                <p:nvPr/>
              </p:nvCxnSpPr>
              <p:spPr>
                <a:xfrm>
                  <a:off x="6816359" y="258274"/>
                  <a:ext cx="0" cy="763782"/>
                </a:xfrm>
                <a:prstGeom prst="straightConnector1">
                  <a:avLst/>
                </a:prstGeom>
                <a:grpFill/>
                <a:ln w="12700">
                  <a:solidFill>
                    <a:schemeClr val="tx1">
                      <a:lumMod val="75000"/>
                      <a:lumOff val="25000"/>
                    </a:schemeClr>
                  </a:solidFill>
                  <a:headEnd type="triangle" w="sm" len="sm"/>
                  <a:tailEnd type="triangle" w="sm" len="sm"/>
                </a:ln>
                <a:effectLst/>
              </p:spPr>
              <p:style>
                <a:lnRef idx="2">
                  <a:schemeClr val="accent1"/>
                </a:lnRef>
                <a:fillRef idx="0">
                  <a:schemeClr val="accent1"/>
                </a:fillRef>
                <a:effectRef idx="1">
                  <a:schemeClr val="accent1"/>
                </a:effectRef>
                <a:fontRef idx="minor">
                  <a:schemeClr val="tx1"/>
                </a:fontRef>
              </p:style>
            </p:cxnSp>
          </p:grpSp>
          <p:grpSp>
            <p:nvGrpSpPr>
              <p:cNvPr id="404" name="Group 403">
                <a:extLst>
                  <a:ext uri="{FF2B5EF4-FFF2-40B4-BE49-F238E27FC236}">
                    <a16:creationId xmlns:a16="http://schemas.microsoft.com/office/drawing/2014/main" id="{1CF9A4BF-C5D3-4771-8318-EB39224ABFF9}"/>
                  </a:ext>
                </a:extLst>
              </p:cNvPr>
              <p:cNvGrpSpPr/>
              <p:nvPr/>
            </p:nvGrpSpPr>
            <p:grpSpPr>
              <a:xfrm>
                <a:off x="16391113" y="228606"/>
                <a:ext cx="1643390" cy="644924"/>
                <a:chOff x="6816359" y="258274"/>
                <a:chExt cx="2729212" cy="763782"/>
              </a:xfrm>
            </p:grpSpPr>
            <p:sp>
              <p:nvSpPr>
                <p:cNvPr id="408" name="TextBox 407">
                  <a:extLst>
                    <a:ext uri="{FF2B5EF4-FFF2-40B4-BE49-F238E27FC236}">
                      <a16:creationId xmlns:a16="http://schemas.microsoft.com/office/drawing/2014/main" id="{70CB5599-1DF3-4074-9A41-413EC5527F5A}"/>
                    </a:ext>
                  </a:extLst>
                </p:cNvPr>
                <p:cNvSpPr txBox="1"/>
                <p:nvPr/>
              </p:nvSpPr>
              <p:spPr>
                <a:xfrm>
                  <a:off x="6911916" y="258274"/>
                  <a:ext cx="2633655" cy="763782"/>
                </a:xfrm>
                <a:prstGeom prst="rect">
                  <a:avLst/>
                </a:prstGeom>
                <a:pattFill prst="ltUpDiag">
                  <a:fgClr>
                    <a:schemeClr val="tx1">
                      <a:lumMod val="60000"/>
                      <a:lumOff val="40000"/>
                    </a:schemeClr>
                  </a:fgClr>
                  <a:bgClr>
                    <a:schemeClr val="tx1"/>
                  </a:bgClr>
                </a:pattFill>
              </p:spPr>
              <p:txBody>
                <a:bodyPr wrap="square" rtlCol="0" anchor="ctr" anchorCtr="0">
                  <a:noAutofit/>
                </a:bodyPr>
                <a:lstStyle/>
                <a:p>
                  <a:r>
                    <a:rPr lang="en-US" sz="900" b="1" dirty="0">
                      <a:solidFill>
                        <a:schemeClr val="bg1"/>
                      </a:solidFill>
                    </a:rPr>
                    <a:t>Overflow Title Area</a:t>
                  </a:r>
                </a:p>
              </p:txBody>
            </p:sp>
            <p:cxnSp>
              <p:nvCxnSpPr>
                <p:cNvPr id="409" name="Straight Arrow Connector 408">
                  <a:extLst>
                    <a:ext uri="{FF2B5EF4-FFF2-40B4-BE49-F238E27FC236}">
                      <a16:creationId xmlns:a16="http://schemas.microsoft.com/office/drawing/2014/main" id="{68B2387C-6EAD-4CC5-B685-BD8E3DF0AE98}"/>
                    </a:ext>
                  </a:extLst>
                </p:cNvPr>
                <p:cNvCxnSpPr/>
                <p:nvPr/>
              </p:nvCxnSpPr>
              <p:spPr>
                <a:xfrm>
                  <a:off x="6816359" y="258274"/>
                  <a:ext cx="0" cy="763782"/>
                </a:xfrm>
                <a:prstGeom prst="straightConnector1">
                  <a:avLst/>
                </a:prstGeom>
                <a:ln w="12700">
                  <a:solidFill>
                    <a:schemeClr val="tx1">
                      <a:lumMod val="75000"/>
                      <a:lumOff val="25000"/>
                    </a:schemeClr>
                  </a:solidFill>
                  <a:headEnd type="triangle" w="sm" len="sm"/>
                  <a:tailEnd type="triangle" w="sm" len="sm"/>
                </a:ln>
                <a:effectLst/>
              </p:spPr>
              <p:style>
                <a:lnRef idx="2">
                  <a:schemeClr val="accent1"/>
                </a:lnRef>
                <a:fillRef idx="0">
                  <a:schemeClr val="accent1"/>
                </a:fillRef>
                <a:effectRef idx="1">
                  <a:schemeClr val="accent1"/>
                </a:effectRef>
                <a:fontRef idx="minor">
                  <a:schemeClr val="tx1"/>
                </a:fontRef>
              </p:style>
            </p:cxnSp>
          </p:grpSp>
          <p:grpSp>
            <p:nvGrpSpPr>
              <p:cNvPr id="405" name="Group 404">
                <a:extLst>
                  <a:ext uri="{FF2B5EF4-FFF2-40B4-BE49-F238E27FC236}">
                    <a16:creationId xmlns:a16="http://schemas.microsoft.com/office/drawing/2014/main" id="{1D51AB5C-A71F-4713-BA98-9522E975A010}"/>
                  </a:ext>
                </a:extLst>
              </p:cNvPr>
              <p:cNvGrpSpPr/>
              <p:nvPr/>
            </p:nvGrpSpPr>
            <p:grpSpPr>
              <a:xfrm>
                <a:off x="16391113" y="8286995"/>
                <a:ext cx="1643392" cy="342458"/>
                <a:chOff x="6816359" y="6061558"/>
                <a:chExt cx="2729216" cy="211439"/>
              </a:xfrm>
              <a:solidFill>
                <a:schemeClr val="tx1"/>
              </a:solidFill>
            </p:grpSpPr>
            <p:sp>
              <p:nvSpPr>
                <p:cNvPr id="406" name="TextBox 405">
                  <a:extLst>
                    <a:ext uri="{FF2B5EF4-FFF2-40B4-BE49-F238E27FC236}">
                      <a16:creationId xmlns:a16="http://schemas.microsoft.com/office/drawing/2014/main" id="{929CA122-BE8F-4716-88BF-A444EAC5D4D2}"/>
                    </a:ext>
                  </a:extLst>
                </p:cNvPr>
                <p:cNvSpPr txBox="1"/>
                <p:nvPr/>
              </p:nvSpPr>
              <p:spPr>
                <a:xfrm>
                  <a:off x="6905715" y="6061558"/>
                  <a:ext cx="2639860" cy="210510"/>
                </a:xfrm>
                <a:prstGeom prst="rect">
                  <a:avLst/>
                </a:prstGeom>
                <a:grpFill/>
              </p:spPr>
              <p:txBody>
                <a:bodyPr wrap="square" rtlCol="0" anchor="ctr" anchorCtr="0">
                  <a:noAutofit/>
                </a:bodyPr>
                <a:lstStyle/>
                <a:p>
                  <a:r>
                    <a:rPr lang="en-US" sz="900" b="1" dirty="0">
                      <a:solidFill>
                        <a:schemeClr val="bg1"/>
                      </a:solidFill>
                    </a:rPr>
                    <a:t>Logo and Page Number</a:t>
                  </a:r>
                </a:p>
              </p:txBody>
            </p:sp>
            <p:cxnSp>
              <p:nvCxnSpPr>
                <p:cNvPr id="407" name="Straight Arrow Connector 406">
                  <a:extLst>
                    <a:ext uri="{FF2B5EF4-FFF2-40B4-BE49-F238E27FC236}">
                      <a16:creationId xmlns:a16="http://schemas.microsoft.com/office/drawing/2014/main" id="{FE87EB25-B309-4603-A1FA-07097B8B737E}"/>
                    </a:ext>
                  </a:extLst>
                </p:cNvPr>
                <p:cNvCxnSpPr/>
                <p:nvPr/>
              </p:nvCxnSpPr>
              <p:spPr>
                <a:xfrm>
                  <a:off x="6816359" y="6062487"/>
                  <a:ext cx="0" cy="210510"/>
                </a:xfrm>
                <a:prstGeom prst="straightConnector1">
                  <a:avLst/>
                </a:prstGeom>
                <a:grpFill/>
                <a:ln w="12700">
                  <a:solidFill>
                    <a:schemeClr val="tx1">
                      <a:lumMod val="75000"/>
                      <a:lumOff val="25000"/>
                    </a:schemeClr>
                  </a:solidFill>
                  <a:headEnd type="triangle" w="sm" len="sm"/>
                  <a:tailEnd type="triangle" w="sm" len="sm"/>
                </a:ln>
                <a:effectLst/>
              </p:spPr>
              <p:style>
                <a:lnRef idx="2">
                  <a:schemeClr val="accent1"/>
                </a:lnRef>
                <a:fillRef idx="0">
                  <a:schemeClr val="accent1"/>
                </a:fillRef>
                <a:effectRef idx="1">
                  <a:schemeClr val="accent1"/>
                </a:effectRef>
                <a:fontRef idx="minor">
                  <a:schemeClr val="tx1"/>
                </a:fontRef>
              </p:style>
            </p:cxnSp>
          </p:grpSp>
        </p:grpSp>
        <p:grpSp>
          <p:nvGrpSpPr>
            <p:cNvPr id="370" name="Group 369">
              <a:extLst>
                <a:ext uri="{FF2B5EF4-FFF2-40B4-BE49-F238E27FC236}">
                  <a16:creationId xmlns:a16="http://schemas.microsoft.com/office/drawing/2014/main" id="{4FA9BEBD-FA44-497F-9925-6858C9E0449D}"/>
                </a:ext>
              </a:extLst>
            </p:cNvPr>
            <p:cNvGrpSpPr/>
            <p:nvPr userDrawn="1"/>
          </p:nvGrpSpPr>
          <p:grpSpPr>
            <a:xfrm>
              <a:off x="-6977" y="0"/>
              <a:ext cx="16262974" cy="9144001"/>
              <a:chOff x="-6977" y="0"/>
              <a:chExt cx="16262974" cy="9144001"/>
            </a:xfrm>
          </p:grpSpPr>
          <p:grpSp>
            <p:nvGrpSpPr>
              <p:cNvPr id="371" name="Group 370">
                <a:extLst>
                  <a:ext uri="{FF2B5EF4-FFF2-40B4-BE49-F238E27FC236}">
                    <a16:creationId xmlns:a16="http://schemas.microsoft.com/office/drawing/2014/main" id="{DF9C94DC-D1F0-464B-AE9B-9FB2FFF0426B}"/>
                  </a:ext>
                </a:extLst>
              </p:cNvPr>
              <p:cNvGrpSpPr/>
              <p:nvPr/>
            </p:nvGrpSpPr>
            <p:grpSpPr>
              <a:xfrm>
                <a:off x="852739" y="2041886"/>
                <a:ext cx="14543460" cy="5768234"/>
                <a:chOff x="544054" y="910199"/>
                <a:chExt cx="11099304" cy="5686989"/>
              </a:xfrm>
            </p:grpSpPr>
            <p:sp>
              <p:nvSpPr>
                <p:cNvPr id="389" name="Rectangle 388">
                  <a:extLst>
                    <a:ext uri="{FF2B5EF4-FFF2-40B4-BE49-F238E27FC236}">
                      <a16:creationId xmlns:a16="http://schemas.microsoft.com/office/drawing/2014/main" id="{7FD3E0D4-26D8-477C-81E9-E05DCFFA82FA}"/>
                    </a:ext>
                  </a:extLst>
                </p:cNvPr>
                <p:cNvSpPr/>
                <p:nvPr/>
              </p:nvSpPr>
              <p:spPr>
                <a:xfrm>
                  <a:off x="544054" y="910199"/>
                  <a:ext cx="731520" cy="568698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0" name="Rectangle 389">
                  <a:extLst>
                    <a:ext uri="{FF2B5EF4-FFF2-40B4-BE49-F238E27FC236}">
                      <a16:creationId xmlns:a16="http://schemas.microsoft.com/office/drawing/2014/main" id="{8CBD9651-3189-42AA-8984-0AFB159FC0EA}"/>
                    </a:ext>
                  </a:extLst>
                </p:cNvPr>
                <p:cNvSpPr/>
                <p:nvPr/>
              </p:nvSpPr>
              <p:spPr>
                <a:xfrm>
                  <a:off x="1486580" y="910199"/>
                  <a:ext cx="731520" cy="568698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1" name="Rectangle 390">
                  <a:extLst>
                    <a:ext uri="{FF2B5EF4-FFF2-40B4-BE49-F238E27FC236}">
                      <a16:creationId xmlns:a16="http://schemas.microsoft.com/office/drawing/2014/main" id="{81988AB6-21B7-481C-B595-3F780F3E9F53}"/>
                    </a:ext>
                  </a:extLst>
                </p:cNvPr>
                <p:cNvSpPr/>
                <p:nvPr/>
              </p:nvSpPr>
              <p:spPr>
                <a:xfrm>
                  <a:off x="2429106" y="910199"/>
                  <a:ext cx="731520" cy="568698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2" name="Rectangle 391">
                  <a:extLst>
                    <a:ext uri="{FF2B5EF4-FFF2-40B4-BE49-F238E27FC236}">
                      <a16:creationId xmlns:a16="http://schemas.microsoft.com/office/drawing/2014/main" id="{39DDE36E-32F7-460B-988A-D31B6132E9EA}"/>
                    </a:ext>
                  </a:extLst>
                </p:cNvPr>
                <p:cNvSpPr/>
                <p:nvPr/>
              </p:nvSpPr>
              <p:spPr>
                <a:xfrm>
                  <a:off x="3371632" y="910199"/>
                  <a:ext cx="731520" cy="568698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3" name="Rectangle 392">
                  <a:extLst>
                    <a:ext uri="{FF2B5EF4-FFF2-40B4-BE49-F238E27FC236}">
                      <a16:creationId xmlns:a16="http://schemas.microsoft.com/office/drawing/2014/main" id="{BCC17DCC-9754-4816-92B3-394667032CCC}"/>
                    </a:ext>
                  </a:extLst>
                </p:cNvPr>
                <p:cNvSpPr/>
                <p:nvPr/>
              </p:nvSpPr>
              <p:spPr>
                <a:xfrm>
                  <a:off x="4314158" y="910199"/>
                  <a:ext cx="731520" cy="568698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4" name="Rectangle 393">
                  <a:extLst>
                    <a:ext uri="{FF2B5EF4-FFF2-40B4-BE49-F238E27FC236}">
                      <a16:creationId xmlns:a16="http://schemas.microsoft.com/office/drawing/2014/main" id="{D045F482-E486-40BB-85AA-BC1630007687}"/>
                    </a:ext>
                  </a:extLst>
                </p:cNvPr>
                <p:cNvSpPr/>
                <p:nvPr/>
              </p:nvSpPr>
              <p:spPr>
                <a:xfrm>
                  <a:off x="5256684" y="910199"/>
                  <a:ext cx="731520" cy="568698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5" name="Rectangle 394">
                  <a:extLst>
                    <a:ext uri="{FF2B5EF4-FFF2-40B4-BE49-F238E27FC236}">
                      <a16:creationId xmlns:a16="http://schemas.microsoft.com/office/drawing/2014/main" id="{C3D47B6C-50AB-4DF6-82D4-3F908585B00B}"/>
                    </a:ext>
                  </a:extLst>
                </p:cNvPr>
                <p:cNvSpPr/>
                <p:nvPr/>
              </p:nvSpPr>
              <p:spPr>
                <a:xfrm>
                  <a:off x="6199210" y="910199"/>
                  <a:ext cx="731520" cy="568698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6" name="Rectangle 395">
                  <a:extLst>
                    <a:ext uri="{FF2B5EF4-FFF2-40B4-BE49-F238E27FC236}">
                      <a16:creationId xmlns:a16="http://schemas.microsoft.com/office/drawing/2014/main" id="{3AFBA864-8FFF-42CD-A936-205BA937C58D}"/>
                    </a:ext>
                  </a:extLst>
                </p:cNvPr>
                <p:cNvSpPr/>
                <p:nvPr/>
              </p:nvSpPr>
              <p:spPr>
                <a:xfrm>
                  <a:off x="7141736" y="910199"/>
                  <a:ext cx="731520" cy="568698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7" name="Rectangle 396">
                  <a:extLst>
                    <a:ext uri="{FF2B5EF4-FFF2-40B4-BE49-F238E27FC236}">
                      <a16:creationId xmlns:a16="http://schemas.microsoft.com/office/drawing/2014/main" id="{0AB6FC89-52E3-4FFB-851C-85FD7C051FC5}"/>
                    </a:ext>
                  </a:extLst>
                </p:cNvPr>
                <p:cNvSpPr/>
                <p:nvPr/>
              </p:nvSpPr>
              <p:spPr>
                <a:xfrm>
                  <a:off x="8084262" y="910199"/>
                  <a:ext cx="731520" cy="568698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8" name="Rectangle 397">
                  <a:extLst>
                    <a:ext uri="{FF2B5EF4-FFF2-40B4-BE49-F238E27FC236}">
                      <a16:creationId xmlns:a16="http://schemas.microsoft.com/office/drawing/2014/main" id="{4B81C939-A67F-4DB1-9EE3-E7C9CABCE2AF}"/>
                    </a:ext>
                  </a:extLst>
                </p:cNvPr>
                <p:cNvSpPr/>
                <p:nvPr/>
              </p:nvSpPr>
              <p:spPr>
                <a:xfrm>
                  <a:off x="9026788" y="910199"/>
                  <a:ext cx="731520" cy="568698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9" name="Rectangle 398">
                  <a:extLst>
                    <a:ext uri="{FF2B5EF4-FFF2-40B4-BE49-F238E27FC236}">
                      <a16:creationId xmlns:a16="http://schemas.microsoft.com/office/drawing/2014/main" id="{C30533AE-D93F-4433-8561-D884886B8CD9}"/>
                    </a:ext>
                  </a:extLst>
                </p:cNvPr>
                <p:cNvSpPr/>
                <p:nvPr/>
              </p:nvSpPr>
              <p:spPr>
                <a:xfrm>
                  <a:off x="9969314" y="910199"/>
                  <a:ext cx="731520" cy="568698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0" name="Rectangle 399">
                  <a:extLst>
                    <a:ext uri="{FF2B5EF4-FFF2-40B4-BE49-F238E27FC236}">
                      <a16:creationId xmlns:a16="http://schemas.microsoft.com/office/drawing/2014/main" id="{A86F057C-C303-4E97-9FC5-784D6C988AB7}"/>
                    </a:ext>
                  </a:extLst>
                </p:cNvPr>
                <p:cNvSpPr/>
                <p:nvPr/>
              </p:nvSpPr>
              <p:spPr>
                <a:xfrm>
                  <a:off x="10911838" y="910199"/>
                  <a:ext cx="731520" cy="568698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72" name="Freeform: Shape 371">
                <a:extLst>
                  <a:ext uri="{FF2B5EF4-FFF2-40B4-BE49-F238E27FC236}">
                    <a16:creationId xmlns:a16="http://schemas.microsoft.com/office/drawing/2014/main" id="{BE1F475C-39D6-41D2-8394-979F1F674C74}"/>
                  </a:ext>
                </a:extLst>
              </p:cNvPr>
              <p:cNvSpPr/>
              <p:nvPr/>
            </p:nvSpPr>
            <p:spPr>
              <a:xfrm>
                <a:off x="-6977" y="0"/>
                <a:ext cx="16262974" cy="9144001"/>
              </a:xfrm>
              <a:custGeom>
                <a:avLst/>
                <a:gdLst>
                  <a:gd name="connsiteX0" fmla="*/ 873749 w 16262974"/>
                  <a:gd name="connsiteY0" fmla="*/ 8282620 h 9144001"/>
                  <a:gd name="connsiteX1" fmla="*/ 873749 w 16262974"/>
                  <a:gd name="connsiteY1" fmla="*/ 8629453 h 9144001"/>
                  <a:gd name="connsiteX2" fmla="*/ 15403174 w 16262974"/>
                  <a:gd name="connsiteY2" fmla="*/ 8629453 h 9144001"/>
                  <a:gd name="connsiteX3" fmla="*/ 15403174 w 16262974"/>
                  <a:gd name="connsiteY3" fmla="*/ 8282620 h 9144001"/>
                  <a:gd name="connsiteX4" fmla="*/ 873749 w 16262974"/>
                  <a:gd name="connsiteY4" fmla="*/ 7977467 h 9144001"/>
                  <a:gd name="connsiteX5" fmla="*/ 873749 w 16262974"/>
                  <a:gd name="connsiteY5" fmla="*/ 8175468 h 9144001"/>
                  <a:gd name="connsiteX6" fmla="*/ 15403174 w 16262974"/>
                  <a:gd name="connsiteY6" fmla="*/ 8175468 h 9144001"/>
                  <a:gd name="connsiteX7" fmla="*/ 15403174 w 16262974"/>
                  <a:gd name="connsiteY7" fmla="*/ 7977467 h 9144001"/>
                  <a:gd name="connsiteX8" fmla="*/ 873749 w 16262974"/>
                  <a:gd name="connsiteY8" fmla="*/ 2029442 h 9144001"/>
                  <a:gd name="connsiteX9" fmla="*/ 873749 w 16262974"/>
                  <a:gd name="connsiteY9" fmla="*/ 7812272 h 9144001"/>
                  <a:gd name="connsiteX10" fmla="*/ 15403174 w 16262974"/>
                  <a:gd name="connsiteY10" fmla="*/ 7812272 h 9144001"/>
                  <a:gd name="connsiteX11" fmla="*/ 15403174 w 16262974"/>
                  <a:gd name="connsiteY11" fmla="*/ 2029442 h 9144001"/>
                  <a:gd name="connsiteX12" fmla="*/ 873749 w 16262974"/>
                  <a:gd name="connsiteY12" fmla="*/ 873529 h 9144001"/>
                  <a:gd name="connsiteX13" fmla="*/ 873749 w 16262974"/>
                  <a:gd name="connsiteY13" fmla="*/ 1303127 h 9144001"/>
                  <a:gd name="connsiteX14" fmla="*/ 15403174 w 16262974"/>
                  <a:gd name="connsiteY14" fmla="*/ 1303127 h 9144001"/>
                  <a:gd name="connsiteX15" fmla="*/ 15403174 w 16262974"/>
                  <a:gd name="connsiteY15" fmla="*/ 873529 h 9144001"/>
                  <a:gd name="connsiteX16" fmla="*/ 0 w 16262974"/>
                  <a:gd name="connsiteY16" fmla="*/ 0 h 9144001"/>
                  <a:gd name="connsiteX17" fmla="*/ 4154 w 16262974"/>
                  <a:gd name="connsiteY17" fmla="*/ 0 h 9144001"/>
                  <a:gd name="connsiteX18" fmla="*/ 873749 w 16262974"/>
                  <a:gd name="connsiteY18" fmla="*/ 0 h 9144001"/>
                  <a:gd name="connsiteX19" fmla="*/ 16262974 w 16262974"/>
                  <a:gd name="connsiteY19" fmla="*/ 0 h 9144001"/>
                  <a:gd name="connsiteX20" fmla="*/ 16262974 w 16262974"/>
                  <a:gd name="connsiteY20" fmla="*/ 873529 h 9144001"/>
                  <a:gd name="connsiteX21" fmla="*/ 16262887 w 16262974"/>
                  <a:gd name="connsiteY21" fmla="*/ 873529 h 9144001"/>
                  <a:gd name="connsiteX22" fmla="*/ 16262887 w 16262974"/>
                  <a:gd name="connsiteY22" fmla="*/ 1303127 h 9144001"/>
                  <a:gd name="connsiteX23" fmla="*/ 16262887 w 16262974"/>
                  <a:gd name="connsiteY23" fmla="*/ 2029442 h 9144001"/>
                  <a:gd name="connsiteX24" fmla="*/ 16262887 w 16262974"/>
                  <a:gd name="connsiteY24" fmla="*/ 9142976 h 9144001"/>
                  <a:gd name="connsiteX25" fmla="*/ 16260855 w 16262974"/>
                  <a:gd name="connsiteY25" fmla="*/ 9142976 h 9144001"/>
                  <a:gd name="connsiteX26" fmla="*/ 16260855 w 16262974"/>
                  <a:gd name="connsiteY26" fmla="*/ 9144001 h 9144001"/>
                  <a:gd name="connsiteX27" fmla="*/ 2036 w 16262974"/>
                  <a:gd name="connsiteY27" fmla="*/ 9144001 h 9144001"/>
                  <a:gd name="connsiteX28" fmla="*/ 2036 w 16262974"/>
                  <a:gd name="connsiteY28" fmla="*/ 9142976 h 9144001"/>
                  <a:gd name="connsiteX29" fmla="*/ 0 w 16262974"/>
                  <a:gd name="connsiteY29" fmla="*/ 9142976 h 9144001"/>
                  <a:gd name="connsiteX30" fmla="*/ 0 w 16262974"/>
                  <a:gd name="connsiteY30" fmla="*/ 2029442 h 9144001"/>
                  <a:gd name="connsiteX31" fmla="*/ 0 w 16262974"/>
                  <a:gd name="connsiteY31" fmla="*/ 1303127 h 9144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6262974" h="9144001">
                    <a:moveTo>
                      <a:pt x="873749" y="8282620"/>
                    </a:moveTo>
                    <a:lnTo>
                      <a:pt x="873749" y="8629453"/>
                    </a:lnTo>
                    <a:lnTo>
                      <a:pt x="15403174" y="8629453"/>
                    </a:lnTo>
                    <a:lnTo>
                      <a:pt x="15403174" y="8282620"/>
                    </a:lnTo>
                    <a:close/>
                    <a:moveTo>
                      <a:pt x="873749" y="7977467"/>
                    </a:moveTo>
                    <a:lnTo>
                      <a:pt x="873749" y="8175468"/>
                    </a:lnTo>
                    <a:lnTo>
                      <a:pt x="15403174" y="8175468"/>
                    </a:lnTo>
                    <a:lnTo>
                      <a:pt x="15403174" y="7977467"/>
                    </a:lnTo>
                    <a:close/>
                    <a:moveTo>
                      <a:pt x="873749" y="2029442"/>
                    </a:moveTo>
                    <a:lnTo>
                      <a:pt x="873749" y="7812272"/>
                    </a:lnTo>
                    <a:lnTo>
                      <a:pt x="15403174" y="7812272"/>
                    </a:lnTo>
                    <a:lnTo>
                      <a:pt x="15403174" y="2029442"/>
                    </a:lnTo>
                    <a:close/>
                    <a:moveTo>
                      <a:pt x="873749" y="873529"/>
                    </a:moveTo>
                    <a:lnTo>
                      <a:pt x="873749" y="1303127"/>
                    </a:lnTo>
                    <a:lnTo>
                      <a:pt x="15403174" y="1303127"/>
                    </a:lnTo>
                    <a:lnTo>
                      <a:pt x="15403174" y="873529"/>
                    </a:lnTo>
                    <a:close/>
                    <a:moveTo>
                      <a:pt x="0" y="0"/>
                    </a:moveTo>
                    <a:lnTo>
                      <a:pt x="4154" y="0"/>
                    </a:lnTo>
                    <a:lnTo>
                      <a:pt x="873749" y="0"/>
                    </a:lnTo>
                    <a:lnTo>
                      <a:pt x="16262974" y="0"/>
                    </a:lnTo>
                    <a:lnTo>
                      <a:pt x="16262974" y="873529"/>
                    </a:lnTo>
                    <a:lnTo>
                      <a:pt x="16262887" y="873529"/>
                    </a:lnTo>
                    <a:lnTo>
                      <a:pt x="16262887" y="1303127"/>
                    </a:lnTo>
                    <a:lnTo>
                      <a:pt x="16262887" y="2029442"/>
                    </a:lnTo>
                    <a:lnTo>
                      <a:pt x="16262887" y="9142976"/>
                    </a:lnTo>
                    <a:lnTo>
                      <a:pt x="16260855" y="9142976"/>
                    </a:lnTo>
                    <a:lnTo>
                      <a:pt x="16260855" y="9144001"/>
                    </a:lnTo>
                    <a:lnTo>
                      <a:pt x="2036" y="9144001"/>
                    </a:lnTo>
                    <a:lnTo>
                      <a:pt x="2036" y="9142976"/>
                    </a:lnTo>
                    <a:lnTo>
                      <a:pt x="0" y="9142976"/>
                    </a:lnTo>
                    <a:lnTo>
                      <a:pt x="0" y="2029442"/>
                    </a:lnTo>
                    <a:lnTo>
                      <a:pt x="0" y="1303127"/>
                    </a:ln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cxnSp>
            <p:nvCxnSpPr>
              <p:cNvPr id="373" name="Straight Connector 372">
                <a:extLst>
                  <a:ext uri="{FF2B5EF4-FFF2-40B4-BE49-F238E27FC236}">
                    <a16:creationId xmlns:a16="http://schemas.microsoft.com/office/drawing/2014/main" id="{FEA1E562-C5D0-4A51-BBA7-18FBA5EDD06D}"/>
                  </a:ext>
                </a:extLst>
              </p:cNvPr>
              <p:cNvCxnSpPr/>
              <p:nvPr/>
            </p:nvCxnSpPr>
            <p:spPr>
              <a:xfrm flipH="1">
                <a:off x="852739" y="2403867"/>
                <a:ext cx="1453847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00B2B38F-890F-4163-8187-A7B733720E5A}"/>
                  </a:ext>
                </a:extLst>
              </p:cNvPr>
              <p:cNvCxnSpPr/>
              <p:nvPr/>
            </p:nvCxnSpPr>
            <p:spPr>
              <a:xfrm flipH="1">
                <a:off x="852739" y="2769590"/>
                <a:ext cx="14538470" cy="0"/>
              </a:xfrm>
              <a:prstGeom prst="line">
                <a:avLst/>
              </a:prstGeom>
              <a:ln w="6350">
                <a:solidFill>
                  <a:srgbClr val="C00000">
                    <a:alpha val="5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DA07E41F-1906-4367-9DF7-80695246E3BD}"/>
                  </a:ext>
                </a:extLst>
              </p:cNvPr>
              <p:cNvCxnSpPr/>
              <p:nvPr/>
            </p:nvCxnSpPr>
            <p:spPr>
              <a:xfrm flipH="1">
                <a:off x="852739" y="3135313"/>
                <a:ext cx="1453847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A15329FE-F984-487C-9DD1-4437558AFBCE}"/>
                  </a:ext>
                </a:extLst>
              </p:cNvPr>
              <p:cNvCxnSpPr/>
              <p:nvPr/>
            </p:nvCxnSpPr>
            <p:spPr>
              <a:xfrm flipH="1">
                <a:off x="852739" y="3501036"/>
                <a:ext cx="14538470" cy="0"/>
              </a:xfrm>
              <a:prstGeom prst="line">
                <a:avLst/>
              </a:prstGeom>
              <a:ln w="6350">
                <a:solidFill>
                  <a:srgbClr val="C00000">
                    <a:alpha val="5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874D95F7-0ED5-43F1-977F-CD2965366D3B}"/>
                  </a:ext>
                </a:extLst>
              </p:cNvPr>
              <p:cNvCxnSpPr/>
              <p:nvPr/>
            </p:nvCxnSpPr>
            <p:spPr>
              <a:xfrm flipH="1">
                <a:off x="852739" y="3866759"/>
                <a:ext cx="1453847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8B36F74A-71D9-43A9-83A1-96251A2B66E6}"/>
                  </a:ext>
                </a:extLst>
              </p:cNvPr>
              <p:cNvCxnSpPr/>
              <p:nvPr/>
            </p:nvCxnSpPr>
            <p:spPr>
              <a:xfrm flipH="1">
                <a:off x="852739" y="4232482"/>
                <a:ext cx="14538470" cy="0"/>
              </a:xfrm>
              <a:prstGeom prst="line">
                <a:avLst/>
              </a:prstGeom>
              <a:ln w="6350">
                <a:solidFill>
                  <a:srgbClr val="C00000">
                    <a:alpha val="5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454EE8CE-1555-4332-B731-22E6817F7CAF}"/>
                  </a:ext>
                </a:extLst>
              </p:cNvPr>
              <p:cNvCxnSpPr/>
              <p:nvPr/>
            </p:nvCxnSpPr>
            <p:spPr>
              <a:xfrm flipH="1">
                <a:off x="852739" y="4598205"/>
                <a:ext cx="1453847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D553563E-CC65-4935-BF1A-F66423DA1E5B}"/>
                  </a:ext>
                </a:extLst>
              </p:cNvPr>
              <p:cNvCxnSpPr/>
              <p:nvPr/>
            </p:nvCxnSpPr>
            <p:spPr>
              <a:xfrm flipH="1">
                <a:off x="852739" y="4963928"/>
                <a:ext cx="14538470" cy="0"/>
              </a:xfrm>
              <a:prstGeom prst="line">
                <a:avLst/>
              </a:prstGeom>
              <a:ln w="6350">
                <a:solidFill>
                  <a:srgbClr val="C00000">
                    <a:alpha val="5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8DD97AD5-8B38-4F46-98BA-DAD1426DE01D}"/>
                  </a:ext>
                </a:extLst>
              </p:cNvPr>
              <p:cNvCxnSpPr/>
              <p:nvPr/>
            </p:nvCxnSpPr>
            <p:spPr>
              <a:xfrm flipH="1">
                <a:off x="852739" y="5329651"/>
                <a:ext cx="1453847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05366224-C365-4589-A5AA-BE9FC038C066}"/>
                  </a:ext>
                </a:extLst>
              </p:cNvPr>
              <p:cNvCxnSpPr/>
              <p:nvPr/>
            </p:nvCxnSpPr>
            <p:spPr>
              <a:xfrm flipH="1">
                <a:off x="852739" y="5695374"/>
                <a:ext cx="14538470" cy="0"/>
              </a:xfrm>
              <a:prstGeom prst="line">
                <a:avLst/>
              </a:prstGeom>
              <a:ln w="6350">
                <a:solidFill>
                  <a:srgbClr val="C00000">
                    <a:alpha val="5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468F73AF-FA4C-47BF-8F12-9BF3E8F7ED73}"/>
                  </a:ext>
                </a:extLst>
              </p:cNvPr>
              <p:cNvCxnSpPr/>
              <p:nvPr/>
            </p:nvCxnSpPr>
            <p:spPr>
              <a:xfrm flipH="1">
                <a:off x="852739" y="6061097"/>
                <a:ext cx="1453847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E3EAFD19-9642-4D10-BF1D-1B015E2ABF79}"/>
                  </a:ext>
                </a:extLst>
              </p:cNvPr>
              <p:cNvCxnSpPr/>
              <p:nvPr/>
            </p:nvCxnSpPr>
            <p:spPr>
              <a:xfrm flipH="1">
                <a:off x="852739" y="6426820"/>
                <a:ext cx="14538470" cy="0"/>
              </a:xfrm>
              <a:prstGeom prst="line">
                <a:avLst/>
              </a:prstGeom>
              <a:ln w="6350">
                <a:solidFill>
                  <a:srgbClr val="C00000">
                    <a:alpha val="5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3BA232E8-9057-47FB-B30C-5072A11273E5}"/>
                  </a:ext>
                </a:extLst>
              </p:cNvPr>
              <p:cNvCxnSpPr/>
              <p:nvPr/>
            </p:nvCxnSpPr>
            <p:spPr>
              <a:xfrm flipH="1">
                <a:off x="852739" y="6792543"/>
                <a:ext cx="1453847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5EA84214-E43C-4F53-9557-CA9471D4763B}"/>
                  </a:ext>
                </a:extLst>
              </p:cNvPr>
              <p:cNvCxnSpPr/>
              <p:nvPr/>
            </p:nvCxnSpPr>
            <p:spPr>
              <a:xfrm flipH="1">
                <a:off x="852739" y="7158266"/>
                <a:ext cx="14538470" cy="0"/>
              </a:xfrm>
              <a:prstGeom prst="line">
                <a:avLst/>
              </a:prstGeom>
              <a:ln w="6350">
                <a:solidFill>
                  <a:srgbClr val="C00000">
                    <a:alpha val="5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522C9B5D-1F37-402A-B9DB-CF41787CB6EB}"/>
                  </a:ext>
                </a:extLst>
              </p:cNvPr>
              <p:cNvCxnSpPr/>
              <p:nvPr/>
            </p:nvCxnSpPr>
            <p:spPr>
              <a:xfrm flipH="1">
                <a:off x="852739" y="7520914"/>
                <a:ext cx="1453847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88" name="Rectangle 387">
                <a:extLst>
                  <a:ext uri="{FF2B5EF4-FFF2-40B4-BE49-F238E27FC236}">
                    <a16:creationId xmlns:a16="http://schemas.microsoft.com/office/drawing/2014/main" id="{7DFFB087-955D-450D-AC13-0D338C9361C9}"/>
                  </a:ext>
                </a:extLst>
              </p:cNvPr>
              <p:cNvSpPr/>
              <p:nvPr/>
            </p:nvSpPr>
            <p:spPr>
              <a:xfrm>
                <a:off x="7503138" y="2046847"/>
                <a:ext cx="1256803" cy="5768233"/>
              </a:xfrm>
              <a:prstGeom prst="rect">
                <a:avLst/>
              </a:prstGeom>
              <a:solidFill>
                <a:schemeClr val="bg1">
                  <a:alpha val="21000"/>
                </a:schemeClr>
              </a:solidFill>
              <a:ln w="127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838221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rgbClr val="C0000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EC14D5-E8AB-4C0B-8933-1DF12FE9D3E1}"/>
              </a:ext>
            </a:extLst>
          </p:cNvPr>
          <p:cNvSpPr txBox="1"/>
          <p:nvPr userDrawn="1"/>
        </p:nvSpPr>
        <p:spPr>
          <a:xfrm>
            <a:off x="1031133" y="1878955"/>
            <a:ext cx="11858016" cy="5386090"/>
          </a:xfrm>
          <a:prstGeom prst="rect">
            <a:avLst/>
          </a:prstGeom>
          <a:noFill/>
        </p:spPr>
        <p:txBody>
          <a:bodyPr wrap="square" rtlCol="0">
            <a:spAutoFit/>
          </a:bodyPr>
          <a:lstStyle/>
          <a:p>
            <a:pPr algn="l"/>
            <a:r>
              <a:rPr lang="en-US" sz="4000" b="0" dirty="0">
                <a:solidFill>
                  <a:schemeClr val="tx1"/>
                </a:solidFill>
              </a:rPr>
              <a:t>END OF TEMPLATE</a:t>
            </a:r>
          </a:p>
          <a:p>
            <a:pPr algn="l"/>
            <a:endParaRPr lang="en-US" sz="4000" b="0" dirty="0">
              <a:solidFill>
                <a:schemeClr val="tx1"/>
              </a:solidFill>
            </a:endParaRPr>
          </a:p>
          <a:p>
            <a:pPr algn="l"/>
            <a:r>
              <a:rPr lang="en-US" sz="8800" b="1" dirty="0">
                <a:solidFill>
                  <a:schemeClr val="tx1"/>
                </a:solidFill>
              </a:rPr>
              <a:t>Do not use any master slide that exists after this one</a:t>
            </a:r>
          </a:p>
        </p:txBody>
      </p:sp>
    </p:spTree>
    <p:extLst>
      <p:ext uri="{BB962C8B-B14F-4D97-AF65-F5344CB8AC3E}">
        <p14:creationId xmlns:p14="http://schemas.microsoft.com/office/powerpoint/2010/main" val="2372594940"/>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 Blue pattern">
    <p:spTree>
      <p:nvGrpSpPr>
        <p:cNvPr id="1" name=""/>
        <p:cNvGrpSpPr/>
        <p:nvPr/>
      </p:nvGrpSpPr>
      <p:grpSpPr>
        <a:xfrm>
          <a:off x="0" y="0"/>
          <a:ext cx="0" cy="0"/>
          <a:chOff x="0" y="0"/>
          <a:chExt cx="0" cy="0"/>
        </a:xfrm>
      </p:grpSpPr>
      <p:sp>
        <p:nvSpPr>
          <p:cNvPr id="8" name="Text Placeholder 4">
            <a:extLst>
              <a:ext uri="{FF2B5EF4-FFF2-40B4-BE49-F238E27FC236}">
                <a16:creationId xmlns:a16="http://schemas.microsoft.com/office/drawing/2014/main" id="{8A4E68C6-FBE7-C74A-A1B4-CC6C65D1DD14}"/>
              </a:ext>
            </a:extLst>
          </p:cNvPr>
          <p:cNvSpPr>
            <a:spLocks noGrp="1"/>
          </p:cNvSpPr>
          <p:nvPr>
            <p:ph type="body" sz="quarter" idx="11" hasCustomPrompt="1"/>
          </p:nvPr>
        </p:nvSpPr>
        <p:spPr>
          <a:xfrm>
            <a:off x="8325487" y="4925466"/>
            <a:ext cx="7125679" cy="2889615"/>
          </a:xfrm>
          <a:prstGeom prst="rect">
            <a:avLst/>
          </a:prstGeom>
        </p:spPr>
        <p:txBody>
          <a:bodyPr/>
          <a:lstStyle>
            <a:lvl1pPr marL="0" indent="0">
              <a:buNone/>
              <a:defRPr sz="3200">
                <a:solidFill>
                  <a:schemeClr val="tx1"/>
                </a:solidFill>
              </a:defRPr>
            </a:lvl1pPr>
            <a:lvl2pPr marL="812652" indent="0">
              <a:buNone/>
              <a:defRPr sz="1800">
                <a:solidFill>
                  <a:schemeClr val="bg1"/>
                </a:solidFill>
              </a:defRPr>
            </a:lvl2pPr>
            <a:lvl3pPr marL="1625301" indent="0">
              <a:buNone/>
              <a:defRPr sz="1800">
                <a:solidFill>
                  <a:schemeClr val="bg1"/>
                </a:solidFill>
              </a:defRPr>
            </a:lvl3pPr>
            <a:lvl4pPr marL="2437951" indent="0">
              <a:buNone/>
              <a:defRPr sz="1800">
                <a:solidFill>
                  <a:schemeClr val="bg1"/>
                </a:solidFill>
              </a:defRPr>
            </a:lvl4pPr>
            <a:lvl5pPr marL="3250601" indent="0">
              <a:buNone/>
              <a:defRPr sz="1800">
                <a:solidFill>
                  <a:schemeClr val="bg1"/>
                </a:solidFill>
              </a:defRPr>
            </a:lvl5pPr>
          </a:lstStyle>
          <a:p>
            <a:pPr lvl="0"/>
            <a:r>
              <a:rPr lang="en-US" dirty="0"/>
              <a:t>Click to add description</a:t>
            </a:r>
          </a:p>
        </p:txBody>
      </p:sp>
      <p:sp>
        <p:nvSpPr>
          <p:cNvPr id="2" name="Title 1">
            <a:extLst>
              <a:ext uri="{FF2B5EF4-FFF2-40B4-BE49-F238E27FC236}">
                <a16:creationId xmlns:a16="http://schemas.microsoft.com/office/drawing/2014/main" id="{D61AB769-0474-4D0D-BECE-395FBA115431}"/>
              </a:ext>
            </a:extLst>
          </p:cNvPr>
          <p:cNvSpPr>
            <a:spLocks noGrp="1"/>
          </p:cNvSpPr>
          <p:nvPr>
            <p:ph type="title" hasCustomPrompt="1"/>
          </p:nvPr>
        </p:nvSpPr>
        <p:spPr>
          <a:xfrm>
            <a:off x="8325452" y="2046848"/>
            <a:ext cx="7125551" cy="2717253"/>
          </a:xfrm>
        </p:spPr>
        <p:txBody>
          <a:bodyPr/>
          <a:lstStyle>
            <a:lvl1pPr>
              <a:defRPr sz="6000">
                <a:solidFill>
                  <a:schemeClr val="tx1"/>
                </a:solidFill>
              </a:defRPr>
            </a:lvl1pPr>
          </a:lstStyle>
          <a:p>
            <a:r>
              <a:rPr lang="en-US" dirty="0"/>
              <a:t>Click to edit your title</a:t>
            </a:r>
          </a:p>
        </p:txBody>
      </p:sp>
      <p:pic>
        <p:nvPicPr>
          <p:cNvPr id="4" name="Graphic 3">
            <a:extLst>
              <a:ext uri="{FF2B5EF4-FFF2-40B4-BE49-F238E27FC236}">
                <a16:creationId xmlns:a16="http://schemas.microsoft.com/office/drawing/2014/main" id="{788E704E-CF6C-4595-A96E-F1609989D1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7537" b="47537"/>
          <a:stretch/>
        </p:blipFill>
        <p:spPr>
          <a:xfrm>
            <a:off x="0" y="1348155"/>
            <a:ext cx="7795846" cy="7795845"/>
          </a:xfrm>
          <a:prstGeom prst="rect">
            <a:avLst/>
          </a:prstGeom>
        </p:spPr>
      </p:pic>
    </p:spTree>
    <p:extLst>
      <p:ext uri="{BB962C8B-B14F-4D97-AF65-F5344CB8AC3E}">
        <p14:creationId xmlns:p14="http://schemas.microsoft.com/office/powerpoint/2010/main" val="1383659681"/>
      </p:ext>
    </p:extLst>
  </p:cSld>
  <p:clrMapOvr>
    <a:masterClrMapping/>
  </p:clrMapOvr>
  <p:extLst>
    <p:ext uri="{DCECCB84-F9BA-43D5-87BE-67443E8EF086}">
      <p15:sldGuideLst xmlns:p15="http://schemas.microsoft.com/office/powerpoint/2012/main">
        <p15:guide id="1" pos="9728" userDrawn="1">
          <p15:clr>
            <a:srgbClr val="FBAE40"/>
          </p15:clr>
        </p15:guide>
        <p15:guide id="2" pos="51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ingle colum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87AAB1-E6B7-4457-A1AA-73B13BD1EBD0}"/>
              </a:ext>
            </a:extLst>
          </p:cNvPr>
          <p:cNvSpPr>
            <a:spLocks noGrp="1"/>
          </p:cNvSpPr>
          <p:nvPr>
            <p:ph type="title" hasCustomPrompt="1"/>
          </p:nvPr>
        </p:nvSpPr>
        <p:spPr>
          <a:xfrm>
            <a:off x="812800" y="291775"/>
            <a:ext cx="14630400" cy="1202916"/>
          </a:xfrm>
        </p:spPr>
        <p:txBody>
          <a:bodyPr/>
          <a:lstStyle/>
          <a:p>
            <a:r>
              <a:rPr lang="en-US" dirty="0"/>
              <a:t>Click to edit your title</a:t>
            </a:r>
          </a:p>
        </p:txBody>
      </p:sp>
      <p:sp>
        <p:nvSpPr>
          <p:cNvPr id="5" name="Content Placeholder 4">
            <a:extLst>
              <a:ext uri="{FF2B5EF4-FFF2-40B4-BE49-F238E27FC236}">
                <a16:creationId xmlns:a16="http://schemas.microsoft.com/office/drawing/2014/main" id="{7BC457BD-828D-4560-AC2E-D9774101D67E}"/>
              </a:ext>
            </a:extLst>
          </p:cNvPr>
          <p:cNvSpPr>
            <a:spLocks noGrp="1"/>
          </p:cNvSpPr>
          <p:nvPr>
            <p:ph sz="quarter" idx="10"/>
          </p:nvPr>
        </p:nvSpPr>
        <p:spPr>
          <a:xfrm>
            <a:off x="812800" y="1841499"/>
            <a:ext cx="14630400" cy="6121401"/>
          </a:xfrm>
        </p:spPr>
        <p:txBody>
          <a:bodyPr/>
          <a:lstStyle/>
          <a:p>
            <a:pPr lvl="0"/>
            <a:r>
              <a:rPr lang="en-US" altLang="zh-CN"/>
              <a:t>Click to edit Master text styles</a:t>
            </a:r>
          </a:p>
          <a:p>
            <a:pPr lvl="1"/>
            <a:r>
              <a:rPr lang="en-US" altLang="zh-CN"/>
              <a:t>Second level</a:t>
            </a:r>
          </a:p>
          <a:p>
            <a:pPr lvl="2"/>
            <a:r>
              <a:rPr lang="en-US" altLang="zh-CN"/>
              <a:t>Third level</a:t>
            </a:r>
          </a:p>
        </p:txBody>
      </p:sp>
      <p:sp>
        <p:nvSpPr>
          <p:cNvPr id="6" name="Slide Number Placeholder 2">
            <a:extLst>
              <a:ext uri="{FF2B5EF4-FFF2-40B4-BE49-F238E27FC236}">
                <a16:creationId xmlns:a16="http://schemas.microsoft.com/office/drawing/2014/main" id="{22C33106-DA77-0745-8117-484E19E240DF}"/>
              </a:ext>
            </a:extLst>
          </p:cNvPr>
          <p:cNvSpPr txBox="1">
            <a:spLocks/>
          </p:cNvSpPr>
          <p:nvPr userDrawn="1"/>
        </p:nvSpPr>
        <p:spPr>
          <a:xfrm>
            <a:off x="683853" y="8459496"/>
            <a:ext cx="3793066" cy="488244"/>
          </a:xfrm>
          <a:prstGeom prst="rect">
            <a:avLst/>
          </a:prstGeom>
        </p:spPr>
        <p:txBody>
          <a:bodyPr vert="horz" lIns="162547" tIns="81273" rIns="162547" bIns="81273" rtlCol="0" anchor="ctr"/>
          <a:lstStyle>
            <a:defPPr>
              <a:defRPr lang="en-US"/>
            </a:defPPr>
            <a:lvl1pPr marL="0" algn="l" defTabSz="1450896" rtl="0" eaLnBrk="1" latinLnBrk="0" hangingPunct="1">
              <a:defRPr sz="1700" kern="1200">
                <a:solidFill>
                  <a:srgbClr val="009ADD"/>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fld id="{C48D9196-7146-4672-A4BA-DB29036C6B41}" type="slidenum">
              <a:rPr lang="en-US" sz="1200" smtClean="0">
                <a:solidFill>
                  <a:schemeClr val="tx1"/>
                </a:solidFill>
              </a:rPr>
              <a:pPr/>
              <a:t>‹#›</a:t>
            </a:fld>
            <a:endParaRPr lang="en-US" sz="1200" dirty="0">
              <a:solidFill>
                <a:schemeClr val="tx1"/>
              </a:solidFill>
            </a:endParaRPr>
          </a:p>
        </p:txBody>
      </p:sp>
    </p:spTree>
    <p:extLst>
      <p:ext uri="{BB962C8B-B14F-4D97-AF65-F5344CB8AC3E}">
        <p14:creationId xmlns:p14="http://schemas.microsoft.com/office/powerpoint/2010/main" val="3984707135"/>
      </p:ext>
    </p:extLst>
  </p:cSld>
  <p:clrMapOvr>
    <a:masterClrMapping/>
  </p:clrMapOvr>
  <p:extLst>
    <p:ext uri="{DCECCB84-F9BA-43D5-87BE-67443E8EF086}">
      <p15:sldGuideLst xmlns:p15="http://schemas.microsoft.com/office/powerpoint/2012/main">
        <p15:guide id="1" pos="512" userDrawn="1">
          <p15:clr>
            <a:srgbClr val="FBAE40"/>
          </p15:clr>
        </p15:guide>
        <p15:guide id="2" pos="9728" userDrawn="1">
          <p15:clr>
            <a:srgbClr val="FBAE40"/>
          </p15:clr>
        </p15:guide>
        <p15:guide id="6" orient="horz" pos="5016" userDrawn="1">
          <p15:clr>
            <a:srgbClr val="FBAE40"/>
          </p15:clr>
        </p15:guide>
        <p15:guide id="7" orient="horz" pos="576" userDrawn="1">
          <p15:clr>
            <a:srgbClr val="FBAE40"/>
          </p15:clr>
        </p15:guide>
        <p15:guide id="8" orient="horz" pos="1152" userDrawn="1">
          <p15:clr>
            <a:srgbClr val="FBAE40"/>
          </p15:clr>
        </p15:guide>
        <p15:guide id="9" pos="5120" userDrawn="1">
          <p15:clr>
            <a:srgbClr val="FBAE40"/>
          </p15:clr>
        </p15:guide>
        <p15:guide id="10" orient="horz" pos="307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E40299-C6BD-4C34-80B9-8FC4694E34B0}"/>
              </a:ext>
            </a:extLst>
          </p:cNvPr>
          <p:cNvSpPr>
            <a:spLocks noGrp="1"/>
          </p:cNvSpPr>
          <p:nvPr>
            <p:ph sz="quarter" idx="10"/>
          </p:nvPr>
        </p:nvSpPr>
        <p:spPr>
          <a:xfrm>
            <a:off x="813816" y="1837944"/>
            <a:ext cx="6858000" cy="6117336"/>
          </a:xfrm>
        </p:spPr>
        <p:txBody>
          <a:bodyPr/>
          <a:lstStyle/>
          <a:p>
            <a:pPr lvl="0"/>
            <a:r>
              <a:rPr lang="en-US" altLang="zh-CN"/>
              <a:t>Click to edit Master text styles</a:t>
            </a:r>
          </a:p>
          <a:p>
            <a:pPr lvl="1"/>
            <a:r>
              <a:rPr lang="en-US" altLang="zh-CN"/>
              <a:t>Second level</a:t>
            </a:r>
          </a:p>
          <a:p>
            <a:pPr lvl="2"/>
            <a:r>
              <a:rPr lang="en-US" altLang="zh-CN"/>
              <a:t>Third level</a:t>
            </a:r>
          </a:p>
        </p:txBody>
      </p:sp>
      <p:sp>
        <p:nvSpPr>
          <p:cNvPr id="10" name="Content Placeholder 9">
            <a:extLst>
              <a:ext uri="{FF2B5EF4-FFF2-40B4-BE49-F238E27FC236}">
                <a16:creationId xmlns:a16="http://schemas.microsoft.com/office/drawing/2014/main" id="{F0DBED79-F367-4777-BEAE-FB2B148E8DA0}"/>
              </a:ext>
            </a:extLst>
          </p:cNvPr>
          <p:cNvSpPr>
            <a:spLocks noGrp="1"/>
          </p:cNvSpPr>
          <p:nvPr>
            <p:ph sz="quarter" idx="11"/>
          </p:nvPr>
        </p:nvSpPr>
        <p:spPr>
          <a:xfrm>
            <a:off x="8584184" y="1837944"/>
            <a:ext cx="6858000" cy="6117336"/>
          </a:xfrm>
        </p:spPr>
        <p:txBody>
          <a:bodyPr/>
          <a:lstStyle/>
          <a:p>
            <a:pPr lvl="0"/>
            <a:r>
              <a:rPr lang="en-US" altLang="zh-CN"/>
              <a:t>Click to edit Master text styles</a:t>
            </a:r>
          </a:p>
          <a:p>
            <a:pPr lvl="1"/>
            <a:r>
              <a:rPr lang="en-US" altLang="zh-CN"/>
              <a:t>Second level</a:t>
            </a:r>
          </a:p>
          <a:p>
            <a:pPr lvl="2"/>
            <a:r>
              <a:rPr lang="en-US" altLang="zh-CN"/>
              <a:t>Third level</a:t>
            </a:r>
          </a:p>
        </p:txBody>
      </p:sp>
      <p:sp>
        <p:nvSpPr>
          <p:cNvPr id="11" name="Title 10">
            <a:extLst>
              <a:ext uri="{FF2B5EF4-FFF2-40B4-BE49-F238E27FC236}">
                <a16:creationId xmlns:a16="http://schemas.microsoft.com/office/drawing/2014/main" id="{9BF155E8-490F-4FEA-BE80-70CA62F0DC54}"/>
              </a:ext>
            </a:extLst>
          </p:cNvPr>
          <p:cNvSpPr>
            <a:spLocks noGrp="1"/>
          </p:cNvSpPr>
          <p:nvPr>
            <p:ph type="title" hasCustomPrompt="1"/>
          </p:nvPr>
        </p:nvSpPr>
        <p:spPr>
          <a:xfrm>
            <a:off x="813816" y="292608"/>
            <a:ext cx="14630400" cy="1202916"/>
          </a:xfrm>
        </p:spPr>
        <p:txBody>
          <a:bodyPr/>
          <a:lstStyle/>
          <a:p>
            <a:r>
              <a:rPr lang="en-US" dirty="0"/>
              <a:t>Click to edit your title</a:t>
            </a:r>
          </a:p>
        </p:txBody>
      </p:sp>
      <p:sp>
        <p:nvSpPr>
          <p:cNvPr id="6" name="Slide Number Placeholder 2">
            <a:extLst>
              <a:ext uri="{FF2B5EF4-FFF2-40B4-BE49-F238E27FC236}">
                <a16:creationId xmlns:a16="http://schemas.microsoft.com/office/drawing/2014/main" id="{D8B151FE-45DE-7041-89E6-DA9AA2092C25}"/>
              </a:ext>
            </a:extLst>
          </p:cNvPr>
          <p:cNvSpPr txBox="1">
            <a:spLocks/>
          </p:cNvSpPr>
          <p:nvPr userDrawn="1"/>
        </p:nvSpPr>
        <p:spPr>
          <a:xfrm>
            <a:off x="683853" y="8459496"/>
            <a:ext cx="3793066" cy="488244"/>
          </a:xfrm>
          <a:prstGeom prst="rect">
            <a:avLst/>
          </a:prstGeom>
        </p:spPr>
        <p:txBody>
          <a:bodyPr vert="horz" lIns="162547" tIns="81273" rIns="162547" bIns="81273" rtlCol="0" anchor="ctr"/>
          <a:lstStyle>
            <a:defPPr>
              <a:defRPr lang="en-US"/>
            </a:defPPr>
            <a:lvl1pPr marL="0" algn="l" defTabSz="1450896" rtl="0" eaLnBrk="1" latinLnBrk="0" hangingPunct="1">
              <a:defRPr sz="1700" kern="1200">
                <a:solidFill>
                  <a:srgbClr val="009ADD"/>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fld id="{C48D9196-7146-4672-A4BA-DB29036C6B41}" type="slidenum">
              <a:rPr lang="en-US" sz="1200" smtClean="0">
                <a:solidFill>
                  <a:schemeClr val="tx1"/>
                </a:solidFill>
              </a:rPr>
              <a:pPr/>
              <a:t>‹#›</a:t>
            </a:fld>
            <a:endParaRPr lang="en-US" sz="1200" dirty="0">
              <a:solidFill>
                <a:schemeClr val="tx1"/>
              </a:solidFill>
            </a:endParaRPr>
          </a:p>
        </p:txBody>
      </p:sp>
    </p:spTree>
    <p:extLst>
      <p:ext uri="{BB962C8B-B14F-4D97-AF65-F5344CB8AC3E}">
        <p14:creationId xmlns:p14="http://schemas.microsoft.com/office/powerpoint/2010/main" val="3770099867"/>
      </p:ext>
    </p:extLst>
  </p:cSld>
  <p:clrMapOvr>
    <a:masterClrMapping/>
  </p:clrMapOvr>
  <p:extLst>
    <p:ext uri="{DCECCB84-F9BA-43D5-87BE-67443E8EF086}">
      <p15:sldGuideLst xmlns:p15="http://schemas.microsoft.com/office/powerpoint/2012/main">
        <p15:guide id="1" pos="512" userDrawn="1">
          <p15:clr>
            <a:srgbClr val="FBAE40"/>
          </p15:clr>
        </p15:guide>
        <p15:guide id="2" orient="horz" pos="576" userDrawn="1">
          <p15:clr>
            <a:srgbClr val="FBAE40"/>
          </p15:clr>
        </p15:guide>
        <p15:guide id="3" pos="9728" userDrawn="1">
          <p15:clr>
            <a:srgbClr val="FBAE40"/>
          </p15:clr>
        </p15:guide>
        <p15:guide id="4" orient="horz" pos="1152" userDrawn="1">
          <p15:clr>
            <a:srgbClr val="FBAE40"/>
          </p15:clr>
        </p15:guide>
        <p15:guide id="5" orient="horz" pos="5016" userDrawn="1">
          <p15:clr>
            <a:srgbClr val="FBAE40"/>
          </p15:clr>
        </p15:guide>
        <p15:guide id="6" pos="5120" userDrawn="1">
          <p15:clr>
            <a:srgbClr val="FBAE40"/>
          </p15:clr>
        </p15:guide>
        <p15:guide id="7" orient="horz" pos="307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lumn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E40299-C6BD-4C34-80B9-8FC4694E34B0}"/>
              </a:ext>
            </a:extLst>
          </p:cNvPr>
          <p:cNvSpPr>
            <a:spLocks noGrp="1"/>
          </p:cNvSpPr>
          <p:nvPr>
            <p:ph sz="quarter" idx="10"/>
          </p:nvPr>
        </p:nvSpPr>
        <p:spPr>
          <a:xfrm>
            <a:off x="812800" y="1840674"/>
            <a:ext cx="4663497" cy="6117336"/>
          </a:xfrm>
        </p:spPr>
        <p:txBody>
          <a:bodyPr/>
          <a:lstStyle/>
          <a:p>
            <a:pPr lvl="0"/>
            <a:r>
              <a:rPr lang="en-US" altLang="zh-CN"/>
              <a:t>Click to edit Master text styles</a:t>
            </a:r>
          </a:p>
          <a:p>
            <a:pPr lvl="1"/>
            <a:r>
              <a:rPr lang="en-US" altLang="zh-CN"/>
              <a:t>Second level</a:t>
            </a:r>
          </a:p>
          <a:p>
            <a:pPr lvl="2"/>
            <a:r>
              <a:rPr lang="en-US" altLang="zh-CN"/>
              <a:t>Third level</a:t>
            </a:r>
          </a:p>
        </p:txBody>
      </p:sp>
      <p:sp>
        <p:nvSpPr>
          <p:cNvPr id="10" name="Content Placeholder 9">
            <a:extLst>
              <a:ext uri="{FF2B5EF4-FFF2-40B4-BE49-F238E27FC236}">
                <a16:creationId xmlns:a16="http://schemas.microsoft.com/office/drawing/2014/main" id="{F0DBED79-F367-4777-BEAE-FB2B148E8DA0}"/>
              </a:ext>
            </a:extLst>
          </p:cNvPr>
          <p:cNvSpPr>
            <a:spLocks noGrp="1"/>
          </p:cNvSpPr>
          <p:nvPr>
            <p:ph sz="quarter" idx="11"/>
          </p:nvPr>
        </p:nvSpPr>
        <p:spPr>
          <a:xfrm>
            <a:off x="5781723" y="1840674"/>
            <a:ext cx="4663497" cy="6117336"/>
          </a:xfrm>
        </p:spPr>
        <p:txBody>
          <a:bodyPr/>
          <a:lstStyle/>
          <a:p>
            <a:pPr lvl="0"/>
            <a:r>
              <a:rPr lang="en-US" altLang="zh-CN"/>
              <a:t>Click to edit Master text styles</a:t>
            </a:r>
          </a:p>
          <a:p>
            <a:pPr lvl="1"/>
            <a:r>
              <a:rPr lang="en-US" altLang="zh-CN"/>
              <a:t>Second level</a:t>
            </a:r>
          </a:p>
          <a:p>
            <a:pPr lvl="2"/>
            <a:r>
              <a:rPr lang="en-US" altLang="zh-CN"/>
              <a:t>Third level</a:t>
            </a:r>
          </a:p>
        </p:txBody>
      </p:sp>
      <p:sp>
        <p:nvSpPr>
          <p:cNvPr id="11" name="Title 10">
            <a:extLst>
              <a:ext uri="{FF2B5EF4-FFF2-40B4-BE49-F238E27FC236}">
                <a16:creationId xmlns:a16="http://schemas.microsoft.com/office/drawing/2014/main" id="{9BF155E8-490F-4FEA-BE80-70CA62F0DC54}"/>
              </a:ext>
            </a:extLst>
          </p:cNvPr>
          <p:cNvSpPr>
            <a:spLocks noGrp="1"/>
          </p:cNvSpPr>
          <p:nvPr>
            <p:ph type="title" hasCustomPrompt="1"/>
          </p:nvPr>
        </p:nvSpPr>
        <p:spPr>
          <a:xfrm>
            <a:off x="812800" y="292608"/>
            <a:ext cx="14630400" cy="1202916"/>
          </a:xfrm>
        </p:spPr>
        <p:txBody>
          <a:bodyPr/>
          <a:lstStyle/>
          <a:p>
            <a:r>
              <a:rPr lang="en-US" dirty="0"/>
              <a:t>Click to edit your title</a:t>
            </a:r>
          </a:p>
        </p:txBody>
      </p:sp>
      <p:sp>
        <p:nvSpPr>
          <p:cNvPr id="5" name="Content Placeholder 9">
            <a:extLst>
              <a:ext uri="{FF2B5EF4-FFF2-40B4-BE49-F238E27FC236}">
                <a16:creationId xmlns:a16="http://schemas.microsoft.com/office/drawing/2014/main" id="{021577E5-8A21-4025-AEA6-97CD75A62773}"/>
              </a:ext>
            </a:extLst>
          </p:cNvPr>
          <p:cNvSpPr>
            <a:spLocks noGrp="1"/>
          </p:cNvSpPr>
          <p:nvPr>
            <p:ph sz="quarter" idx="12"/>
          </p:nvPr>
        </p:nvSpPr>
        <p:spPr>
          <a:xfrm>
            <a:off x="10750646" y="1840674"/>
            <a:ext cx="4663497" cy="6117336"/>
          </a:xfrm>
        </p:spPr>
        <p:txBody>
          <a:bodyPr/>
          <a:lstStyle/>
          <a:p>
            <a:pPr lvl="0"/>
            <a:r>
              <a:rPr lang="en-US" altLang="zh-CN"/>
              <a:t>Click to edit Master text styles</a:t>
            </a:r>
          </a:p>
          <a:p>
            <a:pPr lvl="1"/>
            <a:r>
              <a:rPr lang="en-US" altLang="zh-CN"/>
              <a:t>Second level</a:t>
            </a:r>
          </a:p>
          <a:p>
            <a:pPr lvl="2"/>
            <a:r>
              <a:rPr lang="en-US" altLang="zh-CN"/>
              <a:t>Third level</a:t>
            </a:r>
          </a:p>
        </p:txBody>
      </p:sp>
      <p:sp>
        <p:nvSpPr>
          <p:cNvPr id="7" name="Slide Number Placeholder 2">
            <a:extLst>
              <a:ext uri="{FF2B5EF4-FFF2-40B4-BE49-F238E27FC236}">
                <a16:creationId xmlns:a16="http://schemas.microsoft.com/office/drawing/2014/main" id="{401F701F-2CE0-4D4C-AE50-E1816A3F0E0C}"/>
              </a:ext>
            </a:extLst>
          </p:cNvPr>
          <p:cNvSpPr txBox="1">
            <a:spLocks/>
          </p:cNvSpPr>
          <p:nvPr userDrawn="1"/>
        </p:nvSpPr>
        <p:spPr>
          <a:xfrm>
            <a:off x="683853" y="8459496"/>
            <a:ext cx="3793066" cy="488244"/>
          </a:xfrm>
          <a:prstGeom prst="rect">
            <a:avLst/>
          </a:prstGeom>
        </p:spPr>
        <p:txBody>
          <a:bodyPr vert="horz" lIns="162547" tIns="81273" rIns="162547" bIns="81273" rtlCol="0" anchor="ctr"/>
          <a:lstStyle>
            <a:defPPr>
              <a:defRPr lang="en-US"/>
            </a:defPPr>
            <a:lvl1pPr marL="0" algn="l" defTabSz="1450896" rtl="0" eaLnBrk="1" latinLnBrk="0" hangingPunct="1">
              <a:defRPr sz="1700" kern="1200">
                <a:solidFill>
                  <a:srgbClr val="009ADD"/>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fld id="{C48D9196-7146-4672-A4BA-DB29036C6B41}" type="slidenum">
              <a:rPr lang="en-US" sz="1200" smtClean="0">
                <a:solidFill>
                  <a:schemeClr val="tx1"/>
                </a:solidFill>
              </a:rPr>
              <a:pPr/>
              <a:t>‹#›</a:t>
            </a:fld>
            <a:endParaRPr lang="en-US" sz="1200" dirty="0">
              <a:solidFill>
                <a:schemeClr val="tx1"/>
              </a:solidFill>
            </a:endParaRPr>
          </a:p>
        </p:txBody>
      </p:sp>
    </p:spTree>
    <p:extLst>
      <p:ext uri="{BB962C8B-B14F-4D97-AF65-F5344CB8AC3E}">
        <p14:creationId xmlns:p14="http://schemas.microsoft.com/office/powerpoint/2010/main" val="1722060299"/>
      </p:ext>
    </p:extLst>
  </p:cSld>
  <p:clrMapOvr>
    <a:masterClrMapping/>
  </p:clrMapOvr>
  <p:extLst>
    <p:ext uri="{DCECCB84-F9BA-43D5-87BE-67443E8EF086}">
      <p15:sldGuideLst xmlns:p15="http://schemas.microsoft.com/office/powerpoint/2012/main">
        <p15:guide id="1" pos="9728" userDrawn="1">
          <p15:clr>
            <a:srgbClr val="FBAE40"/>
          </p15:clr>
        </p15:guide>
        <p15:guide id="2" pos="512" userDrawn="1">
          <p15:clr>
            <a:srgbClr val="FBAE40"/>
          </p15:clr>
        </p15:guide>
        <p15:guide id="3" orient="horz" pos="1152" userDrawn="1">
          <p15:clr>
            <a:srgbClr val="FBAE40"/>
          </p15:clr>
        </p15:guide>
        <p15:guide id="4" orient="horz" pos="5016" userDrawn="1">
          <p15:clr>
            <a:srgbClr val="FBAE40"/>
          </p15:clr>
        </p15:guide>
        <p15:guide id="5" orient="horz" pos="576" userDrawn="1">
          <p15:clr>
            <a:srgbClr val="FBAE40"/>
          </p15:clr>
        </p15:guide>
        <p15:guide id="6" pos="512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C30275-A1EE-4998-B3FE-B23BD948C385}"/>
              </a:ext>
            </a:extLst>
          </p:cNvPr>
          <p:cNvSpPr>
            <a:spLocks noGrp="1"/>
          </p:cNvSpPr>
          <p:nvPr>
            <p:ph type="title" hasCustomPrompt="1"/>
          </p:nvPr>
        </p:nvSpPr>
        <p:spPr>
          <a:xfrm>
            <a:off x="813816" y="292608"/>
            <a:ext cx="14630400" cy="1202916"/>
          </a:xfrm>
        </p:spPr>
        <p:txBody>
          <a:bodyPr/>
          <a:lstStyle/>
          <a:p>
            <a:r>
              <a:rPr lang="en-US" dirty="0"/>
              <a:t>Click to edit your title</a:t>
            </a:r>
          </a:p>
        </p:txBody>
      </p:sp>
      <p:sp>
        <p:nvSpPr>
          <p:cNvPr id="12" name="Content Placeholder 2">
            <a:extLst>
              <a:ext uri="{FF2B5EF4-FFF2-40B4-BE49-F238E27FC236}">
                <a16:creationId xmlns:a16="http://schemas.microsoft.com/office/drawing/2014/main" id="{BCBA7BB4-04C7-432E-8F47-E8CC90265CF8}"/>
              </a:ext>
            </a:extLst>
          </p:cNvPr>
          <p:cNvSpPr>
            <a:spLocks noGrp="1"/>
          </p:cNvSpPr>
          <p:nvPr>
            <p:ph sz="quarter" idx="10"/>
          </p:nvPr>
        </p:nvSpPr>
        <p:spPr>
          <a:xfrm>
            <a:off x="813816" y="1840671"/>
            <a:ext cx="6858000" cy="2834640"/>
          </a:xfrm>
        </p:spPr>
        <p:txBody>
          <a:bodyPr/>
          <a:lstStyle>
            <a:lvl3pPr>
              <a:defRPr/>
            </a:lvl3pPr>
          </a:lstStyle>
          <a:p>
            <a:pPr lvl="0"/>
            <a:r>
              <a:rPr lang="en-US" altLang="zh-CN"/>
              <a:t>Click to edit Master text styles</a:t>
            </a:r>
          </a:p>
          <a:p>
            <a:pPr lvl="1"/>
            <a:r>
              <a:rPr lang="en-US" altLang="zh-CN"/>
              <a:t>Second level</a:t>
            </a:r>
          </a:p>
          <a:p>
            <a:pPr lvl="2"/>
            <a:r>
              <a:rPr lang="en-US" altLang="zh-CN"/>
              <a:t>Third level</a:t>
            </a:r>
          </a:p>
        </p:txBody>
      </p:sp>
      <p:sp>
        <p:nvSpPr>
          <p:cNvPr id="14" name="Content Placeholder 9">
            <a:extLst>
              <a:ext uri="{FF2B5EF4-FFF2-40B4-BE49-F238E27FC236}">
                <a16:creationId xmlns:a16="http://schemas.microsoft.com/office/drawing/2014/main" id="{86D49A64-995B-4F99-8ADC-A0ED5EFA1AF8}"/>
              </a:ext>
            </a:extLst>
          </p:cNvPr>
          <p:cNvSpPr>
            <a:spLocks noGrp="1"/>
          </p:cNvSpPr>
          <p:nvPr>
            <p:ph sz="quarter" idx="11"/>
          </p:nvPr>
        </p:nvSpPr>
        <p:spPr>
          <a:xfrm>
            <a:off x="8589816" y="1840671"/>
            <a:ext cx="6858000" cy="2834640"/>
          </a:xfrm>
        </p:spPr>
        <p:txBody>
          <a:bodyPr/>
          <a:lstStyle/>
          <a:p>
            <a:pPr lvl="0"/>
            <a:r>
              <a:rPr lang="en-US" altLang="zh-CN"/>
              <a:t>Click to edit Master text styles</a:t>
            </a:r>
          </a:p>
          <a:p>
            <a:pPr lvl="1"/>
            <a:r>
              <a:rPr lang="en-US" altLang="zh-CN"/>
              <a:t>Second level</a:t>
            </a:r>
          </a:p>
          <a:p>
            <a:pPr lvl="2"/>
            <a:r>
              <a:rPr lang="en-US" altLang="zh-CN"/>
              <a:t>Third level</a:t>
            </a:r>
          </a:p>
        </p:txBody>
      </p:sp>
      <p:sp>
        <p:nvSpPr>
          <p:cNvPr id="75" name="Content Placeholder 9">
            <a:extLst>
              <a:ext uri="{FF2B5EF4-FFF2-40B4-BE49-F238E27FC236}">
                <a16:creationId xmlns:a16="http://schemas.microsoft.com/office/drawing/2014/main" id="{45A7BFC3-44EC-49E3-8523-D1C6776B8140}"/>
              </a:ext>
            </a:extLst>
          </p:cNvPr>
          <p:cNvSpPr>
            <a:spLocks noGrp="1"/>
          </p:cNvSpPr>
          <p:nvPr>
            <p:ph sz="quarter" idx="12"/>
          </p:nvPr>
        </p:nvSpPr>
        <p:spPr>
          <a:xfrm>
            <a:off x="813816" y="5115731"/>
            <a:ext cx="6858000" cy="2834640"/>
          </a:xfrm>
        </p:spPr>
        <p:txBody>
          <a:bodyPr/>
          <a:lstStyle>
            <a:lvl3pPr>
              <a:defRPr/>
            </a:lvl3pPr>
          </a:lstStyle>
          <a:p>
            <a:pPr lvl="0"/>
            <a:r>
              <a:rPr lang="en-US" altLang="zh-CN"/>
              <a:t>Click to edit Master text styles</a:t>
            </a:r>
          </a:p>
          <a:p>
            <a:pPr lvl="1"/>
            <a:r>
              <a:rPr lang="en-US" altLang="zh-CN"/>
              <a:t>Second level</a:t>
            </a:r>
          </a:p>
          <a:p>
            <a:pPr lvl="2"/>
            <a:r>
              <a:rPr lang="en-US" altLang="zh-CN"/>
              <a:t>Third level</a:t>
            </a:r>
          </a:p>
        </p:txBody>
      </p:sp>
      <p:sp>
        <p:nvSpPr>
          <p:cNvPr id="76" name="Content Placeholder 9">
            <a:extLst>
              <a:ext uri="{FF2B5EF4-FFF2-40B4-BE49-F238E27FC236}">
                <a16:creationId xmlns:a16="http://schemas.microsoft.com/office/drawing/2014/main" id="{71E9AF23-0E70-407E-B303-9B8FC53C9947}"/>
              </a:ext>
            </a:extLst>
          </p:cNvPr>
          <p:cNvSpPr>
            <a:spLocks noGrp="1"/>
          </p:cNvSpPr>
          <p:nvPr>
            <p:ph sz="quarter" idx="13"/>
          </p:nvPr>
        </p:nvSpPr>
        <p:spPr>
          <a:xfrm>
            <a:off x="8582739" y="5115731"/>
            <a:ext cx="6858000" cy="2834640"/>
          </a:xfrm>
        </p:spPr>
        <p:txBody>
          <a:bodyPr/>
          <a:lstStyle/>
          <a:p>
            <a:pPr lvl="0"/>
            <a:r>
              <a:rPr lang="en-US" altLang="zh-CN"/>
              <a:t>Click to edit Master text styles</a:t>
            </a:r>
          </a:p>
          <a:p>
            <a:pPr lvl="1"/>
            <a:r>
              <a:rPr lang="en-US" altLang="zh-CN"/>
              <a:t>Second level</a:t>
            </a:r>
          </a:p>
          <a:p>
            <a:pPr lvl="2"/>
            <a:r>
              <a:rPr lang="en-US" altLang="zh-CN"/>
              <a:t>Third level</a:t>
            </a:r>
          </a:p>
        </p:txBody>
      </p:sp>
      <p:sp>
        <p:nvSpPr>
          <p:cNvPr id="8" name="Slide Number Placeholder 2">
            <a:extLst>
              <a:ext uri="{FF2B5EF4-FFF2-40B4-BE49-F238E27FC236}">
                <a16:creationId xmlns:a16="http://schemas.microsoft.com/office/drawing/2014/main" id="{CCC2575E-E1C2-6F49-A49E-DE8314CCBED2}"/>
              </a:ext>
            </a:extLst>
          </p:cNvPr>
          <p:cNvSpPr txBox="1">
            <a:spLocks/>
          </p:cNvSpPr>
          <p:nvPr userDrawn="1"/>
        </p:nvSpPr>
        <p:spPr>
          <a:xfrm>
            <a:off x="683853" y="8459496"/>
            <a:ext cx="3793066" cy="488244"/>
          </a:xfrm>
          <a:prstGeom prst="rect">
            <a:avLst/>
          </a:prstGeom>
        </p:spPr>
        <p:txBody>
          <a:bodyPr vert="horz" lIns="162547" tIns="81273" rIns="162547" bIns="81273" rtlCol="0" anchor="ctr"/>
          <a:lstStyle>
            <a:defPPr>
              <a:defRPr lang="en-US"/>
            </a:defPPr>
            <a:lvl1pPr marL="0" algn="l" defTabSz="1450896" rtl="0" eaLnBrk="1" latinLnBrk="0" hangingPunct="1">
              <a:defRPr sz="1700" kern="1200">
                <a:solidFill>
                  <a:srgbClr val="009ADD"/>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fld id="{C48D9196-7146-4672-A4BA-DB29036C6B41}" type="slidenum">
              <a:rPr lang="en-US" sz="1200" smtClean="0">
                <a:solidFill>
                  <a:schemeClr val="tx1"/>
                </a:solidFill>
              </a:rPr>
              <a:pPr/>
              <a:t>‹#›</a:t>
            </a:fld>
            <a:endParaRPr lang="en-US" sz="1200" dirty="0">
              <a:solidFill>
                <a:schemeClr val="tx1"/>
              </a:solidFill>
            </a:endParaRPr>
          </a:p>
        </p:txBody>
      </p:sp>
    </p:spTree>
    <p:extLst>
      <p:ext uri="{BB962C8B-B14F-4D97-AF65-F5344CB8AC3E}">
        <p14:creationId xmlns:p14="http://schemas.microsoft.com/office/powerpoint/2010/main" val="2359646083"/>
      </p:ext>
    </p:extLst>
  </p:cSld>
  <p:clrMapOvr>
    <a:masterClrMapping/>
  </p:clrMapOvr>
  <p:extLst>
    <p:ext uri="{DCECCB84-F9BA-43D5-87BE-67443E8EF086}">
      <p15:sldGuideLst xmlns:p15="http://schemas.microsoft.com/office/powerpoint/2012/main">
        <p15:guide id="1" pos="512" userDrawn="1">
          <p15:clr>
            <a:srgbClr val="FBAE40"/>
          </p15:clr>
        </p15:guide>
        <p15:guide id="2" pos="9728" userDrawn="1">
          <p15:clr>
            <a:srgbClr val="FBAE40"/>
          </p15:clr>
        </p15:guide>
        <p15:guide id="3" orient="horz" pos="576" userDrawn="1">
          <p15:clr>
            <a:srgbClr val="FBAE40"/>
          </p15:clr>
        </p15:guide>
        <p15:guide id="4" orient="horz" pos="1152" userDrawn="1">
          <p15:clr>
            <a:srgbClr val="FBAE40"/>
          </p15:clr>
        </p15:guide>
        <p15:guide id="5" orient="horz" pos="5016" userDrawn="1">
          <p15:clr>
            <a:srgbClr val="FBAE40"/>
          </p15:clr>
        </p15:guide>
        <p15:guide id="6" pos="5120" userDrawn="1">
          <p15:clr>
            <a:srgbClr val="FBAE40"/>
          </p15:clr>
        </p15:guide>
        <p15:guide id="7" orient="horz" pos="3072"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ic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2A3EC49-0EBF-934E-91BA-79B6AD475FFE}"/>
              </a:ext>
            </a:extLst>
          </p:cNvPr>
          <p:cNvSpPr/>
          <p:nvPr userDrawn="1"/>
        </p:nvSpPr>
        <p:spPr bwMode="hidden">
          <a:xfrm>
            <a:off x="10758102" y="1838972"/>
            <a:ext cx="5497898" cy="6123928"/>
          </a:xfrm>
          <a:prstGeom prst="rect">
            <a:avLst/>
          </a:prstGeom>
          <a:gradFill>
            <a:gsLst>
              <a:gs pos="50000">
                <a:schemeClr val="accent2">
                  <a:lumMod val="80000"/>
                </a:schemeClr>
              </a:gs>
              <a:gs pos="100000">
                <a:schemeClr val="accent2"/>
              </a:gs>
              <a:gs pos="0">
                <a:schemeClr val="accent1"/>
              </a:gs>
            </a:gsLst>
            <a:lin ang="27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5" name="Rectangle 14">
            <a:extLst>
              <a:ext uri="{FF2B5EF4-FFF2-40B4-BE49-F238E27FC236}">
                <a16:creationId xmlns:a16="http://schemas.microsoft.com/office/drawing/2014/main" id="{263B1029-3D65-B84A-A254-5217144DBA58}"/>
              </a:ext>
            </a:extLst>
          </p:cNvPr>
          <p:cNvSpPr/>
          <p:nvPr userDrawn="1"/>
        </p:nvSpPr>
        <p:spPr bwMode="hidden">
          <a:xfrm>
            <a:off x="5794216" y="1838972"/>
            <a:ext cx="4683097" cy="6123928"/>
          </a:xfrm>
          <a:prstGeom prst="rect">
            <a:avLst/>
          </a:prstGeom>
          <a:gradFill>
            <a:gsLst>
              <a:gs pos="50000">
                <a:schemeClr val="accent2">
                  <a:lumMod val="80000"/>
                </a:schemeClr>
              </a:gs>
              <a:gs pos="100000">
                <a:schemeClr val="accent2"/>
              </a:gs>
              <a:gs pos="0">
                <a:schemeClr val="accent1"/>
              </a:gs>
            </a:gsLst>
            <a:lin ang="27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7" name="Rectangle 26">
            <a:extLst>
              <a:ext uri="{FF2B5EF4-FFF2-40B4-BE49-F238E27FC236}">
                <a16:creationId xmlns:a16="http://schemas.microsoft.com/office/drawing/2014/main" id="{08AA3504-A3CC-4CD3-A78A-2E2FE2301C4F}"/>
              </a:ext>
            </a:extLst>
          </p:cNvPr>
          <p:cNvSpPr/>
          <p:nvPr userDrawn="1"/>
        </p:nvSpPr>
        <p:spPr bwMode="hidden">
          <a:xfrm>
            <a:off x="817268" y="1838972"/>
            <a:ext cx="4683097" cy="6123928"/>
          </a:xfrm>
          <a:prstGeom prst="rect">
            <a:avLst/>
          </a:prstGeom>
          <a:gradFill>
            <a:gsLst>
              <a:gs pos="50000">
                <a:schemeClr val="accent2">
                  <a:lumMod val="80000"/>
                </a:schemeClr>
              </a:gs>
              <a:gs pos="100000">
                <a:schemeClr val="accent2"/>
              </a:gs>
              <a:gs pos="0">
                <a:schemeClr val="accent1"/>
              </a:gs>
            </a:gsLst>
            <a:lin ang="27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4" name="Picture Placeholder 2">
            <a:extLst>
              <a:ext uri="{FF2B5EF4-FFF2-40B4-BE49-F238E27FC236}">
                <a16:creationId xmlns:a16="http://schemas.microsoft.com/office/drawing/2014/main" id="{371C5043-2C77-4B15-9C54-2B1AAC2FAD26}"/>
              </a:ext>
            </a:extLst>
          </p:cNvPr>
          <p:cNvSpPr>
            <a:spLocks noGrp="1"/>
          </p:cNvSpPr>
          <p:nvPr userDrawn="1">
            <p:ph type="pic" sz="quarter" idx="21" hasCustomPrompt="1"/>
          </p:nvPr>
        </p:nvSpPr>
        <p:spPr>
          <a:xfrm>
            <a:off x="1919350" y="2675765"/>
            <a:ext cx="2478933" cy="1796762"/>
          </a:xfrm>
          <a:prstGeom prst="rect">
            <a:avLst/>
          </a:prstGeom>
        </p:spPr>
        <p:txBody>
          <a:bodyPr/>
          <a:lstStyle>
            <a:lvl1pPr marL="0" indent="0">
              <a:buNone/>
              <a:defRPr sz="1600">
                <a:solidFill>
                  <a:schemeClr val="bg1"/>
                </a:solidFill>
              </a:defRPr>
            </a:lvl1pPr>
          </a:lstStyle>
          <a:p>
            <a:r>
              <a:rPr lang="en-US" dirty="0"/>
              <a:t>Copy and paste an icon onto this slide and size and align it to this box. Delete this box when done.</a:t>
            </a:r>
          </a:p>
        </p:txBody>
      </p:sp>
      <p:sp>
        <p:nvSpPr>
          <p:cNvPr id="3" name="Title 2">
            <a:extLst>
              <a:ext uri="{FF2B5EF4-FFF2-40B4-BE49-F238E27FC236}">
                <a16:creationId xmlns:a16="http://schemas.microsoft.com/office/drawing/2014/main" id="{F2417AE2-412E-4C0D-8FE0-27D6CB516AEB}"/>
              </a:ext>
            </a:extLst>
          </p:cNvPr>
          <p:cNvSpPr>
            <a:spLocks noGrp="1"/>
          </p:cNvSpPr>
          <p:nvPr userDrawn="1">
            <p:ph type="title" hasCustomPrompt="1"/>
          </p:nvPr>
        </p:nvSpPr>
        <p:spPr>
          <a:xfrm>
            <a:off x="813816" y="292608"/>
            <a:ext cx="14630400" cy="1202916"/>
          </a:xfrm>
        </p:spPr>
        <p:txBody>
          <a:bodyPr/>
          <a:lstStyle/>
          <a:p>
            <a:r>
              <a:rPr lang="en-US" dirty="0"/>
              <a:t>Click to edit your title</a:t>
            </a:r>
          </a:p>
        </p:txBody>
      </p:sp>
      <p:sp>
        <p:nvSpPr>
          <p:cNvPr id="90" name="Text Placeholder 16">
            <a:extLst>
              <a:ext uri="{FF2B5EF4-FFF2-40B4-BE49-F238E27FC236}">
                <a16:creationId xmlns:a16="http://schemas.microsoft.com/office/drawing/2014/main" id="{BE9FDF36-69C2-4879-A893-6E3AFADCEC61}"/>
              </a:ext>
            </a:extLst>
          </p:cNvPr>
          <p:cNvSpPr>
            <a:spLocks noGrp="1"/>
          </p:cNvSpPr>
          <p:nvPr userDrawn="1">
            <p:ph type="body" sz="quarter" idx="12" hasCustomPrompt="1"/>
          </p:nvPr>
        </p:nvSpPr>
        <p:spPr>
          <a:xfrm>
            <a:off x="1162643" y="5116638"/>
            <a:ext cx="3992347" cy="704898"/>
          </a:xfrm>
          <a:prstGeom prst="rect">
            <a:avLst/>
          </a:prstGeom>
        </p:spPr>
        <p:txBody>
          <a:bodyPr>
            <a:noAutofit/>
          </a:bodyPr>
          <a:lstStyle>
            <a:lvl1pPr marL="0" indent="0" algn="ctr">
              <a:buNone/>
              <a:defRPr sz="2800" b="1">
                <a:solidFill>
                  <a:schemeClr val="bg1"/>
                </a:solidFill>
              </a:defRPr>
            </a:lvl1pPr>
            <a:lvl2pPr marL="812652" indent="0" algn="ctr">
              <a:buNone/>
              <a:defRPr sz="2800" b="1">
                <a:solidFill>
                  <a:schemeClr val="bg2"/>
                </a:solidFill>
              </a:defRPr>
            </a:lvl2pPr>
            <a:lvl3pPr marL="1625301" indent="0" algn="ctr">
              <a:buNone/>
              <a:defRPr sz="2800" b="1">
                <a:solidFill>
                  <a:schemeClr val="bg2"/>
                </a:solidFill>
              </a:defRPr>
            </a:lvl3pPr>
            <a:lvl4pPr marL="2437951" indent="0" algn="ctr">
              <a:buNone/>
              <a:defRPr sz="2800" b="1">
                <a:solidFill>
                  <a:schemeClr val="bg2"/>
                </a:solidFill>
              </a:defRPr>
            </a:lvl4pPr>
            <a:lvl5pPr marL="3250601" indent="0" algn="ctr">
              <a:buNone/>
              <a:defRPr sz="2800" b="1">
                <a:solidFill>
                  <a:schemeClr val="bg2"/>
                </a:solidFill>
              </a:defRPr>
            </a:lvl5pPr>
          </a:lstStyle>
          <a:p>
            <a:pPr lvl="0"/>
            <a:r>
              <a:rPr lang="en-US" dirty="0"/>
              <a:t>Click to add subhead</a:t>
            </a:r>
          </a:p>
        </p:txBody>
      </p:sp>
      <p:sp>
        <p:nvSpPr>
          <p:cNvPr id="91" name="Text Placeholder 16">
            <a:extLst>
              <a:ext uri="{FF2B5EF4-FFF2-40B4-BE49-F238E27FC236}">
                <a16:creationId xmlns:a16="http://schemas.microsoft.com/office/drawing/2014/main" id="{B39C7FA8-67BB-43DD-A186-FE2AD20BA366}"/>
              </a:ext>
            </a:extLst>
          </p:cNvPr>
          <p:cNvSpPr>
            <a:spLocks noGrp="1"/>
          </p:cNvSpPr>
          <p:nvPr userDrawn="1">
            <p:ph type="body" sz="quarter" idx="15" hasCustomPrompt="1"/>
          </p:nvPr>
        </p:nvSpPr>
        <p:spPr>
          <a:xfrm>
            <a:off x="1162643" y="6032921"/>
            <a:ext cx="3992347" cy="1367715"/>
          </a:xfrm>
          <a:prstGeom prst="rect">
            <a:avLst/>
          </a:prstGeom>
        </p:spPr>
        <p:txBody>
          <a:bodyPr>
            <a:noAutofit/>
          </a:bodyPr>
          <a:lstStyle>
            <a:lvl1pPr marL="0" indent="0" algn="ctr">
              <a:buNone/>
              <a:defRPr sz="2000" b="0">
                <a:solidFill>
                  <a:schemeClr val="bg1"/>
                </a:solidFill>
              </a:defRPr>
            </a:lvl1pPr>
            <a:lvl2pPr marL="812652" indent="0" algn="ctr">
              <a:buNone/>
              <a:defRPr sz="2800" b="1">
                <a:solidFill>
                  <a:schemeClr val="bg2"/>
                </a:solidFill>
              </a:defRPr>
            </a:lvl2pPr>
            <a:lvl3pPr marL="1625301" indent="0" algn="ctr">
              <a:buNone/>
              <a:defRPr sz="2800" b="1">
                <a:solidFill>
                  <a:schemeClr val="bg2"/>
                </a:solidFill>
              </a:defRPr>
            </a:lvl3pPr>
            <a:lvl4pPr marL="2437951" indent="0" algn="ctr">
              <a:buNone/>
              <a:defRPr sz="2800" b="1">
                <a:solidFill>
                  <a:schemeClr val="bg2"/>
                </a:solidFill>
              </a:defRPr>
            </a:lvl4pPr>
            <a:lvl5pPr marL="3250601" indent="0" algn="ctr">
              <a:buNone/>
              <a:defRPr sz="2800" b="1">
                <a:solidFill>
                  <a:schemeClr val="bg2"/>
                </a:solidFill>
              </a:defRPr>
            </a:lvl5pPr>
          </a:lstStyle>
          <a:p>
            <a:pPr lvl="0"/>
            <a:r>
              <a:rPr lang="en-US" dirty="0"/>
              <a:t>Click to add body</a:t>
            </a:r>
          </a:p>
          <a:p>
            <a:pPr lvl="0"/>
            <a:endParaRPr lang="en-US" dirty="0"/>
          </a:p>
        </p:txBody>
      </p:sp>
      <p:sp>
        <p:nvSpPr>
          <p:cNvPr id="92" name="Picture Placeholder 2">
            <a:extLst>
              <a:ext uri="{FF2B5EF4-FFF2-40B4-BE49-F238E27FC236}">
                <a16:creationId xmlns:a16="http://schemas.microsoft.com/office/drawing/2014/main" id="{CE2D3244-6442-497C-889F-C2074497DB03}"/>
              </a:ext>
            </a:extLst>
          </p:cNvPr>
          <p:cNvSpPr>
            <a:spLocks noGrp="1"/>
          </p:cNvSpPr>
          <p:nvPr userDrawn="1">
            <p:ph type="pic" sz="quarter" idx="22" hasCustomPrompt="1"/>
          </p:nvPr>
        </p:nvSpPr>
        <p:spPr>
          <a:xfrm>
            <a:off x="6894784" y="2675765"/>
            <a:ext cx="2478933" cy="1796762"/>
          </a:xfrm>
          <a:prstGeom prst="rect">
            <a:avLst/>
          </a:prstGeom>
        </p:spPr>
        <p:txBody>
          <a:bodyPr/>
          <a:lstStyle>
            <a:lvl1pPr marL="0" indent="0">
              <a:buNone/>
              <a:defRPr sz="1600">
                <a:solidFill>
                  <a:schemeClr val="bg1"/>
                </a:solidFill>
              </a:defRPr>
            </a:lvl1pPr>
          </a:lstStyle>
          <a:p>
            <a:r>
              <a:rPr lang="en-US" dirty="0"/>
              <a:t>Copy and paste an icon onto this slide and size and align it to this box. Delete this box when done.</a:t>
            </a:r>
          </a:p>
        </p:txBody>
      </p:sp>
      <p:sp>
        <p:nvSpPr>
          <p:cNvPr id="93" name="Text Placeholder 16">
            <a:extLst>
              <a:ext uri="{FF2B5EF4-FFF2-40B4-BE49-F238E27FC236}">
                <a16:creationId xmlns:a16="http://schemas.microsoft.com/office/drawing/2014/main" id="{78D54533-2D20-477B-A683-600BFABC7712}"/>
              </a:ext>
            </a:extLst>
          </p:cNvPr>
          <p:cNvSpPr>
            <a:spLocks noGrp="1"/>
          </p:cNvSpPr>
          <p:nvPr userDrawn="1">
            <p:ph type="body" sz="quarter" idx="23" hasCustomPrompt="1"/>
          </p:nvPr>
        </p:nvSpPr>
        <p:spPr>
          <a:xfrm>
            <a:off x="6138077" y="5116638"/>
            <a:ext cx="3992347" cy="704898"/>
          </a:xfrm>
          <a:prstGeom prst="rect">
            <a:avLst/>
          </a:prstGeom>
        </p:spPr>
        <p:txBody>
          <a:bodyPr>
            <a:noAutofit/>
          </a:bodyPr>
          <a:lstStyle>
            <a:lvl1pPr marL="0" indent="0" algn="ctr">
              <a:buNone/>
              <a:defRPr sz="2800" b="1">
                <a:solidFill>
                  <a:schemeClr val="bg1"/>
                </a:solidFill>
              </a:defRPr>
            </a:lvl1pPr>
            <a:lvl2pPr marL="812652" indent="0" algn="ctr">
              <a:buNone/>
              <a:defRPr sz="2800" b="1">
                <a:solidFill>
                  <a:schemeClr val="bg2"/>
                </a:solidFill>
              </a:defRPr>
            </a:lvl2pPr>
            <a:lvl3pPr marL="1625301" indent="0" algn="ctr">
              <a:buNone/>
              <a:defRPr sz="2800" b="1">
                <a:solidFill>
                  <a:schemeClr val="bg2"/>
                </a:solidFill>
              </a:defRPr>
            </a:lvl3pPr>
            <a:lvl4pPr marL="2437951" indent="0" algn="ctr">
              <a:buNone/>
              <a:defRPr sz="2800" b="1">
                <a:solidFill>
                  <a:schemeClr val="bg2"/>
                </a:solidFill>
              </a:defRPr>
            </a:lvl4pPr>
            <a:lvl5pPr marL="3250601" indent="0" algn="ctr">
              <a:buNone/>
              <a:defRPr sz="2800" b="1">
                <a:solidFill>
                  <a:schemeClr val="bg2"/>
                </a:solidFill>
              </a:defRPr>
            </a:lvl5pPr>
          </a:lstStyle>
          <a:p>
            <a:pPr lvl="0"/>
            <a:r>
              <a:rPr lang="en-US" dirty="0"/>
              <a:t>Click to add subhead</a:t>
            </a:r>
          </a:p>
        </p:txBody>
      </p:sp>
      <p:sp>
        <p:nvSpPr>
          <p:cNvPr id="94" name="Text Placeholder 16">
            <a:extLst>
              <a:ext uri="{FF2B5EF4-FFF2-40B4-BE49-F238E27FC236}">
                <a16:creationId xmlns:a16="http://schemas.microsoft.com/office/drawing/2014/main" id="{3FEDBCA1-F258-4916-9CCF-85801547E6A4}"/>
              </a:ext>
            </a:extLst>
          </p:cNvPr>
          <p:cNvSpPr>
            <a:spLocks noGrp="1"/>
          </p:cNvSpPr>
          <p:nvPr userDrawn="1">
            <p:ph type="body" sz="quarter" idx="24" hasCustomPrompt="1"/>
          </p:nvPr>
        </p:nvSpPr>
        <p:spPr>
          <a:xfrm>
            <a:off x="6138077" y="6032920"/>
            <a:ext cx="3992347" cy="1367715"/>
          </a:xfrm>
          <a:prstGeom prst="rect">
            <a:avLst/>
          </a:prstGeom>
        </p:spPr>
        <p:txBody>
          <a:bodyPr>
            <a:noAutofit/>
          </a:bodyPr>
          <a:lstStyle>
            <a:lvl1pPr marL="0" indent="0" algn="ctr">
              <a:buNone/>
              <a:defRPr sz="2000" b="0">
                <a:solidFill>
                  <a:schemeClr val="bg1"/>
                </a:solidFill>
              </a:defRPr>
            </a:lvl1pPr>
            <a:lvl2pPr marL="812652" indent="0" algn="ctr">
              <a:buNone/>
              <a:defRPr sz="2800" b="1">
                <a:solidFill>
                  <a:schemeClr val="bg2"/>
                </a:solidFill>
              </a:defRPr>
            </a:lvl2pPr>
            <a:lvl3pPr marL="1625301" indent="0" algn="ctr">
              <a:buNone/>
              <a:defRPr sz="2800" b="1">
                <a:solidFill>
                  <a:schemeClr val="bg2"/>
                </a:solidFill>
              </a:defRPr>
            </a:lvl3pPr>
            <a:lvl4pPr marL="2437951" indent="0" algn="ctr">
              <a:buNone/>
              <a:defRPr sz="2800" b="1">
                <a:solidFill>
                  <a:schemeClr val="bg2"/>
                </a:solidFill>
              </a:defRPr>
            </a:lvl4pPr>
            <a:lvl5pPr marL="3250601" indent="0" algn="ctr">
              <a:buNone/>
              <a:defRPr sz="2800" b="1">
                <a:solidFill>
                  <a:schemeClr val="bg2"/>
                </a:solidFill>
              </a:defRPr>
            </a:lvl5pPr>
          </a:lstStyle>
          <a:p>
            <a:pPr lvl="0"/>
            <a:r>
              <a:rPr lang="en-US" dirty="0"/>
              <a:t>Click to add body</a:t>
            </a:r>
          </a:p>
          <a:p>
            <a:pPr lvl="0"/>
            <a:endParaRPr lang="en-US" dirty="0"/>
          </a:p>
        </p:txBody>
      </p:sp>
      <p:sp>
        <p:nvSpPr>
          <p:cNvPr id="95" name="Picture Placeholder 2">
            <a:extLst>
              <a:ext uri="{FF2B5EF4-FFF2-40B4-BE49-F238E27FC236}">
                <a16:creationId xmlns:a16="http://schemas.microsoft.com/office/drawing/2014/main" id="{9DF7780E-0D6C-489E-99E9-33FCE705DBBA}"/>
              </a:ext>
            </a:extLst>
          </p:cNvPr>
          <p:cNvSpPr>
            <a:spLocks noGrp="1"/>
          </p:cNvSpPr>
          <p:nvPr userDrawn="1">
            <p:ph type="pic" sz="quarter" idx="25" hasCustomPrompt="1"/>
          </p:nvPr>
        </p:nvSpPr>
        <p:spPr>
          <a:xfrm>
            <a:off x="11863201" y="2572919"/>
            <a:ext cx="2478933" cy="1796762"/>
          </a:xfrm>
          <a:prstGeom prst="rect">
            <a:avLst/>
          </a:prstGeom>
        </p:spPr>
        <p:txBody>
          <a:bodyPr/>
          <a:lstStyle>
            <a:lvl1pPr marL="0" indent="0">
              <a:buNone/>
              <a:defRPr sz="1600">
                <a:solidFill>
                  <a:schemeClr val="bg1"/>
                </a:solidFill>
              </a:defRPr>
            </a:lvl1pPr>
          </a:lstStyle>
          <a:p>
            <a:r>
              <a:rPr lang="en-US" dirty="0"/>
              <a:t>Copy and paste an icon onto this slide and size and align it to this box. Delete this box when done.</a:t>
            </a:r>
          </a:p>
        </p:txBody>
      </p:sp>
      <p:sp>
        <p:nvSpPr>
          <p:cNvPr id="96" name="Text Placeholder 16">
            <a:extLst>
              <a:ext uri="{FF2B5EF4-FFF2-40B4-BE49-F238E27FC236}">
                <a16:creationId xmlns:a16="http://schemas.microsoft.com/office/drawing/2014/main" id="{886B26B5-A801-4D68-BC47-DC1257EA6348}"/>
              </a:ext>
            </a:extLst>
          </p:cNvPr>
          <p:cNvSpPr>
            <a:spLocks noGrp="1"/>
          </p:cNvSpPr>
          <p:nvPr userDrawn="1">
            <p:ph type="body" sz="quarter" idx="26" hasCustomPrompt="1"/>
          </p:nvPr>
        </p:nvSpPr>
        <p:spPr>
          <a:xfrm>
            <a:off x="11106494" y="5116638"/>
            <a:ext cx="3992347" cy="704898"/>
          </a:xfrm>
          <a:prstGeom prst="rect">
            <a:avLst/>
          </a:prstGeom>
        </p:spPr>
        <p:txBody>
          <a:bodyPr>
            <a:noAutofit/>
          </a:bodyPr>
          <a:lstStyle>
            <a:lvl1pPr marL="0" indent="0" algn="ctr">
              <a:buNone/>
              <a:defRPr sz="2800" b="1">
                <a:solidFill>
                  <a:schemeClr val="bg1"/>
                </a:solidFill>
              </a:defRPr>
            </a:lvl1pPr>
            <a:lvl2pPr marL="812652" indent="0" algn="ctr">
              <a:buNone/>
              <a:defRPr sz="2800" b="1">
                <a:solidFill>
                  <a:schemeClr val="bg2"/>
                </a:solidFill>
              </a:defRPr>
            </a:lvl2pPr>
            <a:lvl3pPr marL="1625301" indent="0" algn="ctr">
              <a:buNone/>
              <a:defRPr sz="2800" b="1">
                <a:solidFill>
                  <a:schemeClr val="bg2"/>
                </a:solidFill>
              </a:defRPr>
            </a:lvl3pPr>
            <a:lvl4pPr marL="2437951" indent="0" algn="ctr">
              <a:buNone/>
              <a:defRPr sz="2800" b="1">
                <a:solidFill>
                  <a:schemeClr val="bg2"/>
                </a:solidFill>
              </a:defRPr>
            </a:lvl4pPr>
            <a:lvl5pPr marL="3250601" indent="0" algn="ctr">
              <a:buNone/>
              <a:defRPr sz="2800" b="1">
                <a:solidFill>
                  <a:schemeClr val="bg2"/>
                </a:solidFill>
              </a:defRPr>
            </a:lvl5pPr>
          </a:lstStyle>
          <a:p>
            <a:pPr lvl="0"/>
            <a:r>
              <a:rPr lang="en-US" dirty="0"/>
              <a:t>Click to add subhead</a:t>
            </a:r>
          </a:p>
        </p:txBody>
      </p:sp>
      <p:sp>
        <p:nvSpPr>
          <p:cNvPr id="97" name="Text Placeholder 16">
            <a:extLst>
              <a:ext uri="{FF2B5EF4-FFF2-40B4-BE49-F238E27FC236}">
                <a16:creationId xmlns:a16="http://schemas.microsoft.com/office/drawing/2014/main" id="{CB55DF53-8257-4AB2-A05E-9EA51E0AA690}"/>
              </a:ext>
            </a:extLst>
          </p:cNvPr>
          <p:cNvSpPr>
            <a:spLocks noGrp="1"/>
          </p:cNvSpPr>
          <p:nvPr userDrawn="1">
            <p:ph type="body" sz="quarter" idx="27" hasCustomPrompt="1"/>
          </p:nvPr>
        </p:nvSpPr>
        <p:spPr>
          <a:xfrm>
            <a:off x="11106494" y="6032920"/>
            <a:ext cx="3992347" cy="1367715"/>
          </a:xfrm>
          <a:prstGeom prst="rect">
            <a:avLst/>
          </a:prstGeom>
        </p:spPr>
        <p:txBody>
          <a:bodyPr>
            <a:noAutofit/>
          </a:bodyPr>
          <a:lstStyle>
            <a:lvl1pPr marL="0" indent="0" algn="ctr">
              <a:buNone/>
              <a:defRPr sz="2000" b="0">
                <a:solidFill>
                  <a:schemeClr val="bg1"/>
                </a:solidFill>
              </a:defRPr>
            </a:lvl1pPr>
            <a:lvl2pPr marL="812652" indent="0" algn="ctr">
              <a:buNone/>
              <a:defRPr sz="2800" b="1">
                <a:solidFill>
                  <a:schemeClr val="bg2"/>
                </a:solidFill>
              </a:defRPr>
            </a:lvl2pPr>
            <a:lvl3pPr marL="1625301" indent="0" algn="ctr">
              <a:buNone/>
              <a:defRPr sz="2800" b="1">
                <a:solidFill>
                  <a:schemeClr val="bg2"/>
                </a:solidFill>
              </a:defRPr>
            </a:lvl3pPr>
            <a:lvl4pPr marL="2437951" indent="0" algn="ctr">
              <a:buNone/>
              <a:defRPr sz="2800" b="1">
                <a:solidFill>
                  <a:schemeClr val="bg2"/>
                </a:solidFill>
              </a:defRPr>
            </a:lvl4pPr>
            <a:lvl5pPr marL="3250601" indent="0" algn="ctr">
              <a:buNone/>
              <a:defRPr sz="2800" b="1">
                <a:solidFill>
                  <a:schemeClr val="bg2"/>
                </a:solidFill>
              </a:defRPr>
            </a:lvl5pPr>
          </a:lstStyle>
          <a:p>
            <a:pPr lvl="0"/>
            <a:r>
              <a:rPr lang="en-US" dirty="0"/>
              <a:t>Click to add body</a:t>
            </a:r>
          </a:p>
          <a:p>
            <a:pPr lvl="0"/>
            <a:endParaRPr lang="en-US" dirty="0"/>
          </a:p>
        </p:txBody>
      </p:sp>
      <p:sp>
        <p:nvSpPr>
          <p:cNvPr id="18" name="Slide Number Placeholder 2">
            <a:extLst>
              <a:ext uri="{FF2B5EF4-FFF2-40B4-BE49-F238E27FC236}">
                <a16:creationId xmlns:a16="http://schemas.microsoft.com/office/drawing/2014/main" id="{8E8970CE-1356-3E49-8ECE-879265F33BC0}"/>
              </a:ext>
            </a:extLst>
          </p:cNvPr>
          <p:cNvSpPr txBox="1">
            <a:spLocks/>
          </p:cNvSpPr>
          <p:nvPr userDrawn="1"/>
        </p:nvSpPr>
        <p:spPr>
          <a:xfrm>
            <a:off x="683853" y="8459496"/>
            <a:ext cx="3793066" cy="488244"/>
          </a:xfrm>
          <a:prstGeom prst="rect">
            <a:avLst/>
          </a:prstGeom>
        </p:spPr>
        <p:txBody>
          <a:bodyPr vert="horz" lIns="162547" tIns="81273" rIns="162547" bIns="81273" rtlCol="0" anchor="ctr"/>
          <a:lstStyle>
            <a:defPPr>
              <a:defRPr lang="en-US"/>
            </a:defPPr>
            <a:lvl1pPr marL="0" algn="l" defTabSz="1450896" rtl="0" eaLnBrk="1" latinLnBrk="0" hangingPunct="1">
              <a:defRPr sz="1700" kern="1200">
                <a:solidFill>
                  <a:srgbClr val="009ADD"/>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fld id="{C48D9196-7146-4672-A4BA-DB29036C6B41}" type="slidenum">
              <a:rPr lang="en-US" sz="1200" smtClean="0">
                <a:solidFill>
                  <a:schemeClr val="tx1"/>
                </a:solidFill>
              </a:rPr>
              <a:pPr/>
              <a:t>‹#›</a:t>
            </a:fld>
            <a:endParaRPr lang="en-US" sz="1200" dirty="0">
              <a:solidFill>
                <a:schemeClr val="tx1"/>
              </a:solidFill>
            </a:endParaRPr>
          </a:p>
        </p:txBody>
      </p:sp>
    </p:spTree>
    <p:extLst>
      <p:ext uri="{BB962C8B-B14F-4D97-AF65-F5344CB8AC3E}">
        <p14:creationId xmlns:p14="http://schemas.microsoft.com/office/powerpoint/2010/main" val="3097248980"/>
      </p:ext>
    </p:extLst>
  </p:cSld>
  <p:clrMapOvr>
    <a:masterClrMapping/>
  </p:clrMapOvr>
  <p:extLst>
    <p:ext uri="{DCECCB84-F9BA-43D5-87BE-67443E8EF086}">
      <p15:sldGuideLst xmlns:p15="http://schemas.microsoft.com/office/powerpoint/2012/main">
        <p15:guide id="1" pos="512" userDrawn="1">
          <p15:clr>
            <a:srgbClr val="FBAE40"/>
          </p15:clr>
        </p15:guide>
        <p15:guide id="2" pos="9728" userDrawn="1">
          <p15:clr>
            <a:srgbClr val="FBAE40"/>
          </p15:clr>
        </p15:guide>
        <p15:guide id="3" orient="horz" pos="576" userDrawn="1">
          <p15:clr>
            <a:srgbClr val="FBAE40"/>
          </p15:clr>
        </p15:guide>
        <p15:guide id="4" orient="horz" pos="1152" userDrawn="1">
          <p15:clr>
            <a:srgbClr val="FBAE40"/>
          </p15:clr>
        </p15:guide>
        <p15:guide id="5" orient="horz" pos="5016" userDrawn="1">
          <p15:clr>
            <a:srgbClr val="FBAE40"/>
          </p15:clr>
        </p15:guide>
        <p15:guide id="6" orient="horz" pos="3072" userDrawn="1">
          <p15:clr>
            <a:srgbClr val="FBAE40"/>
          </p15:clr>
        </p15:guide>
        <p15:guide id="7" pos="512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lumn icon">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0137BEE-B921-A945-80E6-C38B95E92354}"/>
              </a:ext>
            </a:extLst>
          </p:cNvPr>
          <p:cNvSpPr/>
          <p:nvPr userDrawn="1"/>
        </p:nvSpPr>
        <p:spPr bwMode="white">
          <a:xfrm>
            <a:off x="11994606" y="1828800"/>
            <a:ext cx="4261394" cy="6134100"/>
          </a:xfrm>
          <a:prstGeom prst="rect">
            <a:avLst/>
          </a:prstGeom>
          <a:gradFill>
            <a:gsLst>
              <a:gs pos="50000">
                <a:schemeClr val="accent2">
                  <a:lumMod val="80000"/>
                </a:schemeClr>
              </a:gs>
              <a:gs pos="100000">
                <a:schemeClr val="accent2"/>
              </a:gs>
              <a:gs pos="0">
                <a:schemeClr val="accent1"/>
              </a:gs>
            </a:gsLst>
            <a:lin ang="27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noProof="0"/>
          </a:p>
        </p:txBody>
      </p:sp>
      <p:sp>
        <p:nvSpPr>
          <p:cNvPr id="20" name="Rectangle 19">
            <a:extLst>
              <a:ext uri="{FF2B5EF4-FFF2-40B4-BE49-F238E27FC236}">
                <a16:creationId xmlns:a16="http://schemas.microsoft.com/office/drawing/2014/main" id="{E1BBE990-CD1D-304C-A878-01462CB32A74}"/>
              </a:ext>
            </a:extLst>
          </p:cNvPr>
          <p:cNvSpPr/>
          <p:nvPr userDrawn="1"/>
        </p:nvSpPr>
        <p:spPr bwMode="white">
          <a:xfrm>
            <a:off x="8284754" y="1828800"/>
            <a:ext cx="3445240" cy="6134100"/>
          </a:xfrm>
          <a:prstGeom prst="rect">
            <a:avLst/>
          </a:prstGeom>
          <a:gradFill>
            <a:gsLst>
              <a:gs pos="50000">
                <a:schemeClr val="accent2">
                  <a:lumMod val="80000"/>
                </a:schemeClr>
              </a:gs>
              <a:gs pos="100000">
                <a:schemeClr val="accent2"/>
              </a:gs>
              <a:gs pos="0">
                <a:schemeClr val="accent1"/>
              </a:gs>
            </a:gsLst>
            <a:lin ang="27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noProof="0"/>
          </a:p>
        </p:txBody>
      </p:sp>
      <p:sp>
        <p:nvSpPr>
          <p:cNvPr id="19" name="Rectangle 18">
            <a:extLst>
              <a:ext uri="{FF2B5EF4-FFF2-40B4-BE49-F238E27FC236}">
                <a16:creationId xmlns:a16="http://schemas.microsoft.com/office/drawing/2014/main" id="{DA9273FC-712D-7341-852B-1F9A92698452}"/>
              </a:ext>
            </a:extLst>
          </p:cNvPr>
          <p:cNvSpPr/>
          <p:nvPr userDrawn="1"/>
        </p:nvSpPr>
        <p:spPr bwMode="white">
          <a:xfrm>
            <a:off x="4535714" y="1828800"/>
            <a:ext cx="3445240" cy="6134100"/>
          </a:xfrm>
          <a:prstGeom prst="rect">
            <a:avLst/>
          </a:prstGeom>
          <a:gradFill>
            <a:gsLst>
              <a:gs pos="50000">
                <a:schemeClr val="accent2">
                  <a:lumMod val="80000"/>
                </a:schemeClr>
              </a:gs>
              <a:gs pos="100000">
                <a:schemeClr val="accent2"/>
              </a:gs>
              <a:gs pos="0">
                <a:schemeClr val="accent1"/>
              </a:gs>
            </a:gsLst>
            <a:lin ang="27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noProof="0"/>
          </a:p>
        </p:txBody>
      </p:sp>
      <p:sp>
        <p:nvSpPr>
          <p:cNvPr id="29" name="Rectangle 28">
            <a:extLst>
              <a:ext uri="{FF2B5EF4-FFF2-40B4-BE49-F238E27FC236}">
                <a16:creationId xmlns:a16="http://schemas.microsoft.com/office/drawing/2014/main" id="{F8F1EED4-9C02-4A24-A994-AD388A2977C2}"/>
              </a:ext>
            </a:extLst>
          </p:cNvPr>
          <p:cNvSpPr/>
          <p:nvPr userDrawn="1"/>
        </p:nvSpPr>
        <p:spPr bwMode="white">
          <a:xfrm>
            <a:off x="812800" y="1828800"/>
            <a:ext cx="3445240" cy="6134100"/>
          </a:xfrm>
          <a:prstGeom prst="rect">
            <a:avLst/>
          </a:prstGeom>
          <a:gradFill>
            <a:gsLst>
              <a:gs pos="50000">
                <a:schemeClr val="accent2">
                  <a:lumMod val="80000"/>
                </a:schemeClr>
              </a:gs>
              <a:gs pos="100000">
                <a:schemeClr val="accent2"/>
              </a:gs>
              <a:gs pos="0">
                <a:schemeClr val="accent1"/>
              </a:gs>
            </a:gsLst>
            <a:lin ang="27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noProof="0"/>
          </a:p>
        </p:txBody>
      </p:sp>
      <p:sp>
        <p:nvSpPr>
          <p:cNvPr id="2" name="Title 1">
            <a:extLst>
              <a:ext uri="{FF2B5EF4-FFF2-40B4-BE49-F238E27FC236}">
                <a16:creationId xmlns:a16="http://schemas.microsoft.com/office/drawing/2014/main" id="{776E45A0-DE19-41AA-9EA2-68795CBC79E7}"/>
              </a:ext>
            </a:extLst>
          </p:cNvPr>
          <p:cNvSpPr>
            <a:spLocks noGrp="1"/>
          </p:cNvSpPr>
          <p:nvPr userDrawn="1">
            <p:ph type="title" hasCustomPrompt="1"/>
          </p:nvPr>
        </p:nvSpPr>
        <p:spPr>
          <a:xfrm>
            <a:off x="813816" y="292608"/>
            <a:ext cx="14630400" cy="1202916"/>
          </a:xfrm>
        </p:spPr>
        <p:txBody>
          <a:bodyPr/>
          <a:lstStyle/>
          <a:p>
            <a:r>
              <a:rPr lang="en-US" dirty="0"/>
              <a:t>Click to edit your title</a:t>
            </a:r>
          </a:p>
        </p:txBody>
      </p:sp>
      <p:sp>
        <p:nvSpPr>
          <p:cNvPr id="99" name="Picture Placeholder 2">
            <a:extLst>
              <a:ext uri="{FF2B5EF4-FFF2-40B4-BE49-F238E27FC236}">
                <a16:creationId xmlns:a16="http://schemas.microsoft.com/office/drawing/2014/main" id="{85169FAB-F40D-458D-BC33-342F5FA0A762}"/>
              </a:ext>
            </a:extLst>
          </p:cNvPr>
          <p:cNvSpPr>
            <a:spLocks noGrp="1"/>
          </p:cNvSpPr>
          <p:nvPr userDrawn="1">
            <p:ph type="pic" sz="quarter" idx="21" hasCustomPrompt="1"/>
          </p:nvPr>
        </p:nvSpPr>
        <p:spPr>
          <a:xfrm>
            <a:off x="1637153" y="2648056"/>
            <a:ext cx="1796534" cy="1796762"/>
          </a:xfrm>
          <a:prstGeom prst="rect">
            <a:avLst/>
          </a:prstGeom>
        </p:spPr>
        <p:txBody>
          <a:bodyPr/>
          <a:lstStyle>
            <a:lvl1pPr marL="0" indent="0">
              <a:buNone/>
              <a:defRPr sz="1600">
                <a:solidFill>
                  <a:schemeClr val="bg1"/>
                </a:solidFill>
              </a:defRPr>
            </a:lvl1pPr>
          </a:lstStyle>
          <a:p>
            <a:r>
              <a:rPr lang="en-US" dirty="0"/>
              <a:t>Copy and paste an icon onto this slide and use this box to help align it. Delete this box when done.</a:t>
            </a:r>
          </a:p>
        </p:txBody>
      </p:sp>
      <p:sp>
        <p:nvSpPr>
          <p:cNvPr id="100" name="Text Placeholder 16">
            <a:extLst>
              <a:ext uri="{FF2B5EF4-FFF2-40B4-BE49-F238E27FC236}">
                <a16:creationId xmlns:a16="http://schemas.microsoft.com/office/drawing/2014/main" id="{5A7BA6A7-7413-4691-9BCE-7270805F8EBD}"/>
              </a:ext>
            </a:extLst>
          </p:cNvPr>
          <p:cNvSpPr>
            <a:spLocks noGrp="1"/>
          </p:cNvSpPr>
          <p:nvPr userDrawn="1">
            <p:ph type="body" sz="quarter" idx="12" hasCustomPrompt="1"/>
          </p:nvPr>
        </p:nvSpPr>
        <p:spPr>
          <a:xfrm>
            <a:off x="1088752" y="5088929"/>
            <a:ext cx="2893337" cy="704898"/>
          </a:xfrm>
          <a:prstGeom prst="rect">
            <a:avLst/>
          </a:prstGeom>
        </p:spPr>
        <p:txBody>
          <a:bodyPr>
            <a:noAutofit/>
          </a:bodyPr>
          <a:lstStyle>
            <a:lvl1pPr marL="0" indent="0" algn="ctr">
              <a:buNone/>
              <a:defRPr sz="2800" b="1">
                <a:solidFill>
                  <a:schemeClr val="bg1"/>
                </a:solidFill>
              </a:defRPr>
            </a:lvl1pPr>
            <a:lvl2pPr marL="812652" indent="0" algn="ctr">
              <a:buNone/>
              <a:defRPr sz="2800" b="1">
                <a:solidFill>
                  <a:schemeClr val="bg2"/>
                </a:solidFill>
              </a:defRPr>
            </a:lvl2pPr>
            <a:lvl3pPr marL="1625301" indent="0" algn="ctr">
              <a:buNone/>
              <a:defRPr sz="2800" b="1">
                <a:solidFill>
                  <a:schemeClr val="bg2"/>
                </a:solidFill>
              </a:defRPr>
            </a:lvl3pPr>
            <a:lvl4pPr marL="2437951" indent="0" algn="ctr">
              <a:buNone/>
              <a:defRPr sz="2800" b="1">
                <a:solidFill>
                  <a:schemeClr val="bg2"/>
                </a:solidFill>
              </a:defRPr>
            </a:lvl4pPr>
            <a:lvl5pPr marL="3250601" indent="0" algn="ctr">
              <a:buNone/>
              <a:defRPr sz="2800" b="1">
                <a:solidFill>
                  <a:schemeClr val="bg2"/>
                </a:solidFill>
              </a:defRPr>
            </a:lvl5pPr>
          </a:lstStyle>
          <a:p>
            <a:pPr lvl="0"/>
            <a:r>
              <a:rPr lang="en-US" dirty="0"/>
              <a:t>Click to add subhead</a:t>
            </a:r>
          </a:p>
        </p:txBody>
      </p:sp>
      <p:sp>
        <p:nvSpPr>
          <p:cNvPr id="101" name="Text Placeholder 16">
            <a:extLst>
              <a:ext uri="{FF2B5EF4-FFF2-40B4-BE49-F238E27FC236}">
                <a16:creationId xmlns:a16="http://schemas.microsoft.com/office/drawing/2014/main" id="{03664417-C953-422F-8447-3E2931045DC6}"/>
              </a:ext>
            </a:extLst>
          </p:cNvPr>
          <p:cNvSpPr>
            <a:spLocks noGrp="1"/>
          </p:cNvSpPr>
          <p:nvPr userDrawn="1">
            <p:ph type="body" sz="quarter" idx="15" hasCustomPrompt="1"/>
          </p:nvPr>
        </p:nvSpPr>
        <p:spPr>
          <a:xfrm>
            <a:off x="1088752" y="6005212"/>
            <a:ext cx="2893337" cy="1367715"/>
          </a:xfrm>
          <a:prstGeom prst="rect">
            <a:avLst/>
          </a:prstGeom>
        </p:spPr>
        <p:txBody>
          <a:bodyPr>
            <a:noAutofit/>
          </a:bodyPr>
          <a:lstStyle>
            <a:lvl1pPr marL="0" indent="0" algn="ctr">
              <a:buNone/>
              <a:defRPr sz="2000" b="0">
                <a:solidFill>
                  <a:schemeClr val="bg1"/>
                </a:solidFill>
              </a:defRPr>
            </a:lvl1pPr>
            <a:lvl2pPr marL="812652" indent="0" algn="ctr">
              <a:buNone/>
              <a:defRPr sz="2800" b="1">
                <a:solidFill>
                  <a:schemeClr val="bg2"/>
                </a:solidFill>
              </a:defRPr>
            </a:lvl2pPr>
            <a:lvl3pPr marL="1625301" indent="0" algn="ctr">
              <a:buNone/>
              <a:defRPr sz="2800" b="1">
                <a:solidFill>
                  <a:schemeClr val="bg2"/>
                </a:solidFill>
              </a:defRPr>
            </a:lvl3pPr>
            <a:lvl4pPr marL="2437951" indent="0" algn="ctr">
              <a:buNone/>
              <a:defRPr sz="2800" b="1">
                <a:solidFill>
                  <a:schemeClr val="bg2"/>
                </a:solidFill>
              </a:defRPr>
            </a:lvl4pPr>
            <a:lvl5pPr marL="3250601" indent="0" algn="ctr">
              <a:buNone/>
              <a:defRPr sz="2800" b="1">
                <a:solidFill>
                  <a:schemeClr val="bg2"/>
                </a:solidFill>
              </a:defRPr>
            </a:lvl5pPr>
          </a:lstStyle>
          <a:p>
            <a:pPr lvl="0"/>
            <a:r>
              <a:rPr lang="en-US" dirty="0"/>
              <a:t>Click to add body</a:t>
            </a:r>
          </a:p>
          <a:p>
            <a:pPr lvl="0"/>
            <a:endParaRPr lang="en-US" dirty="0"/>
          </a:p>
        </p:txBody>
      </p:sp>
      <p:sp>
        <p:nvSpPr>
          <p:cNvPr id="102" name="Picture Placeholder 2">
            <a:extLst>
              <a:ext uri="{FF2B5EF4-FFF2-40B4-BE49-F238E27FC236}">
                <a16:creationId xmlns:a16="http://schemas.microsoft.com/office/drawing/2014/main" id="{EE06F97E-AECF-46C6-8C72-D8614FF8B8A2}"/>
              </a:ext>
            </a:extLst>
          </p:cNvPr>
          <p:cNvSpPr>
            <a:spLocks noGrp="1"/>
          </p:cNvSpPr>
          <p:nvPr userDrawn="1">
            <p:ph type="pic" sz="quarter" idx="22" hasCustomPrompt="1"/>
          </p:nvPr>
        </p:nvSpPr>
        <p:spPr>
          <a:xfrm>
            <a:off x="5365539" y="2648056"/>
            <a:ext cx="1796534" cy="1796762"/>
          </a:xfrm>
          <a:prstGeom prst="rect">
            <a:avLst/>
          </a:prstGeom>
        </p:spPr>
        <p:txBody>
          <a:bodyPr/>
          <a:lstStyle>
            <a:lvl1pPr marL="0" indent="0">
              <a:buNone/>
              <a:defRPr sz="1600">
                <a:solidFill>
                  <a:schemeClr val="bg1"/>
                </a:solidFill>
              </a:defRPr>
            </a:lvl1pPr>
          </a:lstStyle>
          <a:p>
            <a:r>
              <a:rPr lang="en-US" dirty="0"/>
              <a:t>Copy and paste an icon onto this slide and use this box to help align it. Delete this box when done.</a:t>
            </a:r>
          </a:p>
        </p:txBody>
      </p:sp>
      <p:sp>
        <p:nvSpPr>
          <p:cNvPr id="103" name="Text Placeholder 16">
            <a:extLst>
              <a:ext uri="{FF2B5EF4-FFF2-40B4-BE49-F238E27FC236}">
                <a16:creationId xmlns:a16="http://schemas.microsoft.com/office/drawing/2014/main" id="{66BE1E77-0A9F-49A8-B7B3-9B807B658E2B}"/>
              </a:ext>
            </a:extLst>
          </p:cNvPr>
          <p:cNvSpPr>
            <a:spLocks noGrp="1"/>
          </p:cNvSpPr>
          <p:nvPr userDrawn="1">
            <p:ph type="body" sz="quarter" idx="23" hasCustomPrompt="1"/>
          </p:nvPr>
        </p:nvSpPr>
        <p:spPr>
          <a:xfrm>
            <a:off x="4817138" y="5088929"/>
            <a:ext cx="2893337" cy="704898"/>
          </a:xfrm>
          <a:prstGeom prst="rect">
            <a:avLst/>
          </a:prstGeom>
        </p:spPr>
        <p:txBody>
          <a:bodyPr>
            <a:noAutofit/>
          </a:bodyPr>
          <a:lstStyle>
            <a:lvl1pPr marL="0" indent="0" algn="ctr">
              <a:buNone/>
              <a:defRPr sz="2800" b="1">
                <a:solidFill>
                  <a:schemeClr val="bg1"/>
                </a:solidFill>
              </a:defRPr>
            </a:lvl1pPr>
            <a:lvl2pPr marL="812652" indent="0" algn="ctr">
              <a:buNone/>
              <a:defRPr sz="2800" b="1">
                <a:solidFill>
                  <a:schemeClr val="bg2"/>
                </a:solidFill>
              </a:defRPr>
            </a:lvl2pPr>
            <a:lvl3pPr marL="1625301" indent="0" algn="ctr">
              <a:buNone/>
              <a:defRPr sz="2800" b="1">
                <a:solidFill>
                  <a:schemeClr val="bg2"/>
                </a:solidFill>
              </a:defRPr>
            </a:lvl3pPr>
            <a:lvl4pPr marL="2437951" indent="0" algn="ctr">
              <a:buNone/>
              <a:defRPr sz="2800" b="1">
                <a:solidFill>
                  <a:schemeClr val="bg2"/>
                </a:solidFill>
              </a:defRPr>
            </a:lvl4pPr>
            <a:lvl5pPr marL="3250601" indent="0" algn="ctr">
              <a:buNone/>
              <a:defRPr sz="2800" b="1">
                <a:solidFill>
                  <a:schemeClr val="bg2"/>
                </a:solidFill>
              </a:defRPr>
            </a:lvl5pPr>
          </a:lstStyle>
          <a:p>
            <a:pPr lvl="0"/>
            <a:r>
              <a:rPr lang="en-US" dirty="0"/>
              <a:t>Click to add subhead</a:t>
            </a:r>
          </a:p>
        </p:txBody>
      </p:sp>
      <p:sp>
        <p:nvSpPr>
          <p:cNvPr id="104" name="Text Placeholder 16">
            <a:extLst>
              <a:ext uri="{FF2B5EF4-FFF2-40B4-BE49-F238E27FC236}">
                <a16:creationId xmlns:a16="http://schemas.microsoft.com/office/drawing/2014/main" id="{E0CF0EE8-1C57-449B-A7AD-F5EAEAF6C03C}"/>
              </a:ext>
            </a:extLst>
          </p:cNvPr>
          <p:cNvSpPr>
            <a:spLocks noGrp="1"/>
          </p:cNvSpPr>
          <p:nvPr userDrawn="1">
            <p:ph type="body" sz="quarter" idx="24" hasCustomPrompt="1"/>
          </p:nvPr>
        </p:nvSpPr>
        <p:spPr>
          <a:xfrm>
            <a:off x="4817138" y="6005212"/>
            <a:ext cx="2893337" cy="1367715"/>
          </a:xfrm>
          <a:prstGeom prst="rect">
            <a:avLst/>
          </a:prstGeom>
        </p:spPr>
        <p:txBody>
          <a:bodyPr>
            <a:noAutofit/>
          </a:bodyPr>
          <a:lstStyle>
            <a:lvl1pPr marL="0" indent="0" algn="ctr">
              <a:buNone/>
              <a:defRPr sz="2000" b="0">
                <a:solidFill>
                  <a:schemeClr val="bg1"/>
                </a:solidFill>
              </a:defRPr>
            </a:lvl1pPr>
            <a:lvl2pPr marL="812652" indent="0" algn="ctr">
              <a:buNone/>
              <a:defRPr sz="2800" b="1">
                <a:solidFill>
                  <a:schemeClr val="bg2"/>
                </a:solidFill>
              </a:defRPr>
            </a:lvl2pPr>
            <a:lvl3pPr marL="1625301" indent="0" algn="ctr">
              <a:buNone/>
              <a:defRPr sz="2800" b="1">
                <a:solidFill>
                  <a:schemeClr val="bg2"/>
                </a:solidFill>
              </a:defRPr>
            </a:lvl3pPr>
            <a:lvl4pPr marL="2437951" indent="0" algn="ctr">
              <a:buNone/>
              <a:defRPr sz="2800" b="1">
                <a:solidFill>
                  <a:schemeClr val="bg2"/>
                </a:solidFill>
              </a:defRPr>
            </a:lvl4pPr>
            <a:lvl5pPr marL="3250601" indent="0" algn="ctr">
              <a:buNone/>
              <a:defRPr sz="2800" b="1">
                <a:solidFill>
                  <a:schemeClr val="bg2"/>
                </a:solidFill>
              </a:defRPr>
            </a:lvl5pPr>
          </a:lstStyle>
          <a:p>
            <a:pPr lvl="0"/>
            <a:r>
              <a:rPr lang="en-US" dirty="0"/>
              <a:t>Click to add body</a:t>
            </a:r>
          </a:p>
          <a:p>
            <a:pPr lvl="0"/>
            <a:endParaRPr lang="en-US" dirty="0"/>
          </a:p>
        </p:txBody>
      </p:sp>
      <p:sp>
        <p:nvSpPr>
          <p:cNvPr id="105" name="Picture Placeholder 2">
            <a:extLst>
              <a:ext uri="{FF2B5EF4-FFF2-40B4-BE49-F238E27FC236}">
                <a16:creationId xmlns:a16="http://schemas.microsoft.com/office/drawing/2014/main" id="{43AE853D-A5F4-4D54-A18E-7D0A184EF5C2}"/>
              </a:ext>
            </a:extLst>
          </p:cNvPr>
          <p:cNvSpPr>
            <a:spLocks noGrp="1"/>
          </p:cNvSpPr>
          <p:nvPr userDrawn="1">
            <p:ph type="pic" sz="quarter" idx="25" hasCustomPrompt="1"/>
          </p:nvPr>
        </p:nvSpPr>
        <p:spPr>
          <a:xfrm>
            <a:off x="9093926" y="2648056"/>
            <a:ext cx="1796534" cy="1796762"/>
          </a:xfrm>
          <a:prstGeom prst="rect">
            <a:avLst/>
          </a:prstGeom>
        </p:spPr>
        <p:txBody>
          <a:bodyPr/>
          <a:lstStyle>
            <a:lvl1pPr marL="0" indent="0">
              <a:buNone/>
              <a:defRPr sz="1600">
                <a:solidFill>
                  <a:schemeClr val="bg1"/>
                </a:solidFill>
              </a:defRPr>
            </a:lvl1pPr>
          </a:lstStyle>
          <a:p>
            <a:r>
              <a:rPr lang="en-US" dirty="0"/>
              <a:t>Copy and paste an icon onto this slide and use this box to help align it. Delete this box when done.</a:t>
            </a:r>
          </a:p>
        </p:txBody>
      </p:sp>
      <p:sp>
        <p:nvSpPr>
          <p:cNvPr id="106" name="Text Placeholder 16">
            <a:extLst>
              <a:ext uri="{FF2B5EF4-FFF2-40B4-BE49-F238E27FC236}">
                <a16:creationId xmlns:a16="http://schemas.microsoft.com/office/drawing/2014/main" id="{B357F2CF-DACC-49FE-B1A9-1957C3FF4F23}"/>
              </a:ext>
            </a:extLst>
          </p:cNvPr>
          <p:cNvSpPr>
            <a:spLocks noGrp="1"/>
          </p:cNvSpPr>
          <p:nvPr userDrawn="1">
            <p:ph type="body" sz="quarter" idx="26" hasCustomPrompt="1"/>
          </p:nvPr>
        </p:nvSpPr>
        <p:spPr>
          <a:xfrm>
            <a:off x="8545525" y="5088929"/>
            <a:ext cx="2893337" cy="704898"/>
          </a:xfrm>
          <a:prstGeom prst="rect">
            <a:avLst/>
          </a:prstGeom>
        </p:spPr>
        <p:txBody>
          <a:bodyPr>
            <a:noAutofit/>
          </a:bodyPr>
          <a:lstStyle>
            <a:lvl1pPr marL="0" indent="0" algn="ctr">
              <a:buNone/>
              <a:defRPr sz="2800" b="1">
                <a:solidFill>
                  <a:schemeClr val="bg1"/>
                </a:solidFill>
              </a:defRPr>
            </a:lvl1pPr>
            <a:lvl2pPr marL="812652" indent="0" algn="ctr">
              <a:buNone/>
              <a:defRPr sz="2800" b="1">
                <a:solidFill>
                  <a:schemeClr val="bg2"/>
                </a:solidFill>
              </a:defRPr>
            </a:lvl2pPr>
            <a:lvl3pPr marL="1625301" indent="0" algn="ctr">
              <a:buNone/>
              <a:defRPr sz="2800" b="1">
                <a:solidFill>
                  <a:schemeClr val="bg2"/>
                </a:solidFill>
              </a:defRPr>
            </a:lvl3pPr>
            <a:lvl4pPr marL="2437951" indent="0" algn="ctr">
              <a:buNone/>
              <a:defRPr sz="2800" b="1">
                <a:solidFill>
                  <a:schemeClr val="bg2"/>
                </a:solidFill>
              </a:defRPr>
            </a:lvl4pPr>
            <a:lvl5pPr marL="3250601" indent="0" algn="ctr">
              <a:buNone/>
              <a:defRPr sz="2800" b="1">
                <a:solidFill>
                  <a:schemeClr val="bg2"/>
                </a:solidFill>
              </a:defRPr>
            </a:lvl5pPr>
          </a:lstStyle>
          <a:p>
            <a:pPr lvl="0"/>
            <a:r>
              <a:rPr lang="en-US" dirty="0"/>
              <a:t>Click to add subhead</a:t>
            </a:r>
          </a:p>
        </p:txBody>
      </p:sp>
      <p:sp>
        <p:nvSpPr>
          <p:cNvPr id="107" name="Text Placeholder 16">
            <a:extLst>
              <a:ext uri="{FF2B5EF4-FFF2-40B4-BE49-F238E27FC236}">
                <a16:creationId xmlns:a16="http://schemas.microsoft.com/office/drawing/2014/main" id="{74DA2522-CBA4-4840-B47C-35F7ED830E9A}"/>
              </a:ext>
            </a:extLst>
          </p:cNvPr>
          <p:cNvSpPr>
            <a:spLocks noGrp="1"/>
          </p:cNvSpPr>
          <p:nvPr userDrawn="1">
            <p:ph type="body" sz="quarter" idx="27" hasCustomPrompt="1"/>
          </p:nvPr>
        </p:nvSpPr>
        <p:spPr>
          <a:xfrm>
            <a:off x="8545525" y="6005212"/>
            <a:ext cx="2893337" cy="1367715"/>
          </a:xfrm>
          <a:prstGeom prst="rect">
            <a:avLst/>
          </a:prstGeom>
        </p:spPr>
        <p:txBody>
          <a:bodyPr>
            <a:noAutofit/>
          </a:bodyPr>
          <a:lstStyle>
            <a:lvl1pPr marL="0" indent="0" algn="ctr">
              <a:buNone/>
              <a:defRPr sz="2000" b="0">
                <a:solidFill>
                  <a:schemeClr val="bg1"/>
                </a:solidFill>
              </a:defRPr>
            </a:lvl1pPr>
            <a:lvl2pPr marL="812652" indent="0" algn="ctr">
              <a:buNone/>
              <a:defRPr sz="2800" b="1">
                <a:solidFill>
                  <a:schemeClr val="bg2"/>
                </a:solidFill>
              </a:defRPr>
            </a:lvl2pPr>
            <a:lvl3pPr marL="1625301" indent="0" algn="ctr">
              <a:buNone/>
              <a:defRPr sz="2800" b="1">
                <a:solidFill>
                  <a:schemeClr val="bg2"/>
                </a:solidFill>
              </a:defRPr>
            </a:lvl3pPr>
            <a:lvl4pPr marL="2437951" indent="0" algn="ctr">
              <a:buNone/>
              <a:defRPr sz="2800" b="1">
                <a:solidFill>
                  <a:schemeClr val="bg2"/>
                </a:solidFill>
              </a:defRPr>
            </a:lvl4pPr>
            <a:lvl5pPr marL="3250601" indent="0" algn="ctr">
              <a:buNone/>
              <a:defRPr sz="2800" b="1">
                <a:solidFill>
                  <a:schemeClr val="bg2"/>
                </a:solidFill>
              </a:defRPr>
            </a:lvl5pPr>
          </a:lstStyle>
          <a:p>
            <a:pPr lvl="0"/>
            <a:r>
              <a:rPr lang="en-US" dirty="0"/>
              <a:t>Click to add body</a:t>
            </a:r>
          </a:p>
          <a:p>
            <a:pPr lvl="0"/>
            <a:endParaRPr lang="en-US" dirty="0"/>
          </a:p>
        </p:txBody>
      </p:sp>
      <p:sp>
        <p:nvSpPr>
          <p:cNvPr id="108" name="Picture Placeholder 2">
            <a:extLst>
              <a:ext uri="{FF2B5EF4-FFF2-40B4-BE49-F238E27FC236}">
                <a16:creationId xmlns:a16="http://schemas.microsoft.com/office/drawing/2014/main" id="{6FE0039E-3D28-4402-9344-60BE08AF1697}"/>
              </a:ext>
            </a:extLst>
          </p:cNvPr>
          <p:cNvSpPr>
            <a:spLocks noGrp="1"/>
          </p:cNvSpPr>
          <p:nvPr userDrawn="1">
            <p:ph type="pic" sz="quarter" idx="28" hasCustomPrompt="1"/>
          </p:nvPr>
        </p:nvSpPr>
        <p:spPr>
          <a:xfrm>
            <a:off x="12780151" y="2648056"/>
            <a:ext cx="1796534" cy="1796762"/>
          </a:xfrm>
          <a:prstGeom prst="rect">
            <a:avLst/>
          </a:prstGeom>
        </p:spPr>
        <p:txBody>
          <a:bodyPr/>
          <a:lstStyle>
            <a:lvl1pPr marL="0" indent="0">
              <a:buNone/>
              <a:defRPr sz="1600">
                <a:solidFill>
                  <a:schemeClr val="bg1"/>
                </a:solidFill>
              </a:defRPr>
            </a:lvl1pPr>
          </a:lstStyle>
          <a:p>
            <a:r>
              <a:rPr lang="en-US" dirty="0"/>
              <a:t>Copy and paste an icon onto this slide and use this box to help align it. Delete this box when done.</a:t>
            </a:r>
          </a:p>
        </p:txBody>
      </p:sp>
      <p:sp>
        <p:nvSpPr>
          <p:cNvPr id="109" name="Text Placeholder 16">
            <a:extLst>
              <a:ext uri="{FF2B5EF4-FFF2-40B4-BE49-F238E27FC236}">
                <a16:creationId xmlns:a16="http://schemas.microsoft.com/office/drawing/2014/main" id="{50637BA2-3E16-47E1-BECC-085330E93B07}"/>
              </a:ext>
            </a:extLst>
          </p:cNvPr>
          <p:cNvSpPr>
            <a:spLocks noGrp="1"/>
          </p:cNvSpPr>
          <p:nvPr userDrawn="1">
            <p:ph type="body" sz="quarter" idx="29" hasCustomPrompt="1"/>
          </p:nvPr>
        </p:nvSpPr>
        <p:spPr>
          <a:xfrm>
            <a:off x="12231750" y="5088929"/>
            <a:ext cx="2893337" cy="704898"/>
          </a:xfrm>
          <a:prstGeom prst="rect">
            <a:avLst/>
          </a:prstGeom>
        </p:spPr>
        <p:txBody>
          <a:bodyPr>
            <a:noAutofit/>
          </a:bodyPr>
          <a:lstStyle>
            <a:lvl1pPr marL="0" indent="0" algn="ctr">
              <a:buNone/>
              <a:defRPr sz="2800" b="1">
                <a:solidFill>
                  <a:schemeClr val="bg1"/>
                </a:solidFill>
              </a:defRPr>
            </a:lvl1pPr>
            <a:lvl2pPr marL="812652" indent="0" algn="ctr">
              <a:buNone/>
              <a:defRPr sz="2800" b="1">
                <a:solidFill>
                  <a:schemeClr val="bg2"/>
                </a:solidFill>
              </a:defRPr>
            </a:lvl2pPr>
            <a:lvl3pPr marL="1625301" indent="0" algn="ctr">
              <a:buNone/>
              <a:defRPr sz="2800" b="1">
                <a:solidFill>
                  <a:schemeClr val="bg2"/>
                </a:solidFill>
              </a:defRPr>
            </a:lvl3pPr>
            <a:lvl4pPr marL="2437951" indent="0" algn="ctr">
              <a:buNone/>
              <a:defRPr sz="2800" b="1">
                <a:solidFill>
                  <a:schemeClr val="bg2"/>
                </a:solidFill>
              </a:defRPr>
            </a:lvl4pPr>
            <a:lvl5pPr marL="3250601" indent="0" algn="ctr">
              <a:buNone/>
              <a:defRPr sz="2800" b="1">
                <a:solidFill>
                  <a:schemeClr val="bg2"/>
                </a:solidFill>
              </a:defRPr>
            </a:lvl5pPr>
          </a:lstStyle>
          <a:p>
            <a:pPr lvl="0"/>
            <a:r>
              <a:rPr lang="en-US" dirty="0"/>
              <a:t>Click to add subhead</a:t>
            </a:r>
          </a:p>
        </p:txBody>
      </p:sp>
      <p:sp>
        <p:nvSpPr>
          <p:cNvPr id="110" name="Text Placeholder 16">
            <a:extLst>
              <a:ext uri="{FF2B5EF4-FFF2-40B4-BE49-F238E27FC236}">
                <a16:creationId xmlns:a16="http://schemas.microsoft.com/office/drawing/2014/main" id="{7F53B2DA-D14F-45BF-8D45-3FEF61013FCE}"/>
              </a:ext>
            </a:extLst>
          </p:cNvPr>
          <p:cNvSpPr>
            <a:spLocks noGrp="1"/>
          </p:cNvSpPr>
          <p:nvPr userDrawn="1">
            <p:ph type="body" sz="quarter" idx="30" hasCustomPrompt="1"/>
          </p:nvPr>
        </p:nvSpPr>
        <p:spPr>
          <a:xfrm>
            <a:off x="12231750" y="6005212"/>
            <a:ext cx="2893337" cy="1367715"/>
          </a:xfrm>
          <a:prstGeom prst="rect">
            <a:avLst/>
          </a:prstGeom>
        </p:spPr>
        <p:txBody>
          <a:bodyPr>
            <a:noAutofit/>
          </a:bodyPr>
          <a:lstStyle>
            <a:lvl1pPr marL="0" indent="0" algn="ctr">
              <a:buNone/>
              <a:defRPr sz="2000" b="0">
                <a:solidFill>
                  <a:schemeClr val="bg1"/>
                </a:solidFill>
              </a:defRPr>
            </a:lvl1pPr>
            <a:lvl2pPr marL="812652" indent="0" algn="ctr">
              <a:buNone/>
              <a:defRPr sz="2800" b="1">
                <a:solidFill>
                  <a:schemeClr val="bg2"/>
                </a:solidFill>
              </a:defRPr>
            </a:lvl2pPr>
            <a:lvl3pPr marL="1625301" indent="0" algn="ctr">
              <a:buNone/>
              <a:defRPr sz="2800" b="1">
                <a:solidFill>
                  <a:schemeClr val="bg2"/>
                </a:solidFill>
              </a:defRPr>
            </a:lvl3pPr>
            <a:lvl4pPr marL="2437951" indent="0" algn="ctr">
              <a:buNone/>
              <a:defRPr sz="2800" b="1">
                <a:solidFill>
                  <a:schemeClr val="bg2"/>
                </a:solidFill>
              </a:defRPr>
            </a:lvl4pPr>
            <a:lvl5pPr marL="3250601" indent="0" algn="ctr">
              <a:buNone/>
              <a:defRPr sz="2800" b="1">
                <a:solidFill>
                  <a:schemeClr val="bg2"/>
                </a:solidFill>
              </a:defRPr>
            </a:lvl5pPr>
          </a:lstStyle>
          <a:p>
            <a:pPr lvl="0"/>
            <a:r>
              <a:rPr lang="en-US" dirty="0"/>
              <a:t>Click to add body</a:t>
            </a:r>
          </a:p>
          <a:p>
            <a:pPr lvl="0"/>
            <a:endParaRPr lang="en-US" dirty="0"/>
          </a:p>
        </p:txBody>
      </p:sp>
      <p:sp>
        <p:nvSpPr>
          <p:cNvPr id="23" name="Slide Number Placeholder 2">
            <a:extLst>
              <a:ext uri="{FF2B5EF4-FFF2-40B4-BE49-F238E27FC236}">
                <a16:creationId xmlns:a16="http://schemas.microsoft.com/office/drawing/2014/main" id="{2AE05A0F-7106-A54D-86C6-8DB1EDCD2020}"/>
              </a:ext>
            </a:extLst>
          </p:cNvPr>
          <p:cNvSpPr txBox="1">
            <a:spLocks/>
          </p:cNvSpPr>
          <p:nvPr userDrawn="1"/>
        </p:nvSpPr>
        <p:spPr>
          <a:xfrm>
            <a:off x="683853" y="8459496"/>
            <a:ext cx="3793066" cy="488244"/>
          </a:xfrm>
          <a:prstGeom prst="rect">
            <a:avLst/>
          </a:prstGeom>
        </p:spPr>
        <p:txBody>
          <a:bodyPr vert="horz" lIns="162547" tIns="81273" rIns="162547" bIns="81273" rtlCol="0" anchor="ctr"/>
          <a:lstStyle>
            <a:defPPr>
              <a:defRPr lang="en-US"/>
            </a:defPPr>
            <a:lvl1pPr marL="0" algn="l" defTabSz="1450896" rtl="0" eaLnBrk="1" latinLnBrk="0" hangingPunct="1">
              <a:defRPr sz="1700" kern="1200">
                <a:solidFill>
                  <a:srgbClr val="009ADD"/>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fld id="{C48D9196-7146-4672-A4BA-DB29036C6B41}" type="slidenum">
              <a:rPr lang="en-US" sz="1200" smtClean="0">
                <a:solidFill>
                  <a:schemeClr val="tx1"/>
                </a:solidFill>
              </a:rPr>
              <a:pPr/>
              <a:t>‹#›</a:t>
            </a:fld>
            <a:endParaRPr lang="en-US" sz="1200" dirty="0">
              <a:solidFill>
                <a:schemeClr val="tx1"/>
              </a:solidFill>
            </a:endParaRPr>
          </a:p>
        </p:txBody>
      </p:sp>
    </p:spTree>
    <p:extLst>
      <p:ext uri="{BB962C8B-B14F-4D97-AF65-F5344CB8AC3E}">
        <p14:creationId xmlns:p14="http://schemas.microsoft.com/office/powerpoint/2010/main" val="879891512"/>
      </p:ext>
    </p:extLst>
  </p:cSld>
  <p:clrMapOvr>
    <a:masterClrMapping/>
  </p:clrMapOvr>
  <p:extLst>
    <p:ext uri="{DCECCB84-F9BA-43D5-87BE-67443E8EF086}">
      <p15:sldGuideLst xmlns:p15="http://schemas.microsoft.com/office/powerpoint/2012/main">
        <p15:guide id="1" orient="horz" pos="576" userDrawn="1">
          <p15:clr>
            <a:srgbClr val="FBAE40"/>
          </p15:clr>
        </p15:guide>
        <p15:guide id="2" pos="512" userDrawn="1">
          <p15:clr>
            <a:srgbClr val="FBAE40"/>
          </p15:clr>
        </p15:guide>
        <p15:guide id="3" pos="9728" userDrawn="1">
          <p15:clr>
            <a:srgbClr val="FBAE40"/>
          </p15:clr>
        </p15:guide>
        <p15:guide id="4" orient="horz" pos="1152" userDrawn="1">
          <p15:clr>
            <a:srgbClr val="FBAE40"/>
          </p15:clr>
        </p15:guide>
        <p15:guide id="5" orient="horz" pos="5016" userDrawn="1">
          <p15:clr>
            <a:srgbClr val="FBAE40"/>
          </p15:clr>
        </p15:guide>
        <p15:guide id="6" pos="51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 Blue gradi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83B6DBF-FBE9-8A4A-BC45-1565F00F0BED}"/>
              </a:ext>
            </a:extLst>
          </p:cNvPr>
          <p:cNvSpPr/>
          <p:nvPr/>
        </p:nvSpPr>
        <p:spPr bwMode="ltGray">
          <a:xfrm>
            <a:off x="0" y="0"/>
            <a:ext cx="6289950" cy="9144000"/>
          </a:xfrm>
          <a:prstGeom prst="rect">
            <a:avLst/>
          </a:prstGeom>
          <a:gradFill>
            <a:gsLst>
              <a:gs pos="50000">
                <a:schemeClr val="accent2">
                  <a:lumMod val="80000"/>
                </a:schemeClr>
              </a:gs>
              <a:gs pos="100000">
                <a:schemeClr val="accent2"/>
              </a:gs>
              <a:gs pos="0">
                <a:schemeClr val="accent1"/>
              </a:gs>
            </a:gsLst>
            <a:lin ang="27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pic>
        <p:nvPicPr>
          <p:cNvPr id="18" name="Graphic 17">
            <a:extLst>
              <a:ext uri="{FF2B5EF4-FFF2-40B4-BE49-F238E27FC236}">
                <a16:creationId xmlns:a16="http://schemas.microsoft.com/office/drawing/2014/main" id="{04B8CEB6-B346-458A-9FC4-405E1474F1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1627" t="7660" r="-9878" b="7660"/>
          <a:stretch/>
        </p:blipFill>
        <p:spPr>
          <a:xfrm>
            <a:off x="-6515" y="0"/>
            <a:ext cx="6289950" cy="9144000"/>
          </a:xfrm>
          <a:prstGeom prst="rect">
            <a:avLst/>
          </a:prstGeom>
        </p:spPr>
      </p:pic>
      <p:sp>
        <p:nvSpPr>
          <p:cNvPr id="29" name="Slide Number Placeholder 2">
            <a:extLst>
              <a:ext uri="{FF2B5EF4-FFF2-40B4-BE49-F238E27FC236}">
                <a16:creationId xmlns:a16="http://schemas.microsoft.com/office/drawing/2014/main" id="{C6A34ADA-95E5-814B-B018-B917A33880BB}"/>
              </a:ext>
            </a:extLst>
          </p:cNvPr>
          <p:cNvSpPr txBox="1">
            <a:spLocks/>
          </p:cNvSpPr>
          <p:nvPr/>
        </p:nvSpPr>
        <p:spPr>
          <a:xfrm>
            <a:off x="531453" y="8307096"/>
            <a:ext cx="3793066" cy="488244"/>
          </a:xfrm>
          <a:prstGeom prst="rect">
            <a:avLst/>
          </a:prstGeom>
        </p:spPr>
        <p:txBody>
          <a:bodyPr vert="horz" lIns="162547" tIns="81273" rIns="162547" bIns="81273" rtlCol="0" anchor="ctr"/>
          <a:lstStyle>
            <a:defPPr>
              <a:defRPr lang="en-US"/>
            </a:defPPr>
            <a:lvl1pPr marL="0" algn="l" defTabSz="1450896" rtl="0" eaLnBrk="1" latinLnBrk="0" hangingPunct="1">
              <a:defRPr sz="1700" kern="1200">
                <a:solidFill>
                  <a:srgbClr val="009ADD"/>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endParaRPr lang="en-US" sz="1200" dirty="0">
              <a:solidFill>
                <a:schemeClr val="bg2"/>
              </a:solidFill>
            </a:endParaRPr>
          </a:p>
        </p:txBody>
      </p:sp>
      <p:sp>
        <p:nvSpPr>
          <p:cNvPr id="25" name="Picture Placeholder 3">
            <a:extLst>
              <a:ext uri="{FF2B5EF4-FFF2-40B4-BE49-F238E27FC236}">
                <a16:creationId xmlns:a16="http://schemas.microsoft.com/office/drawing/2014/main" id="{79644521-9887-FD40-AFB8-80C2999F7C6A}"/>
              </a:ext>
            </a:extLst>
          </p:cNvPr>
          <p:cNvSpPr>
            <a:spLocks noGrp="1"/>
          </p:cNvSpPr>
          <p:nvPr>
            <p:ph type="pic" sz="quarter" idx="12" hasCustomPrompt="1"/>
          </p:nvPr>
        </p:nvSpPr>
        <p:spPr>
          <a:xfrm>
            <a:off x="7502122" y="919391"/>
            <a:ext cx="2953082" cy="894428"/>
          </a:xfrm>
          <a:prstGeom prst="rect">
            <a:avLst/>
          </a:prstGeom>
        </p:spPr>
        <p:txBody>
          <a:bodyPr anchor="t"/>
          <a:lstStyle>
            <a:lvl1pPr marL="0" indent="0" algn="l">
              <a:buNone/>
              <a:defRPr sz="1200">
                <a:solidFill>
                  <a:schemeClr val="tx1"/>
                </a:solidFill>
              </a:defRPr>
            </a:lvl1pPr>
          </a:lstStyle>
          <a:p>
            <a:r>
              <a:rPr lang="en-US" dirty="0"/>
              <a:t>Copy and paste a logo onto this slide and use this box to help align it. Delete this box when done.</a:t>
            </a:r>
          </a:p>
        </p:txBody>
      </p:sp>
      <p:sp>
        <p:nvSpPr>
          <p:cNvPr id="32" name="Text Placeholder 2">
            <a:extLst>
              <a:ext uri="{FF2B5EF4-FFF2-40B4-BE49-F238E27FC236}">
                <a16:creationId xmlns:a16="http://schemas.microsoft.com/office/drawing/2014/main" id="{D92C656B-3174-8541-8A8F-EEFC73B9B836}"/>
              </a:ext>
            </a:extLst>
          </p:cNvPr>
          <p:cNvSpPr>
            <a:spLocks noGrp="1"/>
          </p:cNvSpPr>
          <p:nvPr>
            <p:ph type="body" sz="quarter" idx="17" hasCustomPrompt="1"/>
          </p:nvPr>
        </p:nvSpPr>
        <p:spPr>
          <a:xfrm>
            <a:off x="813816" y="4386268"/>
            <a:ext cx="4779809" cy="2194339"/>
          </a:xfrm>
          <a:prstGeom prst="rect">
            <a:avLst/>
          </a:prstGeom>
        </p:spPr>
        <p:txBody>
          <a:bodyPr anchor="b">
            <a:normAutofit/>
          </a:bodyPr>
          <a:lstStyle>
            <a:lvl1pPr marL="114300" indent="-114300">
              <a:spcBef>
                <a:spcPts val="600"/>
              </a:spcBef>
              <a:buFont typeface="Arial" panose="020B0604020202020204" pitchFamily="34" charset="0"/>
              <a:buChar char="“"/>
              <a:defRPr sz="1800" b="0">
                <a:solidFill>
                  <a:schemeClr val="bg1"/>
                </a:solidFill>
              </a:defRPr>
            </a:lvl1pPr>
            <a:lvl2pPr marL="114300" indent="0">
              <a:spcBef>
                <a:spcPts val="600"/>
              </a:spcBef>
              <a:buClr>
                <a:schemeClr val="bg1"/>
              </a:buClr>
              <a:buFont typeface="Arial" panose="020B0604020202020204" pitchFamily="34" charset="0"/>
              <a:buChar char="​"/>
              <a:tabLst/>
              <a:defRPr sz="1800" b="0">
                <a:solidFill>
                  <a:schemeClr val="bg1"/>
                </a:solidFill>
              </a:defRPr>
            </a:lvl2pPr>
            <a:lvl3pPr marL="114300" indent="0">
              <a:spcBef>
                <a:spcPts val="600"/>
              </a:spcBef>
              <a:buClr>
                <a:schemeClr val="bg1"/>
              </a:buClr>
              <a:buFont typeface="Arial" panose="020B0604020202020204" pitchFamily="34" charset="0"/>
              <a:buChar char="​"/>
              <a:tabLst/>
              <a:defRPr sz="1800" b="0">
                <a:solidFill>
                  <a:schemeClr val="bg1"/>
                </a:solidFill>
              </a:defRPr>
            </a:lvl3pPr>
            <a:lvl4pPr marL="114300" indent="0">
              <a:spcBef>
                <a:spcPts val="600"/>
              </a:spcBef>
              <a:buFont typeface="Arial" panose="020B0604020202020204" pitchFamily="34" charset="0"/>
              <a:buChar char="​"/>
              <a:defRPr sz="1800" b="0">
                <a:solidFill>
                  <a:schemeClr val="bg1"/>
                </a:solidFill>
              </a:defRPr>
            </a:lvl4pPr>
            <a:lvl5pPr marL="114300" indent="0">
              <a:spcBef>
                <a:spcPts val="600"/>
              </a:spcBef>
              <a:buFont typeface="Arial" panose="020B0604020202020204" pitchFamily="34" charset="0"/>
              <a:buChar char="​"/>
              <a:defRPr sz="1800" b="0">
                <a:solidFill>
                  <a:schemeClr val="bg1"/>
                </a:solidFill>
              </a:defRPr>
            </a:lvl5pPr>
            <a:lvl6pPr marL="114300" indent="0">
              <a:spcBef>
                <a:spcPts val="600"/>
              </a:spcBef>
              <a:buFont typeface="Arial" panose="020B0604020202020204" pitchFamily="34" charset="0"/>
              <a:buChar char="​"/>
              <a:defRPr sz="1800" b="0">
                <a:solidFill>
                  <a:schemeClr val="bg1"/>
                </a:solidFill>
              </a:defRPr>
            </a:lvl6pPr>
            <a:lvl9pPr marL="114300" indent="0">
              <a:spcBef>
                <a:spcPts val="600"/>
              </a:spcBef>
              <a:buFont typeface="Arial" panose="020B0604020202020204" pitchFamily="34" charset="0"/>
              <a:buChar char="​"/>
              <a:defRPr sz="1800" b="0">
                <a:solidFill>
                  <a:schemeClr val="bg1"/>
                </a:solidFill>
              </a:defRPr>
            </a:lvl9pPr>
          </a:lstStyle>
          <a:p>
            <a:pPr lvl="0"/>
            <a:r>
              <a:rPr lang="en-US" dirty="0"/>
              <a:t>Click to add quote</a:t>
            </a:r>
          </a:p>
        </p:txBody>
      </p:sp>
      <p:sp>
        <p:nvSpPr>
          <p:cNvPr id="12" name="Slide Number Placeholder 2">
            <a:extLst>
              <a:ext uri="{FF2B5EF4-FFF2-40B4-BE49-F238E27FC236}">
                <a16:creationId xmlns:a16="http://schemas.microsoft.com/office/drawing/2014/main" id="{9AA6ABD7-4CD6-1843-9D57-67D6A084A17E}"/>
              </a:ext>
            </a:extLst>
          </p:cNvPr>
          <p:cNvSpPr txBox="1">
            <a:spLocks/>
          </p:cNvSpPr>
          <p:nvPr/>
        </p:nvSpPr>
        <p:spPr>
          <a:xfrm>
            <a:off x="683853" y="8459496"/>
            <a:ext cx="3793066" cy="488244"/>
          </a:xfrm>
          <a:prstGeom prst="rect">
            <a:avLst/>
          </a:prstGeom>
        </p:spPr>
        <p:txBody>
          <a:bodyPr vert="horz" lIns="162547" tIns="81273" rIns="162547" bIns="81273" rtlCol="0" anchor="ctr"/>
          <a:lstStyle>
            <a:defPPr>
              <a:defRPr lang="en-US"/>
            </a:defPPr>
            <a:lvl1pPr marL="0" algn="l" defTabSz="1450896" rtl="0" eaLnBrk="1" latinLnBrk="0" hangingPunct="1">
              <a:defRPr sz="1700" kern="1200">
                <a:solidFill>
                  <a:srgbClr val="009ADD"/>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fld id="{C48D9196-7146-4672-A4BA-DB29036C6B41}" type="slidenum">
              <a:rPr lang="en-US" sz="1200" smtClean="0">
                <a:solidFill>
                  <a:schemeClr val="bg1"/>
                </a:solidFill>
              </a:rPr>
              <a:pPr/>
              <a:t>‹#›</a:t>
            </a:fld>
            <a:endParaRPr lang="en-US" sz="1200" dirty="0">
              <a:solidFill>
                <a:schemeClr val="bg1"/>
              </a:solidFill>
            </a:endParaRPr>
          </a:p>
        </p:txBody>
      </p:sp>
      <p:sp>
        <p:nvSpPr>
          <p:cNvPr id="15" name="Slide Number Placeholder 2">
            <a:extLst>
              <a:ext uri="{FF2B5EF4-FFF2-40B4-BE49-F238E27FC236}">
                <a16:creationId xmlns:a16="http://schemas.microsoft.com/office/drawing/2014/main" id="{F903AB83-C2E5-418D-A4F0-AE1C8481068E}"/>
              </a:ext>
            </a:extLst>
          </p:cNvPr>
          <p:cNvSpPr txBox="1">
            <a:spLocks/>
          </p:cNvSpPr>
          <p:nvPr/>
        </p:nvSpPr>
        <p:spPr>
          <a:xfrm>
            <a:off x="531453" y="8307096"/>
            <a:ext cx="3793066" cy="488244"/>
          </a:xfrm>
          <a:prstGeom prst="rect">
            <a:avLst/>
          </a:prstGeom>
        </p:spPr>
        <p:txBody>
          <a:bodyPr vert="horz" lIns="162547" tIns="81273" rIns="162547" bIns="81273" rtlCol="0" anchor="ctr"/>
          <a:lstStyle>
            <a:defPPr>
              <a:defRPr lang="en-US"/>
            </a:defPPr>
            <a:lvl1pPr marL="0" algn="l" defTabSz="1450896" rtl="0" eaLnBrk="1" latinLnBrk="0" hangingPunct="1">
              <a:defRPr sz="1700" kern="1200">
                <a:solidFill>
                  <a:srgbClr val="009ADD"/>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endParaRPr lang="en-US" sz="1200" dirty="0">
              <a:solidFill>
                <a:schemeClr val="bg2"/>
              </a:solidFill>
            </a:endParaRPr>
          </a:p>
        </p:txBody>
      </p:sp>
      <p:sp>
        <p:nvSpPr>
          <p:cNvPr id="17" name="Slide Number Placeholder 2">
            <a:extLst>
              <a:ext uri="{FF2B5EF4-FFF2-40B4-BE49-F238E27FC236}">
                <a16:creationId xmlns:a16="http://schemas.microsoft.com/office/drawing/2014/main" id="{21C42A24-5B69-40D9-BF4A-741D5E7CC970}"/>
              </a:ext>
            </a:extLst>
          </p:cNvPr>
          <p:cNvSpPr txBox="1">
            <a:spLocks/>
          </p:cNvSpPr>
          <p:nvPr/>
        </p:nvSpPr>
        <p:spPr>
          <a:xfrm>
            <a:off x="683853" y="8459496"/>
            <a:ext cx="3793066" cy="488244"/>
          </a:xfrm>
          <a:prstGeom prst="rect">
            <a:avLst/>
          </a:prstGeom>
        </p:spPr>
        <p:txBody>
          <a:bodyPr vert="horz" lIns="162547" tIns="81273" rIns="162547" bIns="81273" rtlCol="0" anchor="ctr"/>
          <a:lstStyle>
            <a:defPPr>
              <a:defRPr lang="en-US"/>
            </a:defPPr>
            <a:lvl1pPr marL="0" algn="l" defTabSz="1450896" rtl="0" eaLnBrk="1" latinLnBrk="0" hangingPunct="1">
              <a:defRPr sz="1700" kern="1200">
                <a:solidFill>
                  <a:srgbClr val="009ADD"/>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fld id="{C48D9196-7146-4672-A4BA-DB29036C6B41}" type="slidenum">
              <a:rPr lang="en-US" sz="1200" smtClean="0">
                <a:solidFill>
                  <a:schemeClr val="bg1"/>
                </a:solidFill>
              </a:rPr>
              <a:pPr/>
              <a:t>‹#›</a:t>
            </a:fld>
            <a:endParaRPr lang="en-US" sz="1200" dirty="0">
              <a:solidFill>
                <a:schemeClr val="bg1"/>
              </a:solidFill>
            </a:endParaRPr>
          </a:p>
        </p:txBody>
      </p:sp>
      <p:sp>
        <p:nvSpPr>
          <p:cNvPr id="13" name="Slide Number Placeholder 2">
            <a:extLst>
              <a:ext uri="{FF2B5EF4-FFF2-40B4-BE49-F238E27FC236}">
                <a16:creationId xmlns:a16="http://schemas.microsoft.com/office/drawing/2014/main" id="{AE647E4F-8A77-4477-85DF-D8D81A084235}"/>
              </a:ext>
            </a:extLst>
          </p:cNvPr>
          <p:cNvSpPr txBox="1">
            <a:spLocks/>
          </p:cNvSpPr>
          <p:nvPr userDrawn="1"/>
        </p:nvSpPr>
        <p:spPr>
          <a:xfrm>
            <a:off x="531453" y="8307096"/>
            <a:ext cx="3793066" cy="488244"/>
          </a:xfrm>
          <a:prstGeom prst="rect">
            <a:avLst/>
          </a:prstGeom>
        </p:spPr>
        <p:txBody>
          <a:bodyPr vert="horz" lIns="162547" tIns="81273" rIns="162547" bIns="81273" rtlCol="0" anchor="ctr"/>
          <a:lstStyle>
            <a:defPPr>
              <a:defRPr lang="en-US"/>
            </a:defPPr>
            <a:lvl1pPr marL="0" algn="l" defTabSz="1450896" rtl="0" eaLnBrk="1" latinLnBrk="0" hangingPunct="1">
              <a:defRPr sz="1700" kern="1200">
                <a:solidFill>
                  <a:srgbClr val="009ADD"/>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endParaRPr lang="en-US" sz="1200" dirty="0">
              <a:solidFill>
                <a:schemeClr val="bg2"/>
              </a:solidFill>
            </a:endParaRPr>
          </a:p>
        </p:txBody>
      </p:sp>
      <p:sp>
        <p:nvSpPr>
          <p:cNvPr id="14" name="Slide Number Placeholder 2">
            <a:extLst>
              <a:ext uri="{FF2B5EF4-FFF2-40B4-BE49-F238E27FC236}">
                <a16:creationId xmlns:a16="http://schemas.microsoft.com/office/drawing/2014/main" id="{06D7820F-6F97-4AD1-BCFA-520802E365C8}"/>
              </a:ext>
            </a:extLst>
          </p:cNvPr>
          <p:cNvSpPr txBox="1">
            <a:spLocks/>
          </p:cNvSpPr>
          <p:nvPr userDrawn="1"/>
        </p:nvSpPr>
        <p:spPr>
          <a:xfrm>
            <a:off x="683853" y="8459496"/>
            <a:ext cx="3793066" cy="488244"/>
          </a:xfrm>
          <a:prstGeom prst="rect">
            <a:avLst/>
          </a:prstGeom>
        </p:spPr>
        <p:txBody>
          <a:bodyPr vert="horz" lIns="162547" tIns="81273" rIns="162547" bIns="81273" rtlCol="0" anchor="ctr"/>
          <a:lstStyle>
            <a:defPPr>
              <a:defRPr lang="en-US"/>
            </a:defPPr>
            <a:lvl1pPr marL="0" algn="l" defTabSz="1450896" rtl="0" eaLnBrk="1" latinLnBrk="0" hangingPunct="1">
              <a:defRPr sz="1700" kern="1200">
                <a:solidFill>
                  <a:srgbClr val="009ADD"/>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fld id="{C48D9196-7146-4672-A4BA-DB29036C6B41}" type="slidenum">
              <a:rPr lang="en-US" sz="1200" smtClean="0">
                <a:solidFill>
                  <a:schemeClr val="bg1"/>
                </a:solidFill>
              </a:rPr>
              <a:pPr/>
              <a:t>‹#›</a:t>
            </a:fld>
            <a:endParaRPr lang="en-US" sz="1200" dirty="0">
              <a:solidFill>
                <a:schemeClr val="bg1"/>
              </a:solidFill>
            </a:endParaRPr>
          </a:p>
        </p:txBody>
      </p:sp>
      <p:sp>
        <p:nvSpPr>
          <p:cNvPr id="2" name="Title 1">
            <a:extLst>
              <a:ext uri="{FF2B5EF4-FFF2-40B4-BE49-F238E27FC236}">
                <a16:creationId xmlns:a16="http://schemas.microsoft.com/office/drawing/2014/main" id="{05FBF587-FDE8-4A49-9087-80777F5D79B3}"/>
              </a:ext>
            </a:extLst>
          </p:cNvPr>
          <p:cNvSpPr>
            <a:spLocks noGrp="1"/>
          </p:cNvSpPr>
          <p:nvPr>
            <p:ph type="title"/>
          </p:nvPr>
        </p:nvSpPr>
        <p:spPr>
          <a:xfrm>
            <a:off x="813816" y="923976"/>
            <a:ext cx="4663499" cy="2343513"/>
          </a:xfrm>
        </p:spPr>
        <p:txBody>
          <a:bodyPr anchor="t"/>
          <a:lstStyle>
            <a:lvl1pPr>
              <a:defRPr>
                <a:solidFill>
                  <a:schemeClr val="bg1"/>
                </a:solidFill>
              </a:defRPr>
            </a:lvl1pPr>
          </a:lstStyle>
          <a:p>
            <a:r>
              <a:rPr lang="en-US" altLang="zh-CN"/>
              <a:t>Click to edit Master title style</a:t>
            </a:r>
            <a:endParaRPr lang="en-US" dirty="0"/>
          </a:p>
        </p:txBody>
      </p:sp>
      <p:sp>
        <p:nvSpPr>
          <p:cNvPr id="6" name="Text Placeholder 5">
            <a:extLst>
              <a:ext uri="{FF2B5EF4-FFF2-40B4-BE49-F238E27FC236}">
                <a16:creationId xmlns:a16="http://schemas.microsoft.com/office/drawing/2014/main" id="{08BC5EC3-5714-4475-A957-7B22CF01C399}"/>
              </a:ext>
            </a:extLst>
          </p:cNvPr>
          <p:cNvSpPr>
            <a:spLocks noGrp="1"/>
          </p:cNvSpPr>
          <p:nvPr>
            <p:ph type="body" sz="quarter" idx="21" hasCustomPrompt="1"/>
          </p:nvPr>
        </p:nvSpPr>
        <p:spPr>
          <a:xfrm>
            <a:off x="813816" y="7058874"/>
            <a:ext cx="4779810" cy="705829"/>
          </a:xfrm>
        </p:spPr>
        <p:txBody>
          <a:bodyPr>
            <a:noAutofit/>
          </a:bodyPr>
          <a:lstStyle>
            <a:lvl1pPr marL="114300" indent="0">
              <a:spcBef>
                <a:spcPts val="600"/>
              </a:spcBef>
              <a:buFont typeface="Arial" panose="020B0604020202020204" pitchFamily="34" charset="0"/>
              <a:buChar char="​"/>
              <a:defRPr sz="1800" b="1">
                <a:solidFill>
                  <a:schemeClr val="bg1"/>
                </a:solidFill>
              </a:defRPr>
            </a:lvl1pPr>
            <a:lvl2pPr marL="114300" indent="0">
              <a:spcBef>
                <a:spcPts val="600"/>
              </a:spcBef>
              <a:buFont typeface="Arial" panose="020B0604020202020204" pitchFamily="34" charset="0"/>
              <a:buChar char="​"/>
              <a:defRPr sz="1800" b="1">
                <a:solidFill>
                  <a:schemeClr val="bg1"/>
                </a:solidFill>
              </a:defRPr>
            </a:lvl2pPr>
            <a:lvl3pPr marL="114300" indent="0">
              <a:spcBef>
                <a:spcPts val="600"/>
              </a:spcBef>
              <a:buFont typeface="Arial" panose="020B0604020202020204" pitchFamily="34" charset="0"/>
              <a:buChar char="​"/>
              <a:defRPr sz="1800" b="1">
                <a:solidFill>
                  <a:schemeClr val="bg1"/>
                </a:solidFill>
              </a:defRPr>
            </a:lvl3pPr>
            <a:lvl4pPr marL="114300" indent="0">
              <a:spcBef>
                <a:spcPts val="600"/>
              </a:spcBef>
              <a:buFont typeface="Arial" panose="020B0604020202020204" pitchFamily="34" charset="0"/>
              <a:buChar char="​"/>
              <a:defRPr sz="1800" b="1">
                <a:solidFill>
                  <a:schemeClr val="bg1"/>
                </a:solidFill>
              </a:defRPr>
            </a:lvl4pPr>
            <a:lvl5pPr marL="114300" indent="0">
              <a:spcBef>
                <a:spcPts val="600"/>
              </a:spcBef>
              <a:buFont typeface="Arial" panose="020B0604020202020204" pitchFamily="34" charset="0"/>
              <a:buChar char="​"/>
              <a:defRPr sz="1800" b="1">
                <a:solidFill>
                  <a:schemeClr val="bg1"/>
                </a:solidFill>
              </a:defRPr>
            </a:lvl5pPr>
            <a:lvl6pPr marL="114300" indent="0">
              <a:spcBef>
                <a:spcPts val="600"/>
              </a:spcBef>
              <a:buFont typeface="Arial" panose="020B0604020202020204" pitchFamily="34" charset="0"/>
              <a:buChar char="​"/>
              <a:defRPr sz="1800" b="1">
                <a:solidFill>
                  <a:schemeClr val="bg1"/>
                </a:solidFill>
              </a:defRPr>
            </a:lvl6pPr>
            <a:lvl7pPr marL="114300" indent="0">
              <a:spcBef>
                <a:spcPts val="600"/>
              </a:spcBef>
              <a:buFont typeface="Arial" panose="020B0604020202020204" pitchFamily="34" charset="0"/>
              <a:buChar char="​"/>
              <a:defRPr sz="1800" b="1">
                <a:solidFill>
                  <a:schemeClr val="bg1"/>
                </a:solidFill>
              </a:defRPr>
            </a:lvl7pPr>
            <a:lvl8pPr marL="114300" indent="0">
              <a:spcBef>
                <a:spcPts val="600"/>
              </a:spcBef>
              <a:buFont typeface="Arial" panose="020B0604020202020204" pitchFamily="34" charset="0"/>
              <a:buChar char="​"/>
              <a:defRPr sz="1800" b="1">
                <a:solidFill>
                  <a:schemeClr val="bg1"/>
                </a:solidFill>
              </a:defRPr>
            </a:lvl8pPr>
            <a:lvl9pPr marL="114300" indent="0">
              <a:spcBef>
                <a:spcPts val="600"/>
              </a:spcBef>
              <a:buFont typeface="Arial" panose="020B0604020202020204" pitchFamily="34" charset="0"/>
              <a:buChar char="​"/>
              <a:defRPr sz="1800" b="1">
                <a:solidFill>
                  <a:schemeClr val="bg1"/>
                </a:solidFill>
              </a:defRPr>
            </a:lvl9pPr>
          </a:lstStyle>
          <a:p>
            <a:pPr lvl="0"/>
            <a:r>
              <a:rPr lang="en-US" dirty="0"/>
              <a:t>Click to insert quote source name, title, and company</a:t>
            </a:r>
          </a:p>
        </p:txBody>
      </p:sp>
      <p:sp>
        <p:nvSpPr>
          <p:cNvPr id="8" name="Text Placeholder 7">
            <a:extLst>
              <a:ext uri="{FF2B5EF4-FFF2-40B4-BE49-F238E27FC236}">
                <a16:creationId xmlns:a16="http://schemas.microsoft.com/office/drawing/2014/main" id="{3A04D5B7-C911-4479-9370-41E34533673D}"/>
              </a:ext>
            </a:extLst>
          </p:cNvPr>
          <p:cNvSpPr>
            <a:spLocks noGrp="1"/>
          </p:cNvSpPr>
          <p:nvPr>
            <p:ph type="body" sz="quarter" idx="22" hasCustomPrompt="1"/>
          </p:nvPr>
        </p:nvSpPr>
        <p:spPr>
          <a:xfrm>
            <a:off x="7502122" y="1976657"/>
            <a:ext cx="7940062" cy="6247952"/>
          </a:xfrm>
        </p:spPr>
        <p:txBody>
          <a:bodyPr/>
          <a:lstStyle>
            <a:lvl1pPr>
              <a:defRPr/>
            </a:lvl1pPr>
          </a:lstStyle>
          <a:p>
            <a:pPr lvl="0"/>
            <a:r>
              <a:rPr lang="en-US" dirty="0"/>
              <a:t>Click to insert case study proof points</a:t>
            </a:r>
          </a:p>
          <a:p>
            <a:pPr lvl="1"/>
            <a:r>
              <a:rPr lang="en-US" dirty="0"/>
              <a:t>Second level</a:t>
            </a:r>
          </a:p>
          <a:p>
            <a:pPr lvl="2"/>
            <a:r>
              <a:rPr lang="en-US" dirty="0"/>
              <a:t>Third level</a:t>
            </a:r>
          </a:p>
        </p:txBody>
      </p:sp>
    </p:spTree>
    <p:extLst>
      <p:ext uri="{BB962C8B-B14F-4D97-AF65-F5344CB8AC3E}">
        <p14:creationId xmlns:p14="http://schemas.microsoft.com/office/powerpoint/2010/main" val="3250751945"/>
      </p:ext>
    </p:extLst>
  </p:cSld>
  <p:clrMapOvr>
    <a:masterClrMapping/>
  </p:clrMapOvr>
  <p:extLst>
    <p:ext uri="{DCECCB84-F9BA-43D5-87BE-67443E8EF086}">
      <p15:sldGuideLst xmlns:p15="http://schemas.microsoft.com/office/powerpoint/2012/main">
        <p15:guide id="1" pos="9728" userDrawn="1">
          <p15:clr>
            <a:srgbClr val="FBAE40"/>
          </p15:clr>
        </p15:guide>
        <p15:guide id="2" pos="512" userDrawn="1">
          <p15:clr>
            <a:srgbClr val="FBAE40"/>
          </p15:clr>
        </p15:guide>
        <p15:guide id="3" orient="horz" pos="1152" userDrawn="1">
          <p15:clr>
            <a:srgbClr val="FBAE40"/>
          </p15:clr>
        </p15:guide>
        <p15:guide id="4" orient="horz" pos="576" userDrawn="1">
          <p15:clr>
            <a:srgbClr val="FBAE40"/>
          </p15:clr>
        </p15:guide>
        <p15:guide id="5" orient="horz" pos="518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5C9C24B-1FC6-43E5-B9DA-713EBA6CF15F}"/>
              </a:ext>
            </a:extLst>
          </p:cNvPr>
          <p:cNvSpPr txBox="1">
            <a:spLocks/>
          </p:cNvSpPr>
          <p:nvPr/>
        </p:nvSpPr>
        <p:spPr>
          <a:xfrm>
            <a:off x="859801" y="8441158"/>
            <a:ext cx="447029" cy="275601"/>
          </a:xfrm>
          <a:prstGeom prst="rect">
            <a:avLst/>
          </a:prstGeom>
        </p:spPr>
        <p:txBody>
          <a:bodyPr vert="horz" lIns="0" tIns="0" rIns="0" bIns="0" rtlCol="0" anchor="ctr"/>
          <a:lstStyle>
            <a:defPPr>
              <a:defRPr lang="en-US"/>
            </a:defPPr>
            <a:lvl1pPr marL="0" algn="l" defTabSz="1450896" rtl="0" eaLnBrk="1" latinLnBrk="0" hangingPunct="1">
              <a:defRPr sz="1700" kern="1200">
                <a:solidFill>
                  <a:srgbClr val="009ADD"/>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a:lstStyle>
          <a:p>
            <a:fld id="{C48D9196-7146-4672-A4BA-DB29036C6B41}" type="slidenum">
              <a:rPr lang="en-US" sz="1200" smtClean="0">
                <a:solidFill>
                  <a:schemeClr val="bg1"/>
                </a:solidFill>
              </a:rPr>
              <a:pPr/>
              <a:t>‹#›</a:t>
            </a:fld>
            <a:endParaRPr lang="en-US" sz="1200" dirty="0">
              <a:solidFill>
                <a:schemeClr val="bg1"/>
              </a:solidFill>
            </a:endParaRPr>
          </a:p>
        </p:txBody>
      </p:sp>
      <p:sp>
        <p:nvSpPr>
          <p:cNvPr id="5" name="Title Placeholder 4">
            <a:extLst>
              <a:ext uri="{FF2B5EF4-FFF2-40B4-BE49-F238E27FC236}">
                <a16:creationId xmlns:a16="http://schemas.microsoft.com/office/drawing/2014/main" id="{D8147D09-81D3-46F2-A95A-BF23D4C7FCAB}"/>
              </a:ext>
            </a:extLst>
          </p:cNvPr>
          <p:cNvSpPr>
            <a:spLocks noGrp="1"/>
          </p:cNvSpPr>
          <p:nvPr>
            <p:ph type="title"/>
          </p:nvPr>
        </p:nvSpPr>
        <p:spPr>
          <a:xfrm>
            <a:off x="852739" y="228606"/>
            <a:ext cx="14543460" cy="1202916"/>
          </a:xfrm>
          <a:prstGeom prst="rect">
            <a:avLst/>
          </a:prstGeom>
        </p:spPr>
        <p:txBody>
          <a:bodyPr vert="horz" lIns="0" tIns="0" rIns="0" bIns="0" rtlCol="0" anchor="b">
            <a:noAutofit/>
          </a:bodyPr>
          <a:lstStyle/>
          <a:p>
            <a:r>
              <a:rPr lang="en-US" altLang="zh-CN"/>
              <a:t>Click to edit Master title style</a:t>
            </a:r>
            <a:endParaRPr lang="en-US" dirty="0"/>
          </a:p>
        </p:txBody>
      </p:sp>
      <p:sp>
        <p:nvSpPr>
          <p:cNvPr id="6" name="Text Placeholder 5">
            <a:extLst>
              <a:ext uri="{FF2B5EF4-FFF2-40B4-BE49-F238E27FC236}">
                <a16:creationId xmlns:a16="http://schemas.microsoft.com/office/drawing/2014/main" id="{BDDE6099-BB5A-408B-A955-71BEE07EB48F}"/>
              </a:ext>
            </a:extLst>
          </p:cNvPr>
          <p:cNvSpPr>
            <a:spLocks noGrp="1"/>
          </p:cNvSpPr>
          <p:nvPr>
            <p:ph type="body" idx="1"/>
          </p:nvPr>
        </p:nvSpPr>
        <p:spPr>
          <a:xfrm>
            <a:off x="852739" y="2098442"/>
            <a:ext cx="14538469" cy="570398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p:txBody>
      </p:sp>
      <p:grpSp>
        <p:nvGrpSpPr>
          <p:cNvPr id="7" name="Group 6">
            <a:extLst>
              <a:ext uri="{FF2B5EF4-FFF2-40B4-BE49-F238E27FC236}">
                <a16:creationId xmlns:a16="http://schemas.microsoft.com/office/drawing/2014/main" id="{23F48858-DE3E-4080-A4EE-24DFE03F61B5}"/>
              </a:ext>
            </a:extLst>
          </p:cNvPr>
          <p:cNvGrpSpPr/>
          <p:nvPr userDrawn="1"/>
        </p:nvGrpSpPr>
        <p:grpSpPr>
          <a:xfrm>
            <a:off x="14067079" y="8504044"/>
            <a:ext cx="2188921" cy="606192"/>
            <a:chOff x="14181379" y="8537808"/>
            <a:chExt cx="2188921" cy="606192"/>
          </a:xfrm>
        </p:grpSpPr>
        <p:pic>
          <p:nvPicPr>
            <p:cNvPr id="8" name="Picture 7">
              <a:extLst>
                <a:ext uri="{FF2B5EF4-FFF2-40B4-BE49-F238E27FC236}">
                  <a16:creationId xmlns:a16="http://schemas.microsoft.com/office/drawing/2014/main" id="{96BEE13C-21B1-473A-90DE-23B359DB8A10}"/>
                </a:ext>
              </a:extLst>
            </p:cNvPr>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14873326" y="8537808"/>
              <a:ext cx="692313" cy="348181"/>
            </a:xfrm>
            <a:prstGeom prst="rect">
              <a:avLst/>
            </a:prstGeom>
          </p:spPr>
        </p:pic>
        <p:sp>
          <p:nvSpPr>
            <p:cNvPr id="9" name="TextBox 8">
              <a:extLst>
                <a:ext uri="{FF2B5EF4-FFF2-40B4-BE49-F238E27FC236}">
                  <a16:creationId xmlns:a16="http://schemas.microsoft.com/office/drawing/2014/main" id="{2FF9FD39-1274-44D0-B6CF-D6973CBC6E2E}"/>
                </a:ext>
              </a:extLst>
            </p:cNvPr>
            <p:cNvSpPr txBox="1"/>
            <p:nvPr userDrawn="1"/>
          </p:nvSpPr>
          <p:spPr>
            <a:xfrm>
              <a:off x="14181379" y="8805446"/>
              <a:ext cx="2188921" cy="338554"/>
            </a:xfrm>
            <a:prstGeom prst="rect">
              <a:avLst/>
            </a:prstGeom>
            <a:noFill/>
          </p:spPr>
          <p:txBody>
            <a:bodyPr wrap="square" rtlCol="0">
              <a:spAutoFit/>
            </a:bodyPr>
            <a:lstStyle/>
            <a:p>
              <a:r>
                <a:rPr lang="en-US" sz="1600" dirty="0">
                  <a:solidFill>
                    <a:schemeClr val="tx1"/>
                  </a:solidFill>
                </a:rPr>
                <a:t>Restricted Data D&amp;E</a:t>
              </a:r>
            </a:p>
          </p:txBody>
        </p:sp>
      </p:grpSp>
    </p:spTree>
    <p:extLst>
      <p:ext uri="{BB962C8B-B14F-4D97-AF65-F5344CB8AC3E}">
        <p14:creationId xmlns:p14="http://schemas.microsoft.com/office/powerpoint/2010/main" val="3374739806"/>
      </p:ext>
    </p:extLst>
  </p:cSld>
  <p:clrMap bg1="lt1" tx1="dk1" bg2="lt2" tx2="dk2" accent1="accent1" accent2="accent2" accent3="accent3" accent4="accent4" accent5="accent5" accent6="accent6" hlink="hlink" folHlink="folHlink"/>
  <p:sldLayoutIdLst>
    <p:sldLayoutId id="2147483919"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8" r:id="rId10"/>
    <p:sldLayoutId id="2147483912" r:id="rId11"/>
    <p:sldLayoutId id="2147483916" r:id="rId12"/>
  </p:sldLayoutIdLst>
  <p:hf hdr="0" ftr="0"/>
  <p:txStyles>
    <p:titleStyle>
      <a:lvl1pPr algn="l" defTabSz="812650" rtl="0" eaLnBrk="1" latinLnBrk="0" hangingPunct="1">
        <a:lnSpc>
          <a:spcPct val="89000"/>
        </a:lnSpc>
        <a:spcBef>
          <a:spcPct val="0"/>
        </a:spcBef>
        <a:buNone/>
        <a:defRPr sz="4600" b="1" kern="1200">
          <a:solidFill>
            <a:schemeClr val="tx1"/>
          </a:solidFill>
          <a:latin typeface="+mj-lt"/>
          <a:ea typeface="+mj-ea"/>
          <a:cs typeface="+mj-cs"/>
        </a:defRPr>
      </a:lvl1pPr>
    </p:titleStyle>
    <p:bodyStyle>
      <a:lvl1pPr marL="0" indent="0" algn="l" defTabSz="812650" rtl="0" eaLnBrk="1" latinLnBrk="0" hangingPunct="1">
        <a:spcBef>
          <a:spcPts val="600"/>
        </a:spcBef>
        <a:spcAft>
          <a:spcPts val="600"/>
        </a:spcAft>
        <a:buFont typeface="Arial" panose="020B0604020202020204" pitchFamily="34" charset="0"/>
        <a:buChar char="​"/>
        <a:defRPr sz="2400" kern="1200">
          <a:solidFill>
            <a:schemeClr val="tx1"/>
          </a:solidFill>
          <a:latin typeface="+mn-lt"/>
          <a:ea typeface="+mn-ea"/>
          <a:cs typeface="+mn-cs"/>
        </a:defRPr>
      </a:lvl1pPr>
      <a:lvl2pPr marL="242888" indent="-211138" algn="l" defTabSz="812650" rtl="0" eaLnBrk="1" latinLnBrk="0" hangingPunct="1">
        <a:spcBef>
          <a:spcPts val="0"/>
        </a:spcBef>
        <a:spcAft>
          <a:spcPts val="600"/>
        </a:spcAft>
        <a:buFont typeface="Arial" panose="020B0604020202020204" pitchFamily="34" charset="0"/>
        <a:buChar char="•"/>
        <a:tabLst/>
        <a:defRPr sz="2000" kern="1200">
          <a:solidFill>
            <a:schemeClr val="tx1"/>
          </a:solidFill>
          <a:latin typeface="+mn-lt"/>
          <a:ea typeface="+mn-ea"/>
          <a:cs typeface="+mn-cs"/>
        </a:defRPr>
      </a:lvl2pPr>
      <a:lvl3pPr marL="528638" indent="-276225" algn="l" defTabSz="812650" rtl="0" eaLnBrk="1" latinLnBrk="0" hangingPunct="1">
        <a:spcBef>
          <a:spcPts val="0"/>
        </a:spcBef>
        <a:spcAft>
          <a:spcPts val="600"/>
        </a:spcAft>
        <a:buFont typeface="Arial" panose="020B0604020202020204" pitchFamily="34" charset="0"/>
        <a:buChar char="–"/>
        <a:defRPr sz="2000" kern="1200">
          <a:solidFill>
            <a:schemeClr val="tx1"/>
          </a:solidFill>
          <a:latin typeface="+mn-lt"/>
          <a:ea typeface="+mn-ea"/>
          <a:cs typeface="+mn-cs"/>
        </a:defRPr>
      </a:lvl3pPr>
      <a:lvl4pPr marL="0" indent="0" algn="l" defTabSz="812650" rtl="0" eaLnBrk="1" latinLnBrk="0" hangingPunct="1">
        <a:spcBef>
          <a:spcPts val="1800"/>
        </a:spcBef>
        <a:spcAft>
          <a:spcPts val="600"/>
        </a:spcAft>
        <a:buFont typeface="Arial" panose="020B0604020202020204" pitchFamily="34" charset="0"/>
        <a:buChar char="​"/>
        <a:defRPr sz="3200" b="1" kern="1200">
          <a:solidFill>
            <a:schemeClr val="tx1"/>
          </a:solidFill>
          <a:latin typeface="+mn-lt"/>
          <a:ea typeface="+mn-ea"/>
          <a:cs typeface="+mn-cs"/>
        </a:defRPr>
      </a:lvl4pPr>
      <a:lvl5pPr marL="0" indent="0" algn="l" defTabSz="812650" rtl="0" eaLnBrk="1" latinLnBrk="0" hangingPunct="1">
        <a:spcBef>
          <a:spcPts val="1800"/>
        </a:spcBef>
        <a:spcAft>
          <a:spcPts val="600"/>
        </a:spcAft>
        <a:buFont typeface="Arial" panose="020B0604020202020204" pitchFamily="34" charset="0"/>
        <a:buChar char="​"/>
        <a:defRPr sz="3200" b="1" kern="1200">
          <a:solidFill>
            <a:schemeClr val="tx1"/>
          </a:solidFill>
          <a:latin typeface="+mn-lt"/>
          <a:ea typeface="+mn-ea"/>
          <a:cs typeface="+mn-cs"/>
        </a:defRPr>
      </a:lvl5pPr>
      <a:lvl6pPr marL="0" indent="0" algn="l" defTabSz="812650" rtl="0" eaLnBrk="1" latinLnBrk="0" hangingPunct="1">
        <a:spcBef>
          <a:spcPts val="1800"/>
        </a:spcBef>
        <a:spcAft>
          <a:spcPts val="600"/>
        </a:spcAft>
        <a:buFont typeface="Arial" panose="020B0604020202020204" pitchFamily="34" charset="0"/>
        <a:buNone/>
        <a:defRPr sz="3200" b="1" kern="1200">
          <a:solidFill>
            <a:schemeClr val="tx1"/>
          </a:solidFill>
          <a:latin typeface="+mn-lt"/>
          <a:ea typeface="+mn-ea"/>
          <a:cs typeface="+mn-cs"/>
        </a:defRPr>
      </a:lvl6pPr>
      <a:lvl7pPr marL="0" indent="0" algn="l" defTabSz="812650" rtl="0" eaLnBrk="1" latinLnBrk="0" hangingPunct="1">
        <a:spcBef>
          <a:spcPts val="1800"/>
        </a:spcBef>
        <a:spcAft>
          <a:spcPts val="600"/>
        </a:spcAft>
        <a:buFont typeface="Arial" panose="020B0604020202020204" pitchFamily="34" charset="0"/>
        <a:buNone/>
        <a:defRPr sz="3200" b="1" kern="1200">
          <a:solidFill>
            <a:schemeClr val="tx1"/>
          </a:solidFill>
          <a:latin typeface="+mn-lt"/>
          <a:ea typeface="+mn-ea"/>
          <a:cs typeface="+mn-cs"/>
        </a:defRPr>
      </a:lvl7pPr>
      <a:lvl8pPr marL="0" indent="0" algn="l" defTabSz="812650" rtl="0" eaLnBrk="1" latinLnBrk="0" hangingPunct="1">
        <a:spcBef>
          <a:spcPts val="1800"/>
        </a:spcBef>
        <a:spcAft>
          <a:spcPts val="600"/>
        </a:spcAft>
        <a:buFont typeface="Arial" panose="020B0604020202020204" pitchFamily="34" charset="0"/>
        <a:buNone/>
        <a:defRPr sz="3200" b="1" kern="1200">
          <a:solidFill>
            <a:schemeClr val="tx1"/>
          </a:solidFill>
          <a:latin typeface="+mn-lt"/>
          <a:ea typeface="+mn-ea"/>
          <a:cs typeface="+mn-cs"/>
        </a:defRPr>
      </a:lvl8pPr>
      <a:lvl9pPr marL="0" indent="0" algn="l" defTabSz="812650" rtl="0" eaLnBrk="1" latinLnBrk="0" hangingPunct="1">
        <a:spcBef>
          <a:spcPts val="1800"/>
        </a:spcBef>
        <a:spcAft>
          <a:spcPts val="600"/>
        </a:spcAft>
        <a:buFont typeface="Arial" panose="020B0604020202020204" pitchFamily="34" charset="0"/>
        <a:buNone/>
        <a:defRPr sz="3200" b="1" kern="1200">
          <a:solidFill>
            <a:schemeClr val="tx1"/>
          </a:solidFill>
          <a:latin typeface="+mn-lt"/>
          <a:ea typeface="+mn-ea"/>
          <a:cs typeface="+mn-cs"/>
        </a:defRPr>
      </a:lvl9pPr>
    </p:bodyStyle>
    <p:otherStyle>
      <a:defPPr>
        <a:defRPr lang="en-US"/>
      </a:defPPr>
      <a:lvl1pPr marL="0" algn="l" defTabSz="812650" rtl="0" eaLnBrk="1" latinLnBrk="0" hangingPunct="1">
        <a:defRPr sz="3200" kern="1200">
          <a:solidFill>
            <a:schemeClr val="tx1"/>
          </a:solidFill>
          <a:latin typeface="+mn-lt"/>
          <a:ea typeface="+mn-ea"/>
          <a:cs typeface="+mn-cs"/>
        </a:defRPr>
      </a:lvl1pPr>
      <a:lvl2pPr marL="812650" algn="l" defTabSz="812650" rtl="0" eaLnBrk="1" latinLnBrk="0" hangingPunct="1">
        <a:defRPr sz="3200" kern="1200">
          <a:solidFill>
            <a:schemeClr val="tx1"/>
          </a:solidFill>
          <a:latin typeface="+mn-lt"/>
          <a:ea typeface="+mn-ea"/>
          <a:cs typeface="+mn-cs"/>
        </a:defRPr>
      </a:lvl2pPr>
      <a:lvl3pPr marL="1625300" algn="l" defTabSz="812650" rtl="0" eaLnBrk="1" latinLnBrk="0" hangingPunct="1">
        <a:defRPr sz="3200" kern="1200">
          <a:solidFill>
            <a:schemeClr val="tx1"/>
          </a:solidFill>
          <a:latin typeface="+mn-lt"/>
          <a:ea typeface="+mn-ea"/>
          <a:cs typeface="+mn-cs"/>
        </a:defRPr>
      </a:lvl3pPr>
      <a:lvl4pPr marL="2437950" algn="l" defTabSz="812650" rtl="0" eaLnBrk="1" latinLnBrk="0" hangingPunct="1">
        <a:defRPr sz="3200" kern="1200">
          <a:solidFill>
            <a:schemeClr val="tx1"/>
          </a:solidFill>
          <a:latin typeface="+mn-lt"/>
          <a:ea typeface="+mn-ea"/>
          <a:cs typeface="+mn-cs"/>
        </a:defRPr>
      </a:lvl4pPr>
      <a:lvl5pPr marL="3250602" algn="l" defTabSz="812650" rtl="0" eaLnBrk="1" latinLnBrk="0" hangingPunct="1">
        <a:defRPr sz="3200" kern="1200">
          <a:solidFill>
            <a:schemeClr val="tx1"/>
          </a:solidFill>
          <a:latin typeface="+mn-lt"/>
          <a:ea typeface="+mn-ea"/>
          <a:cs typeface="+mn-cs"/>
        </a:defRPr>
      </a:lvl5pPr>
      <a:lvl6pPr marL="4063252" algn="l" defTabSz="812650" rtl="0" eaLnBrk="1" latinLnBrk="0" hangingPunct="1">
        <a:defRPr sz="3200" kern="1200">
          <a:solidFill>
            <a:schemeClr val="tx1"/>
          </a:solidFill>
          <a:latin typeface="+mn-lt"/>
          <a:ea typeface="+mn-ea"/>
          <a:cs typeface="+mn-cs"/>
        </a:defRPr>
      </a:lvl6pPr>
      <a:lvl7pPr marL="4875902" algn="l" defTabSz="812650" rtl="0" eaLnBrk="1" latinLnBrk="0" hangingPunct="1">
        <a:defRPr sz="3200" kern="1200">
          <a:solidFill>
            <a:schemeClr val="tx1"/>
          </a:solidFill>
          <a:latin typeface="+mn-lt"/>
          <a:ea typeface="+mn-ea"/>
          <a:cs typeface="+mn-cs"/>
        </a:defRPr>
      </a:lvl7pPr>
      <a:lvl8pPr marL="5688552" algn="l" defTabSz="812650" rtl="0" eaLnBrk="1" latinLnBrk="0" hangingPunct="1">
        <a:defRPr sz="3200" kern="1200">
          <a:solidFill>
            <a:schemeClr val="tx1"/>
          </a:solidFill>
          <a:latin typeface="+mn-lt"/>
          <a:ea typeface="+mn-ea"/>
          <a:cs typeface="+mn-cs"/>
        </a:defRPr>
      </a:lvl8pPr>
      <a:lvl9pPr marL="6501202" algn="l" defTabSz="812650" rtl="0" eaLnBrk="1" latinLnBrk="0" hangingPunct="1">
        <a:defRPr sz="32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A68A4B-0BFD-4250-B213-C53B304657C3}"/>
              </a:ext>
            </a:extLst>
          </p:cNvPr>
          <p:cNvSpPr>
            <a:spLocks noGrp="1"/>
          </p:cNvSpPr>
          <p:nvPr>
            <p:ph type="title"/>
          </p:nvPr>
        </p:nvSpPr>
        <p:spPr/>
        <p:txBody>
          <a:bodyPr/>
          <a:lstStyle/>
          <a:p>
            <a:r>
              <a:rPr lang="en-US" altLang="zh-CN" dirty="0"/>
              <a:t>I2C Protocol Introduction</a:t>
            </a:r>
            <a:br>
              <a:rPr lang="zh-CN" altLang="en-US" dirty="0"/>
            </a:br>
            <a:endParaRPr lang="en-US" dirty="0"/>
          </a:p>
        </p:txBody>
      </p:sp>
      <p:sp>
        <p:nvSpPr>
          <p:cNvPr id="5" name="Subtitle 4">
            <a:extLst>
              <a:ext uri="{FF2B5EF4-FFF2-40B4-BE49-F238E27FC236}">
                <a16:creationId xmlns:a16="http://schemas.microsoft.com/office/drawing/2014/main" id="{FF916E23-3DF8-4E85-BDD4-F1A03BE4F763}"/>
              </a:ext>
            </a:extLst>
          </p:cNvPr>
          <p:cNvSpPr>
            <a:spLocks noGrp="1"/>
          </p:cNvSpPr>
          <p:nvPr>
            <p:ph type="subTitle" idx="1"/>
          </p:nvPr>
        </p:nvSpPr>
        <p:spPr/>
        <p:txBody>
          <a:bodyPr/>
          <a:lstStyle/>
          <a:p>
            <a:r>
              <a:rPr lang="en-US" altLang="zh-CN" dirty="0"/>
              <a:t>Author: Hongjie Chen</a:t>
            </a:r>
          </a:p>
          <a:p>
            <a:r>
              <a:rPr lang="en-US" altLang="zh-CN" dirty="0"/>
              <a:t>date: 2020/09/02</a:t>
            </a:r>
            <a:endParaRPr lang="zh-CN" altLang="en-US" dirty="0"/>
          </a:p>
          <a:p>
            <a:endParaRPr lang="en-US" dirty="0"/>
          </a:p>
        </p:txBody>
      </p:sp>
    </p:spTree>
    <p:extLst>
      <p:ext uri="{BB962C8B-B14F-4D97-AF65-F5344CB8AC3E}">
        <p14:creationId xmlns:p14="http://schemas.microsoft.com/office/powerpoint/2010/main" val="1687009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F65DD-AE4E-4828-8521-77751A3D30AF}"/>
              </a:ext>
            </a:extLst>
          </p:cNvPr>
          <p:cNvSpPr>
            <a:spLocks noGrp="1"/>
          </p:cNvSpPr>
          <p:nvPr>
            <p:ph sz="quarter" idx="10"/>
          </p:nvPr>
        </p:nvSpPr>
        <p:spPr>
          <a:xfrm>
            <a:off x="812800" y="1840674"/>
            <a:ext cx="13728700" cy="6117336"/>
          </a:xfrm>
        </p:spPr>
        <p:txBody>
          <a:bodyPr/>
          <a:lstStyle/>
          <a:p>
            <a:pPr marL="342900" indent="-342900">
              <a:buSzPct val="80000"/>
              <a:buFont typeface="Wingdings" panose="05000000000000000000" pitchFamily="2" charset="2"/>
              <a:buChar char="l"/>
            </a:pPr>
            <a:r>
              <a:rPr lang="en-US" dirty="0"/>
              <a:t>The acknowledge takes place after every byte. The acknowledge bit allows the receiver to signal the transmitter that the byte was successfully received and another byte may </a:t>
            </a:r>
            <a:r>
              <a:rPr lang="en-US" dirty="0" err="1"/>
              <a:t>besent</a:t>
            </a:r>
            <a:r>
              <a:rPr lang="en-US" dirty="0"/>
              <a:t>. The master generates all clock pulses, including the acknowledge ninth clock pulse.</a:t>
            </a:r>
          </a:p>
          <a:p>
            <a:pPr marL="342900" indent="-342900">
              <a:buSzPct val="80000"/>
              <a:buFont typeface="Wingdings" panose="05000000000000000000" pitchFamily="2" charset="2"/>
              <a:buChar char="l"/>
            </a:pPr>
            <a:r>
              <a:rPr lang="en-US" altLang="zh-CN" dirty="0"/>
              <a:t>When SDA remains HIGH during this ninth clock pulse, this is defined as the Not Acknowledge signal. The master can then generate either a STOP condition to abort the transfer, or a repeated START condition to start a new transfer. There are five </a:t>
            </a:r>
            <a:r>
              <a:rPr lang="en-US" altLang="zh-CN" dirty="0" err="1"/>
              <a:t>conditionsthat</a:t>
            </a:r>
            <a:r>
              <a:rPr lang="en-US" altLang="zh-CN" dirty="0"/>
              <a:t> lead to the generation of a NACK:</a:t>
            </a:r>
          </a:p>
          <a:p>
            <a:pPr marL="585788" lvl="1" indent="-342900">
              <a:buSzPct val="80000"/>
              <a:buFont typeface="Wingdings" panose="05000000000000000000" pitchFamily="2" charset="2"/>
              <a:buChar char="l"/>
            </a:pPr>
            <a:r>
              <a:rPr lang="en-US" dirty="0"/>
              <a:t>No receiver is present on the bus with the transmitted address so there is no device to respond with an acknowledge.</a:t>
            </a:r>
          </a:p>
          <a:p>
            <a:pPr marL="585788" lvl="1" indent="-342900">
              <a:buSzPct val="80000"/>
              <a:buFont typeface="Wingdings" panose="05000000000000000000" pitchFamily="2" charset="2"/>
              <a:buChar char="l"/>
            </a:pPr>
            <a:r>
              <a:rPr lang="en-US" dirty="0"/>
              <a:t>The receiver is unable to receive or transmit because it is performing some real-time function and is not ready to start communication with the master.</a:t>
            </a:r>
          </a:p>
          <a:p>
            <a:pPr marL="585788" lvl="1" indent="-342900">
              <a:buSzPct val="80000"/>
              <a:buFont typeface="Wingdings" panose="05000000000000000000" pitchFamily="2" charset="2"/>
              <a:buChar char="l"/>
            </a:pPr>
            <a:r>
              <a:rPr lang="en-US" dirty="0"/>
              <a:t>During the transfer, the receiver gets data or commands that it does not understand.</a:t>
            </a:r>
          </a:p>
          <a:p>
            <a:pPr marL="585788" lvl="1" indent="-342900">
              <a:buSzPct val="80000"/>
              <a:buFont typeface="Wingdings" panose="05000000000000000000" pitchFamily="2" charset="2"/>
              <a:buChar char="l"/>
            </a:pPr>
            <a:r>
              <a:rPr lang="en-US" dirty="0"/>
              <a:t>During the transfer, the receiver cannot receive any more data bytes.</a:t>
            </a:r>
          </a:p>
          <a:p>
            <a:pPr marL="585788" lvl="1" indent="-342900">
              <a:buSzPct val="80000"/>
              <a:buFont typeface="Wingdings" panose="05000000000000000000" pitchFamily="2" charset="2"/>
              <a:buChar char="l"/>
            </a:pPr>
            <a:r>
              <a:rPr lang="en-US" dirty="0"/>
              <a:t>A master-receiver must signal the end of the transfer to the slave transmitter.</a:t>
            </a:r>
          </a:p>
        </p:txBody>
      </p:sp>
      <p:sp>
        <p:nvSpPr>
          <p:cNvPr id="2" name="Title 1">
            <a:extLst>
              <a:ext uri="{FF2B5EF4-FFF2-40B4-BE49-F238E27FC236}">
                <a16:creationId xmlns:a16="http://schemas.microsoft.com/office/drawing/2014/main" id="{F7EF3A6A-690B-4906-B6F1-2BE55CC787E7}"/>
              </a:ext>
            </a:extLst>
          </p:cNvPr>
          <p:cNvSpPr>
            <a:spLocks noGrp="1"/>
          </p:cNvSpPr>
          <p:nvPr>
            <p:ph type="title"/>
          </p:nvPr>
        </p:nvSpPr>
        <p:spPr/>
        <p:txBody>
          <a:bodyPr/>
          <a:lstStyle/>
          <a:p>
            <a:r>
              <a:rPr lang="en-US" altLang="zh-CN" sz="4400" dirty="0"/>
              <a:t>Acknowledge(ACK) and Not Acknowledge(NACK)</a:t>
            </a:r>
            <a:endParaRPr lang="en-US" sz="4400" dirty="0"/>
          </a:p>
        </p:txBody>
      </p:sp>
    </p:spTree>
    <p:extLst>
      <p:ext uri="{BB962C8B-B14F-4D97-AF65-F5344CB8AC3E}">
        <p14:creationId xmlns:p14="http://schemas.microsoft.com/office/powerpoint/2010/main" val="768504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3A6A-690B-4906-B6F1-2BE55CC787E7}"/>
              </a:ext>
            </a:extLst>
          </p:cNvPr>
          <p:cNvSpPr>
            <a:spLocks noGrp="1"/>
          </p:cNvSpPr>
          <p:nvPr>
            <p:ph type="title"/>
          </p:nvPr>
        </p:nvSpPr>
        <p:spPr>
          <a:xfrm>
            <a:off x="813816" y="292608"/>
            <a:ext cx="14630400" cy="1202916"/>
          </a:xfrm>
        </p:spPr>
        <p:txBody>
          <a:bodyPr anchor="b">
            <a:normAutofit/>
          </a:bodyPr>
          <a:lstStyle/>
          <a:p>
            <a:r>
              <a:rPr lang="en-US" altLang="zh-CN" dirty="0"/>
              <a:t>The slave address and R/W bit</a:t>
            </a:r>
            <a:endParaRPr lang="en-US" dirty="0"/>
          </a:p>
        </p:txBody>
      </p:sp>
      <p:sp>
        <p:nvSpPr>
          <p:cNvPr id="3" name="Content Placeholder 2">
            <a:extLst>
              <a:ext uri="{FF2B5EF4-FFF2-40B4-BE49-F238E27FC236}">
                <a16:creationId xmlns:a16="http://schemas.microsoft.com/office/drawing/2014/main" id="{09AF65DD-AE4E-4828-8521-77751A3D30AF}"/>
              </a:ext>
            </a:extLst>
          </p:cNvPr>
          <p:cNvSpPr>
            <a:spLocks noGrp="1"/>
          </p:cNvSpPr>
          <p:nvPr>
            <p:ph sz="quarter" idx="11"/>
          </p:nvPr>
        </p:nvSpPr>
        <p:spPr>
          <a:xfrm>
            <a:off x="813816" y="1826416"/>
            <a:ext cx="13728700" cy="3545684"/>
          </a:xfrm>
        </p:spPr>
        <p:txBody>
          <a:bodyPr>
            <a:normAutofit/>
          </a:bodyPr>
          <a:lstStyle/>
          <a:p>
            <a:r>
              <a:rPr lang="en-US" dirty="0"/>
              <a:t>Data transfers follow the format shown in Figure 9. After the START condition (S), a slave address is sent. This address is seven bits long followed by an eighth bit which is a data direction bit (R/W) — a ‘zero’ indicates a transmission (WRITE), a ‘one’ indicates </a:t>
            </a:r>
            <a:r>
              <a:rPr lang="en-US" dirty="0" err="1"/>
              <a:t>arequest</a:t>
            </a:r>
            <a:r>
              <a:rPr lang="en-US" dirty="0"/>
              <a:t> for data (READ) (refer to Figure 10). A data transfer is always terminated by a STOP condition (P) generated by the master. However, if a master still wishes to communicate on the bus, it can generate a repeated START condition (Sr) and address another slave without first generating a STOP condition. Various combinations of read/write formats are then possible within such a transfer.</a:t>
            </a:r>
          </a:p>
        </p:txBody>
      </p:sp>
      <p:grpSp>
        <p:nvGrpSpPr>
          <p:cNvPr id="8" name="Group 7">
            <a:extLst>
              <a:ext uri="{FF2B5EF4-FFF2-40B4-BE49-F238E27FC236}">
                <a16:creationId xmlns:a16="http://schemas.microsoft.com/office/drawing/2014/main" id="{0808B352-BC06-4AA2-AF89-C1539294E62F}"/>
              </a:ext>
            </a:extLst>
          </p:cNvPr>
          <p:cNvGrpSpPr/>
          <p:nvPr/>
        </p:nvGrpSpPr>
        <p:grpSpPr>
          <a:xfrm>
            <a:off x="1399498" y="5054599"/>
            <a:ext cx="12849902" cy="3268366"/>
            <a:chOff x="1551898" y="5054599"/>
            <a:chExt cx="12849902" cy="3268366"/>
          </a:xfrm>
        </p:grpSpPr>
        <p:pic>
          <p:nvPicPr>
            <p:cNvPr id="5" name="Picture 4">
              <a:extLst>
                <a:ext uri="{FF2B5EF4-FFF2-40B4-BE49-F238E27FC236}">
                  <a16:creationId xmlns:a16="http://schemas.microsoft.com/office/drawing/2014/main" id="{D1199C28-3CCA-4622-9813-7947285EEF48}"/>
                </a:ext>
              </a:extLst>
            </p:cNvPr>
            <p:cNvPicPr>
              <a:picLocks noChangeAspect="1"/>
            </p:cNvPicPr>
            <p:nvPr/>
          </p:nvPicPr>
          <p:blipFill>
            <a:blip r:embed="rId3"/>
            <a:stretch>
              <a:fillRect/>
            </a:stretch>
          </p:blipFill>
          <p:spPr>
            <a:xfrm>
              <a:off x="1551898" y="5054599"/>
              <a:ext cx="12849902" cy="3042335"/>
            </a:xfrm>
            <a:prstGeom prst="rect">
              <a:avLst/>
            </a:prstGeom>
            <a:noFill/>
          </p:spPr>
        </p:pic>
        <p:sp>
          <p:nvSpPr>
            <p:cNvPr id="7" name="TextBox 6">
              <a:extLst>
                <a:ext uri="{FF2B5EF4-FFF2-40B4-BE49-F238E27FC236}">
                  <a16:creationId xmlns:a16="http://schemas.microsoft.com/office/drawing/2014/main" id="{1C923166-2D6B-4627-A452-AD4D5CDD45AB}"/>
                </a:ext>
              </a:extLst>
            </p:cNvPr>
            <p:cNvSpPr txBox="1"/>
            <p:nvPr/>
          </p:nvSpPr>
          <p:spPr>
            <a:xfrm>
              <a:off x="12623800" y="7861300"/>
              <a:ext cx="1206500" cy="461665"/>
            </a:xfrm>
            <a:prstGeom prst="rect">
              <a:avLst/>
            </a:prstGeom>
            <a:solidFill>
              <a:schemeClr val="bg1"/>
            </a:solidFill>
          </p:spPr>
          <p:txBody>
            <a:bodyPr wrap="square" rtlCol="0">
              <a:spAutoFit/>
            </a:bodyPr>
            <a:lstStyle/>
            <a:p>
              <a:pPr algn="l"/>
              <a:endParaRPr lang="zh-CN" altLang="en-US" sz="2400" dirty="0"/>
            </a:p>
          </p:txBody>
        </p:sp>
      </p:grpSp>
    </p:spTree>
    <p:extLst>
      <p:ext uri="{BB962C8B-B14F-4D97-AF65-F5344CB8AC3E}">
        <p14:creationId xmlns:p14="http://schemas.microsoft.com/office/powerpoint/2010/main" val="2522689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F65DD-AE4E-4828-8521-77751A3D30AF}"/>
              </a:ext>
            </a:extLst>
          </p:cNvPr>
          <p:cNvSpPr>
            <a:spLocks noGrp="1"/>
          </p:cNvSpPr>
          <p:nvPr>
            <p:ph sz="quarter" idx="10"/>
          </p:nvPr>
        </p:nvSpPr>
        <p:spPr>
          <a:xfrm>
            <a:off x="812800" y="1840674"/>
            <a:ext cx="13728700" cy="6117336"/>
          </a:xfrm>
        </p:spPr>
        <p:txBody>
          <a:bodyPr/>
          <a:lstStyle/>
          <a:p>
            <a:endParaRPr lang="en-US" dirty="0"/>
          </a:p>
          <a:p>
            <a:endParaRPr lang="en-US" dirty="0"/>
          </a:p>
        </p:txBody>
      </p:sp>
      <p:sp>
        <p:nvSpPr>
          <p:cNvPr id="2" name="Title 1">
            <a:extLst>
              <a:ext uri="{FF2B5EF4-FFF2-40B4-BE49-F238E27FC236}">
                <a16:creationId xmlns:a16="http://schemas.microsoft.com/office/drawing/2014/main" id="{F7EF3A6A-690B-4906-B6F1-2BE55CC787E7}"/>
              </a:ext>
            </a:extLst>
          </p:cNvPr>
          <p:cNvSpPr>
            <a:spLocks noGrp="1"/>
          </p:cNvSpPr>
          <p:nvPr>
            <p:ph type="title"/>
          </p:nvPr>
        </p:nvSpPr>
        <p:spPr/>
        <p:txBody>
          <a:bodyPr/>
          <a:lstStyle/>
          <a:p>
            <a:r>
              <a:rPr lang="en-US" altLang="zh-CN" dirty="0"/>
              <a:t>The slave address and R/W bit</a:t>
            </a:r>
            <a:endParaRPr lang="en-US" dirty="0"/>
          </a:p>
        </p:txBody>
      </p:sp>
      <p:pic>
        <p:nvPicPr>
          <p:cNvPr id="4" name="Picture 3">
            <a:extLst>
              <a:ext uri="{FF2B5EF4-FFF2-40B4-BE49-F238E27FC236}">
                <a16:creationId xmlns:a16="http://schemas.microsoft.com/office/drawing/2014/main" id="{E3A17B08-4EB0-44C2-A464-08D82D9F8884}"/>
              </a:ext>
            </a:extLst>
          </p:cNvPr>
          <p:cNvPicPr>
            <a:picLocks noChangeAspect="1"/>
          </p:cNvPicPr>
          <p:nvPr/>
        </p:nvPicPr>
        <p:blipFill>
          <a:blip r:embed="rId3"/>
          <a:stretch>
            <a:fillRect/>
          </a:stretch>
        </p:blipFill>
        <p:spPr>
          <a:xfrm>
            <a:off x="533400" y="2307835"/>
            <a:ext cx="9906000" cy="1349765"/>
          </a:xfrm>
          <a:prstGeom prst="rect">
            <a:avLst/>
          </a:prstGeom>
        </p:spPr>
      </p:pic>
      <p:pic>
        <p:nvPicPr>
          <p:cNvPr id="5" name="Picture 4">
            <a:extLst>
              <a:ext uri="{FF2B5EF4-FFF2-40B4-BE49-F238E27FC236}">
                <a16:creationId xmlns:a16="http://schemas.microsoft.com/office/drawing/2014/main" id="{1F369012-5AF3-410B-BCEA-9FB3F562F348}"/>
              </a:ext>
            </a:extLst>
          </p:cNvPr>
          <p:cNvPicPr>
            <a:picLocks noChangeAspect="1"/>
          </p:cNvPicPr>
          <p:nvPr/>
        </p:nvPicPr>
        <p:blipFill>
          <a:blip r:embed="rId4"/>
          <a:stretch>
            <a:fillRect/>
          </a:stretch>
        </p:blipFill>
        <p:spPr>
          <a:xfrm>
            <a:off x="425449" y="3895335"/>
            <a:ext cx="10160092" cy="1349765"/>
          </a:xfrm>
          <a:prstGeom prst="rect">
            <a:avLst/>
          </a:prstGeom>
        </p:spPr>
      </p:pic>
      <p:grpSp>
        <p:nvGrpSpPr>
          <p:cNvPr id="8" name="Group 7">
            <a:extLst>
              <a:ext uri="{FF2B5EF4-FFF2-40B4-BE49-F238E27FC236}">
                <a16:creationId xmlns:a16="http://schemas.microsoft.com/office/drawing/2014/main" id="{529CB4A1-861F-4FBA-94C1-CC18A1463859}"/>
              </a:ext>
            </a:extLst>
          </p:cNvPr>
          <p:cNvGrpSpPr/>
          <p:nvPr/>
        </p:nvGrpSpPr>
        <p:grpSpPr>
          <a:xfrm>
            <a:off x="914400" y="5867571"/>
            <a:ext cx="12001746" cy="2435589"/>
            <a:chOff x="914400" y="5867571"/>
            <a:chExt cx="12001746" cy="2435589"/>
          </a:xfrm>
        </p:grpSpPr>
        <p:pic>
          <p:nvPicPr>
            <p:cNvPr id="6" name="Picture 5">
              <a:extLst>
                <a:ext uri="{FF2B5EF4-FFF2-40B4-BE49-F238E27FC236}">
                  <a16:creationId xmlns:a16="http://schemas.microsoft.com/office/drawing/2014/main" id="{CE891BF1-B59B-49DF-A20E-C281DA9743D8}"/>
                </a:ext>
              </a:extLst>
            </p:cNvPr>
            <p:cNvPicPr>
              <a:picLocks noChangeAspect="1"/>
            </p:cNvPicPr>
            <p:nvPr/>
          </p:nvPicPr>
          <p:blipFill>
            <a:blip r:embed="rId5"/>
            <a:stretch>
              <a:fillRect/>
            </a:stretch>
          </p:blipFill>
          <p:spPr>
            <a:xfrm>
              <a:off x="914400" y="5867571"/>
              <a:ext cx="12001746" cy="2090439"/>
            </a:xfrm>
            <a:prstGeom prst="rect">
              <a:avLst/>
            </a:prstGeom>
          </p:spPr>
        </p:pic>
        <p:sp>
          <p:nvSpPr>
            <p:cNvPr id="7" name="TextBox 6">
              <a:extLst>
                <a:ext uri="{FF2B5EF4-FFF2-40B4-BE49-F238E27FC236}">
                  <a16:creationId xmlns:a16="http://schemas.microsoft.com/office/drawing/2014/main" id="{D3261A1A-8496-4F0E-9FA6-30CD725F473A}"/>
                </a:ext>
              </a:extLst>
            </p:cNvPr>
            <p:cNvSpPr txBox="1"/>
            <p:nvPr/>
          </p:nvSpPr>
          <p:spPr>
            <a:xfrm>
              <a:off x="1016000" y="7581900"/>
              <a:ext cx="1993900" cy="721260"/>
            </a:xfrm>
            <a:prstGeom prst="rect">
              <a:avLst/>
            </a:prstGeom>
            <a:solidFill>
              <a:schemeClr val="bg1"/>
            </a:solidFill>
          </p:spPr>
          <p:txBody>
            <a:bodyPr wrap="square" rtlCol="0">
              <a:spAutoFit/>
            </a:bodyPr>
            <a:lstStyle/>
            <a:p>
              <a:pPr algn="l"/>
              <a:endParaRPr lang="zh-CN" altLang="en-US" sz="2400" dirty="0"/>
            </a:p>
          </p:txBody>
        </p:sp>
      </p:grpSp>
      <p:grpSp>
        <p:nvGrpSpPr>
          <p:cNvPr id="12" name="Group 11">
            <a:extLst>
              <a:ext uri="{FF2B5EF4-FFF2-40B4-BE49-F238E27FC236}">
                <a16:creationId xmlns:a16="http://schemas.microsoft.com/office/drawing/2014/main" id="{DB039261-370E-4838-9860-568BC3807A1D}"/>
              </a:ext>
            </a:extLst>
          </p:cNvPr>
          <p:cNvGrpSpPr/>
          <p:nvPr/>
        </p:nvGrpSpPr>
        <p:grpSpPr>
          <a:xfrm>
            <a:off x="11252200" y="2050377"/>
            <a:ext cx="4324350" cy="1206834"/>
            <a:chOff x="11252200" y="2050377"/>
            <a:chExt cx="4324350" cy="1206834"/>
          </a:xfrm>
        </p:grpSpPr>
        <p:sp>
          <p:nvSpPr>
            <p:cNvPr id="11" name="TextBox 10">
              <a:extLst>
                <a:ext uri="{FF2B5EF4-FFF2-40B4-BE49-F238E27FC236}">
                  <a16:creationId xmlns:a16="http://schemas.microsoft.com/office/drawing/2014/main" id="{584A19BB-3B77-4109-B318-CE62090CB866}"/>
                </a:ext>
              </a:extLst>
            </p:cNvPr>
            <p:cNvSpPr txBox="1"/>
            <p:nvPr/>
          </p:nvSpPr>
          <p:spPr>
            <a:xfrm>
              <a:off x="11252200" y="2050377"/>
              <a:ext cx="4324350" cy="1200329"/>
            </a:xfrm>
            <a:prstGeom prst="rect">
              <a:avLst/>
            </a:prstGeom>
            <a:noFill/>
          </p:spPr>
          <p:txBody>
            <a:bodyPr wrap="square" rtlCol="0">
              <a:spAutoFit/>
            </a:bodyPr>
            <a:lstStyle/>
            <a:p>
              <a:r>
                <a:rPr lang="en-US" altLang="zh-CN" sz="2400" dirty="0"/>
                <a:t>           from master to slave</a:t>
              </a:r>
            </a:p>
            <a:p>
              <a:endParaRPr lang="en-US" altLang="zh-CN" sz="2400" dirty="0"/>
            </a:p>
            <a:p>
              <a:r>
                <a:rPr lang="zh-CN" altLang="en-US" sz="2400" dirty="0"/>
                <a:t>           </a:t>
              </a:r>
              <a:r>
                <a:rPr lang="en-US" altLang="zh-CN" sz="2400" dirty="0"/>
                <a:t>from slave to master</a:t>
              </a:r>
            </a:p>
          </p:txBody>
        </p:sp>
        <p:sp>
          <p:nvSpPr>
            <p:cNvPr id="9" name="TextBox 8">
              <a:extLst>
                <a:ext uri="{FF2B5EF4-FFF2-40B4-BE49-F238E27FC236}">
                  <a16:creationId xmlns:a16="http://schemas.microsoft.com/office/drawing/2014/main" id="{5F423EA2-8FCF-4785-BF23-DB2F96E8FBB6}"/>
                </a:ext>
              </a:extLst>
            </p:cNvPr>
            <p:cNvSpPr txBox="1"/>
            <p:nvPr/>
          </p:nvSpPr>
          <p:spPr>
            <a:xfrm>
              <a:off x="11480800" y="2152482"/>
              <a:ext cx="457200" cy="457200"/>
            </a:xfrm>
            <a:prstGeom prst="rect">
              <a:avLst/>
            </a:prstGeom>
            <a:solidFill>
              <a:schemeClr val="bg1">
                <a:lumMod val="75000"/>
              </a:schemeClr>
            </a:solidFill>
          </p:spPr>
          <p:txBody>
            <a:bodyPr wrap="square" rtlCol="0">
              <a:spAutoFit/>
            </a:bodyPr>
            <a:lstStyle/>
            <a:p>
              <a:pPr algn="l"/>
              <a:endParaRPr lang="zh-CN" altLang="en-US" sz="2400" dirty="0"/>
            </a:p>
          </p:txBody>
        </p:sp>
        <p:sp>
          <p:nvSpPr>
            <p:cNvPr id="10" name="TextBox 9">
              <a:extLst>
                <a:ext uri="{FF2B5EF4-FFF2-40B4-BE49-F238E27FC236}">
                  <a16:creationId xmlns:a16="http://schemas.microsoft.com/office/drawing/2014/main" id="{B8A8D094-A251-4677-A97E-839409976D56}"/>
                </a:ext>
              </a:extLst>
            </p:cNvPr>
            <p:cNvSpPr txBox="1"/>
            <p:nvPr/>
          </p:nvSpPr>
          <p:spPr>
            <a:xfrm>
              <a:off x="11480800" y="2800011"/>
              <a:ext cx="457200" cy="457200"/>
            </a:xfrm>
            <a:prstGeom prst="rect">
              <a:avLst/>
            </a:prstGeom>
            <a:solidFill>
              <a:schemeClr val="bg1">
                <a:lumMod val="95000"/>
              </a:schemeClr>
            </a:solidFill>
          </p:spPr>
          <p:txBody>
            <a:bodyPr wrap="square" rtlCol="0">
              <a:spAutoFit/>
            </a:bodyPr>
            <a:lstStyle/>
            <a:p>
              <a:pPr algn="l"/>
              <a:endParaRPr lang="zh-CN" altLang="en-US" sz="2400" dirty="0">
                <a:highlight>
                  <a:srgbClr val="FF00FF"/>
                </a:highlight>
              </a:endParaRPr>
            </a:p>
          </p:txBody>
        </p:sp>
      </p:grpSp>
      <p:pic>
        <p:nvPicPr>
          <p:cNvPr id="15" name="Picture 14">
            <a:extLst>
              <a:ext uri="{FF2B5EF4-FFF2-40B4-BE49-F238E27FC236}">
                <a16:creationId xmlns:a16="http://schemas.microsoft.com/office/drawing/2014/main" id="{1E287AFA-34EC-47A5-A528-0168897B4E64}"/>
              </a:ext>
            </a:extLst>
          </p:cNvPr>
          <p:cNvPicPr>
            <a:picLocks noChangeAspect="1"/>
          </p:cNvPicPr>
          <p:nvPr/>
        </p:nvPicPr>
        <p:blipFill>
          <a:blip r:embed="rId6"/>
          <a:stretch>
            <a:fillRect/>
          </a:stretch>
        </p:blipFill>
        <p:spPr>
          <a:xfrm>
            <a:off x="11252200" y="3602360"/>
            <a:ext cx="4470400" cy="1796515"/>
          </a:xfrm>
          <a:prstGeom prst="rect">
            <a:avLst/>
          </a:prstGeom>
        </p:spPr>
      </p:pic>
    </p:spTree>
    <p:extLst>
      <p:ext uri="{BB962C8B-B14F-4D97-AF65-F5344CB8AC3E}">
        <p14:creationId xmlns:p14="http://schemas.microsoft.com/office/powerpoint/2010/main" val="2650511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F65DD-AE4E-4828-8521-77751A3D30AF}"/>
              </a:ext>
            </a:extLst>
          </p:cNvPr>
          <p:cNvSpPr>
            <a:spLocks noGrp="1"/>
          </p:cNvSpPr>
          <p:nvPr>
            <p:ph sz="quarter" idx="10"/>
          </p:nvPr>
        </p:nvSpPr>
        <p:spPr>
          <a:xfrm>
            <a:off x="812800" y="1840674"/>
            <a:ext cx="13728700" cy="6117336"/>
          </a:xfrm>
        </p:spPr>
        <p:txBody>
          <a:bodyPr/>
          <a:lstStyle/>
          <a:p>
            <a:endParaRPr lang="en-US" dirty="0"/>
          </a:p>
          <a:p>
            <a:endParaRPr lang="en-US" dirty="0"/>
          </a:p>
        </p:txBody>
      </p:sp>
      <p:sp>
        <p:nvSpPr>
          <p:cNvPr id="2" name="Title 1">
            <a:extLst>
              <a:ext uri="{FF2B5EF4-FFF2-40B4-BE49-F238E27FC236}">
                <a16:creationId xmlns:a16="http://schemas.microsoft.com/office/drawing/2014/main" id="{F7EF3A6A-690B-4906-B6F1-2BE55CC787E7}"/>
              </a:ext>
            </a:extLst>
          </p:cNvPr>
          <p:cNvSpPr>
            <a:spLocks noGrp="1"/>
          </p:cNvSpPr>
          <p:nvPr>
            <p:ph type="title"/>
          </p:nvPr>
        </p:nvSpPr>
        <p:spPr/>
        <p:txBody>
          <a:bodyPr/>
          <a:lstStyle/>
          <a:p>
            <a:r>
              <a:rPr lang="en-US" altLang="zh-CN" dirty="0"/>
              <a:t>Byte format</a:t>
            </a:r>
            <a:endParaRPr lang="en-US" dirty="0"/>
          </a:p>
        </p:txBody>
      </p:sp>
    </p:spTree>
    <p:extLst>
      <p:ext uri="{BB962C8B-B14F-4D97-AF65-F5344CB8AC3E}">
        <p14:creationId xmlns:p14="http://schemas.microsoft.com/office/powerpoint/2010/main" val="121618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F65DD-AE4E-4828-8521-77751A3D30AF}"/>
              </a:ext>
            </a:extLst>
          </p:cNvPr>
          <p:cNvSpPr>
            <a:spLocks noGrp="1"/>
          </p:cNvSpPr>
          <p:nvPr>
            <p:ph sz="quarter" idx="10"/>
          </p:nvPr>
        </p:nvSpPr>
        <p:spPr>
          <a:xfrm>
            <a:off x="812800" y="1840674"/>
            <a:ext cx="13728700" cy="6117336"/>
          </a:xfrm>
        </p:spPr>
        <p:txBody>
          <a:bodyPr/>
          <a:lstStyle/>
          <a:p>
            <a:endParaRPr lang="en-US" dirty="0"/>
          </a:p>
          <a:p>
            <a:endParaRPr lang="en-US" dirty="0"/>
          </a:p>
        </p:txBody>
      </p:sp>
      <p:sp>
        <p:nvSpPr>
          <p:cNvPr id="2" name="Title 1">
            <a:extLst>
              <a:ext uri="{FF2B5EF4-FFF2-40B4-BE49-F238E27FC236}">
                <a16:creationId xmlns:a16="http://schemas.microsoft.com/office/drawing/2014/main" id="{F7EF3A6A-690B-4906-B6F1-2BE55CC787E7}"/>
              </a:ext>
            </a:extLst>
          </p:cNvPr>
          <p:cNvSpPr>
            <a:spLocks noGrp="1"/>
          </p:cNvSpPr>
          <p:nvPr>
            <p:ph type="title"/>
          </p:nvPr>
        </p:nvSpPr>
        <p:spPr/>
        <p:txBody>
          <a:bodyPr/>
          <a:lstStyle/>
          <a:p>
            <a:r>
              <a:rPr lang="en-US" altLang="zh-CN" dirty="0"/>
              <a:t>Byte format</a:t>
            </a:r>
            <a:endParaRPr lang="en-US" dirty="0"/>
          </a:p>
        </p:txBody>
      </p:sp>
    </p:spTree>
    <p:extLst>
      <p:ext uri="{BB962C8B-B14F-4D97-AF65-F5344CB8AC3E}">
        <p14:creationId xmlns:p14="http://schemas.microsoft.com/office/powerpoint/2010/main" val="46625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EF0655-3BE6-4554-9D28-C6F9DD4567CD}"/>
              </a:ext>
            </a:extLst>
          </p:cNvPr>
          <p:cNvSpPr>
            <a:spLocks noGrp="1"/>
          </p:cNvSpPr>
          <p:nvPr>
            <p:ph type="title"/>
          </p:nvPr>
        </p:nvSpPr>
        <p:spPr>
          <a:xfrm>
            <a:off x="852739" y="3553368"/>
            <a:ext cx="8631729" cy="4508353"/>
          </a:xfrm>
        </p:spPr>
        <p:txBody>
          <a:bodyPr/>
          <a:lstStyle/>
          <a:p>
            <a:r>
              <a:rPr lang="en-US" dirty="0"/>
              <a:t>Closing statement</a:t>
            </a:r>
          </a:p>
        </p:txBody>
      </p:sp>
    </p:spTree>
    <p:extLst>
      <p:ext uri="{BB962C8B-B14F-4D97-AF65-F5344CB8AC3E}">
        <p14:creationId xmlns:p14="http://schemas.microsoft.com/office/powerpoint/2010/main" val="1449018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21C7CA-603A-43C1-81AE-A89320F1AC8E}"/>
              </a:ext>
            </a:extLst>
          </p:cNvPr>
          <p:cNvSpPr>
            <a:spLocks noGrp="1"/>
          </p:cNvSpPr>
          <p:nvPr>
            <p:ph type="title"/>
          </p:nvPr>
        </p:nvSpPr>
        <p:spPr>
          <a:xfrm>
            <a:off x="8257720" y="2046848"/>
            <a:ext cx="7125551" cy="2717253"/>
          </a:xfrm>
        </p:spPr>
        <p:txBody>
          <a:bodyPr/>
          <a:lstStyle/>
          <a:p>
            <a:r>
              <a:rPr lang="en-US" altLang="zh-CN" dirty="0"/>
              <a:t>I2C Protocol Introduction</a:t>
            </a:r>
            <a:endParaRPr lang="en-US" dirty="0"/>
          </a:p>
        </p:txBody>
      </p:sp>
    </p:spTree>
    <p:extLst>
      <p:ext uri="{BB962C8B-B14F-4D97-AF65-F5344CB8AC3E}">
        <p14:creationId xmlns:p14="http://schemas.microsoft.com/office/powerpoint/2010/main" val="2832488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3A6A-690B-4906-B6F1-2BE55CC787E7}"/>
              </a:ext>
            </a:extLst>
          </p:cNvPr>
          <p:cNvSpPr>
            <a:spLocks noGrp="1"/>
          </p:cNvSpPr>
          <p:nvPr>
            <p:ph type="title"/>
          </p:nvPr>
        </p:nvSpPr>
        <p:spPr/>
        <p:txBody>
          <a:bodyPr>
            <a:normAutofit/>
          </a:bodyPr>
          <a:lstStyle/>
          <a:p>
            <a:r>
              <a:rPr lang="en-US" dirty="0"/>
              <a:t>I2C Introduction</a:t>
            </a:r>
          </a:p>
        </p:txBody>
      </p:sp>
      <p:sp>
        <p:nvSpPr>
          <p:cNvPr id="3" name="Content Placeholder 2">
            <a:extLst>
              <a:ext uri="{FF2B5EF4-FFF2-40B4-BE49-F238E27FC236}">
                <a16:creationId xmlns:a16="http://schemas.microsoft.com/office/drawing/2014/main" id="{A856FF54-05B3-4306-9639-C6A61C8E9EA1}"/>
              </a:ext>
            </a:extLst>
          </p:cNvPr>
          <p:cNvSpPr>
            <a:spLocks noGrp="1"/>
          </p:cNvSpPr>
          <p:nvPr>
            <p:ph sz="quarter" idx="10"/>
          </p:nvPr>
        </p:nvSpPr>
        <p:spPr>
          <a:xfrm>
            <a:off x="812800" y="1841499"/>
            <a:ext cx="14630400" cy="5740401"/>
          </a:xfrm>
        </p:spPr>
        <p:txBody>
          <a:bodyPr/>
          <a:lstStyle/>
          <a:p>
            <a:endParaRPr lang="en-US" dirty="0"/>
          </a:p>
          <a:p>
            <a:r>
              <a:rPr lang="en-US" dirty="0"/>
              <a:t>The I2C-bus is a de facto world standard that is now implemented in over 1000 different</a:t>
            </a:r>
          </a:p>
          <a:p>
            <a:r>
              <a:rPr lang="en-US" dirty="0"/>
              <a:t>ICs manufactured by more than 50 companies. Additionally, the versatile I2C-bus is used</a:t>
            </a:r>
          </a:p>
          <a:p>
            <a:r>
              <a:rPr lang="en-US" dirty="0"/>
              <a:t>in various control architectures such as System Management Bus (</a:t>
            </a:r>
            <a:r>
              <a:rPr lang="en-US" dirty="0" err="1"/>
              <a:t>SMBus</a:t>
            </a:r>
            <a:r>
              <a:rPr lang="en-US" dirty="0"/>
              <a:t>), Power</a:t>
            </a:r>
          </a:p>
          <a:p>
            <a:r>
              <a:rPr lang="en-US" dirty="0"/>
              <a:t>Management Bus (</a:t>
            </a:r>
            <a:r>
              <a:rPr lang="en-US" dirty="0" err="1"/>
              <a:t>PMBus</a:t>
            </a:r>
            <a:r>
              <a:rPr lang="en-US" dirty="0"/>
              <a:t>), Intelligent Platform Management Interface (IPMI), Display</a:t>
            </a:r>
          </a:p>
          <a:p>
            <a:r>
              <a:rPr lang="en-US" dirty="0"/>
              <a:t>Data Channel (DDC) and Advanced Telecom Computing Architecture (ATCA).</a:t>
            </a:r>
          </a:p>
        </p:txBody>
      </p:sp>
    </p:spTree>
    <p:extLst>
      <p:ext uri="{BB962C8B-B14F-4D97-AF65-F5344CB8AC3E}">
        <p14:creationId xmlns:p14="http://schemas.microsoft.com/office/powerpoint/2010/main" val="138058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3A6A-690B-4906-B6F1-2BE55CC787E7}"/>
              </a:ext>
            </a:extLst>
          </p:cNvPr>
          <p:cNvSpPr>
            <a:spLocks noGrp="1"/>
          </p:cNvSpPr>
          <p:nvPr>
            <p:ph type="title"/>
          </p:nvPr>
        </p:nvSpPr>
        <p:spPr/>
        <p:txBody>
          <a:bodyPr>
            <a:normAutofit/>
          </a:bodyPr>
          <a:lstStyle/>
          <a:p>
            <a:r>
              <a:rPr lang="en-US" dirty="0"/>
              <a:t>I2C </a:t>
            </a:r>
            <a:r>
              <a:rPr lang="en-US" altLang="zh-CN" dirty="0"/>
              <a:t>bus </a:t>
            </a:r>
            <a:r>
              <a:rPr lang="en-US" altLang="zh-CN" dirty="0" err="1"/>
              <a:t>featrues</a:t>
            </a:r>
            <a:endParaRPr lang="en-US" dirty="0"/>
          </a:p>
        </p:txBody>
      </p:sp>
      <p:sp>
        <p:nvSpPr>
          <p:cNvPr id="3" name="Content Placeholder 2">
            <a:extLst>
              <a:ext uri="{FF2B5EF4-FFF2-40B4-BE49-F238E27FC236}">
                <a16:creationId xmlns:a16="http://schemas.microsoft.com/office/drawing/2014/main" id="{A856FF54-05B3-4306-9639-C6A61C8E9EA1}"/>
              </a:ext>
            </a:extLst>
          </p:cNvPr>
          <p:cNvSpPr>
            <a:spLocks noGrp="1"/>
          </p:cNvSpPr>
          <p:nvPr>
            <p:ph sz="quarter" idx="10"/>
          </p:nvPr>
        </p:nvSpPr>
        <p:spPr>
          <a:xfrm>
            <a:off x="812800" y="1841499"/>
            <a:ext cx="14630400" cy="6278919"/>
          </a:xfrm>
        </p:spPr>
        <p:txBody>
          <a:bodyPr/>
          <a:lstStyle/>
          <a:p>
            <a:r>
              <a:rPr lang="en-US" dirty="0"/>
              <a:t>I2C is a serial protocol for two-wire interface to connect low-speed devices like microcontrollers, EEPROMs, A/D and D/A converters, I/O interfaces and other similar peripherals in embedded systems. It was invented by Philips and now it is used by almost all major IC manufacturers. Each I2C slave device needs an address – they must still be obtained from NXP (formerly Philips semiconductors).</a:t>
            </a:r>
          </a:p>
          <a:p>
            <a:endParaRPr lang="en-US" dirty="0"/>
          </a:p>
        </p:txBody>
      </p:sp>
      <p:pic>
        <p:nvPicPr>
          <p:cNvPr id="6" name="Picture 5">
            <a:extLst>
              <a:ext uri="{FF2B5EF4-FFF2-40B4-BE49-F238E27FC236}">
                <a16:creationId xmlns:a16="http://schemas.microsoft.com/office/drawing/2014/main" id="{29191EEE-38F6-42E9-B156-B6BD381A5D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573" y="4826000"/>
            <a:ext cx="9158854" cy="2844990"/>
          </a:xfrm>
          <a:prstGeom prst="rect">
            <a:avLst/>
          </a:prstGeom>
        </p:spPr>
      </p:pic>
    </p:spTree>
    <p:extLst>
      <p:ext uri="{BB962C8B-B14F-4D97-AF65-F5344CB8AC3E}">
        <p14:creationId xmlns:p14="http://schemas.microsoft.com/office/powerpoint/2010/main" val="1998812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3A6A-690B-4906-B6F1-2BE55CC787E7}"/>
              </a:ext>
            </a:extLst>
          </p:cNvPr>
          <p:cNvSpPr>
            <a:spLocks noGrp="1"/>
          </p:cNvSpPr>
          <p:nvPr>
            <p:ph type="title"/>
          </p:nvPr>
        </p:nvSpPr>
        <p:spPr/>
        <p:txBody>
          <a:bodyPr>
            <a:normAutofit/>
          </a:bodyPr>
          <a:lstStyle/>
          <a:p>
            <a:r>
              <a:rPr lang="en-US" dirty="0"/>
              <a:t>I2C bus </a:t>
            </a:r>
            <a:r>
              <a:rPr lang="en-US" dirty="0" err="1"/>
              <a:t>featrues</a:t>
            </a:r>
            <a:endParaRPr lang="en-US" dirty="0"/>
          </a:p>
        </p:txBody>
      </p:sp>
      <p:sp>
        <p:nvSpPr>
          <p:cNvPr id="3" name="Content Placeholder 2">
            <a:extLst>
              <a:ext uri="{FF2B5EF4-FFF2-40B4-BE49-F238E27FC236}">
                <a16:creationId xmlns:a16="http://schemas.microsoft.com/office/drawing/2014/main" id="{A856FF54-05B3-4306-9639-C6A61C8E9EA1}"/>
              </a:ext>
            </a:extLst>
          </p:cNvPr>
          <p:cNvSpPr>
            <a:spLocks noGrp="1"/>
          </p:cNvSpPr>
          <p:nvPr>
            <p:ph sz="quarter" idx="10"/>
          </p:nvPr>
        </p:nvSpPr>
        <p:spPr/>
        <p:txBody>
          <a:bodyPr/>
          <a:lstStyle/>
          <a:p>
            <a:r>
              <a:rPr lang="en-US" altLang="zh-CN" dirty="0"/>
              <a:t>Here are some of the features of the I2C-bus:</a:t>
            </a:r>
          </a:p>
          <a:p>
            <a:r>
              <a:rPr lang="en-US" altLang="zh-CN" b="1" dirty="0"/>
              <a:t>• </a:t>
            </a:r>
            <a:r>
              <a:rPr lang="en-US" altLang="zh-CN" dirty="0"/>
              <a:t>Only two bus lines are required; a serial data line (SDA) and a serial clock line (SCL).</a:t>
            </a:r>
          </a:p>
          <a:p>
            <a:r>
              <a:rPr lang="en-US" altLang="zh-CN" b="1" dirty="0"/>
              <a:t>• </a:t>
            </a:r>
            <a:r>
              <a:rPr lang="en-US" altLang="zh-CN" dirty="0"/>
              <a:t>Each device connected to the bus is software addressable by a unique address and</a:t>
            </a:r>
          </a:p>
          <a:p>
            <a:r>
              <a:rPr lang="en-US" altLang="zh-CN" dirty="0"/>
              <a:t>simple master/slave relationships exist at all times; masters can operate as</a:t>
            </a:r>
          </a:p>
          <a:p>
            <a:r>
              <a:rPr lang="en-US" altLang="zh-CN" dirty="0"/>
              <a:t>master-transmitters or as master-receivers.</a:t>
            </a:r>
          </a:p>
          <a:p>
            <a:r>
              <a:rPr lang="en-US" altLang="zh-CN" b="1" dirty="0"/>
              <a:t>• </a:t>
            </a:r>
            <a:r>
              <a:rPr lang="en-US" altLang="zh-CN" dirty="0"/>
              <a:t>It is a true multi-master bus including collision detection and arbitration to prevent data</a:t>
            </a:r>
          </a:p>
          <a:p>
            <a:r>
              <a:rPr lang="en-US" altLang="zh-CN" dirty="0"/>
              <a:t>corruption if two or more masters simultaneously initiate data transfer.</a:t>
            </a:r>
          </a:p>
          <a:p>
            <a:r>
              <a:rPr lang="en-US" altLang="zh-CN" b="1" dirty="0"/>
              <a:t>• </a:t>
            </a:r>
            <a:r>
              <a:rPr lang="en-US" altLang="zh-CN" dirty="0"/>
              <a:t>Serial, 8-bit oriented, bidirectional data transfers can be made at up to 100 </a:t>
            </a:r>
            <a:r>
              <a:rPr lang="en-US" altLang="zh-CN" dirty="0" err="1"/>
              <a:t>kbit</a:t>
            </a:r>
            <a:r>
              <a:rPr lang="en-US" altLang="zh-CN" dirty="0"/>
              <a:t>/s in</a:t>
            </a:r>
          </a:p>
          <a:p>
            <a:r>
              <a:rPr lang="en-US" altLang="zh-CN" dirty="0"/>
              <a:t>the Standard-mode, up to 400 </a:t>
            </a:r>
            <a:r>
              <a:rPr lang="en-US" altLang="zh-CN" dirty="0" err="1"/>
              <a:t>kbit</a:t>
            </a:r>
            <a:r>
              <a:rPr lang="en-US" altLang="zh-CN" dirty="0"/>
              <a:t>/s in the Fast-mode, up to 1 Mbit/s in Fast-mode</a:t>
            </a:r>
          </a:p>
          <a:p>
            <a:r>
              <a:rPr lang="en-US" altLang="zh-CN" dirty="0"/>
              <a:t>Plus, or up to 3.4 Mbit/s in the High-speed mode.</a:t>
            </a:r>
            <a:endParaRPr lang="en-US" dirty="0"/>
          </a:p>
        </p:txBody>
      </p:sp>
    </p:spTree>
    <p:extLst>
      <p:ext uri="{BB962C8B-B14F-4D97-AF65-F5344CB8AC3E}">
        <p14:creationId xmlns:p14="http://schemas.microsoft.com/office/powerpoint/2010/main" val="391401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4F6F738-145D-433B-9592-F62565377E1B}"/>
              </a:ext>
            </a:extLst>
          </p:cNvPr>
          <p:cNvSpPr>
            <a:spLocks noGrp="1"/>
          </p:cNvSpPr>
          <p:nvPr>
            <p:ph sz="quarter" idx="10"/>
          </p:nvPr>
        </p:nvSpPr>
        <p:spPr>
          <a:xfrm>
            <a:off x="813816" y="1837944"/>
            <a:ext cx="14485324" cy="5681972"/>
          </a:xfrm>
        </p:spPr>
        <p:txBody>
          <a:bodyPr/>
          <a:lstStyle/>
          <a:p>
            <a:r>
              <a:rPr lang="en-US" altLang="zh-CN" dirty="0"/>
              <a:t>Originally, the I2C-bus was limited to 100 </a:t>
            </a:r>
            <a:r>
              <a:rPr lang="en-US" altLang="zh-CN" dirty="0" err="1"/>
              <a:t>kbit</a:t>
            </a:r>
            <a:r>
              <a:rPr lang="en-US" altLang="zh-CN" dirty="0"/>
              <a:t>/s operation. Over time there have been</a:t>
            </a:r>
          </a:p>
          <a:p>
            <a:r>
              <a:rPr lang="en-US" altLang="zh-CN" dirty="0"/>
              <a:t>several additions to the specification so that there are now five operating speed</a:t>
            </a:r>
          </a:p>
          <a:p>
            <a:r>
              <a:rPr lang="en-US" altLang="zh-CN" dirty="0"/>
              <a:t>categories. Standard-mode, Fast-mode (</a:t>
            </a:r>
            <a:r>
              <a:rPr lang="en-US" altLang="zh-CN" dirty="0" err="1"/>
              <a:t>Fm</a:t>
            </a:r>
            <a:r>
              <a:rPr lang="en-US" altLang="zh-CN" dirty="0"/>
              <a:t>), Fast-mode Plus (</a:t>
            </a:r>
            <a:r>
              <a:rPr lang="en-US" altLang="zh-CN" dirty="0" err="1"/>
              <a:t>Fm</a:t>
            </a:r>
            <a:r>
              <a:rPr lang="en-US" altLang="zh-CN" dirty="0"/>
              <a:t>+), and High-speed</a:t>
            </a:r>
          </a:p>
          <a:p>
            <a:r>
              <a:rPr lang="en-US" altLang="zh-CN" dirty="0"/>
              <a:t>mode (Hs-mode) devices are downward-compatible — any device may be operated at a</a:t>
            </a:r>
          </a:p>
          <a:p>
            <a:r>
              <a:rPr lang="en-US" altLang="zh-CN" dirty="0"/>
              <a:t>lower bus speed. Ultra Fast-mode devices are not compatible with previous versions</a:t>
            </a:r>
          </a:p>
          <a:p>
            <a:r>
              <a:rPr lang="en-US" altLang="zh-CN" dirty="0"/>
              <a:t>since the bus is unidirectional.</a:t>
            </a:r>
          </a:p>
          <a:p>
            <a:pPr lvl="1"/>
            <a:r>
              <a:rPr lang="en-US" altLang="zh-CN" dirty="0"/>
              <a:t>Bidirectional bus:</a:t>
            </a:r>
          </a:p>
          <a:p>
            <a:pPr lvl="2"/>
            <a:r>
              <a:rPr lang="en-US" altLang="zh-CN" b="1" dirty="0"/>
              <a:t>Standard-mode (</a:t>
            </a:r>
            <a:r>
              <a:rPr lang="en-US" altLang="zh-CN" b="1" dirty="0" err="1"/>
              <a:t>Sm</a:t>
            </a:r>
            <a:r>
              <a:rPr lang="en-US" altLang="zh-CN" b="1" dirty="0"/>
              <a:t>)</a:t>
            </a:r>
            <a:r>
              <a:rPr lang="en-US" altLang="zh-CN" dirty="0"/>
              <a:t>, with a bit rate up to 100 </a:t>
            </a:r>
            <a:r>
              <a:rPr lang="en-US" altLang="zh-CN" dirty="0" err="1"/>
              <a:t>kbit</a:t>
            </a:r>
            <a:r>
              <a:rPr lang="en-US" altLang="zh-CN" dirty="0"/>
              <a:t>/s</a:t>
            </a:r>
          </a:p>
          <a:p>
            <a:pPr lvl="2"/>
            <a:r>
              <a:rPr lang="en-US" altLang="zh-CN" b="1" dirty="0"/>
              <a:t>Fast-mode (</a:t>
            </a:r>
            <a:r>
              <a:rPr lang="en-US" altLang="zh-CN" b="1" dirty="0" err="1"/>
              <a:t>Fm</a:t>
            </a:r>
            <a:r>
              <a:rPr lang="en-US" altLang="zh-CN" dirty="0"/>
              <a:t>), with a bit rate up to 400 </a:t>
            </a:r>
            <a:r>
              <a:rPr lang="en-US" altLang="zh-CN" dirty="0" err="1"/>
              <a:t>kbit</a:t>
            </a:r>
            <a:r>
              <a:rPr lang="en-US" altLang="zh-CN" dirty="0"/>
              <a:t>/s</a:t>
            </a:r>
          </a:p>
          <a:p>
            <a:pPr lvl="2"/>
            <a:r>
              <a:rPr lang="en-US" altLang="zh-CN" b="1" dirty="0"/>
              <a:t>Fast-mode Plus (</a:t>
            </a:r>
            <a:r>
              <a:rPr lang="en-US" altLang="zh-CN" b="1" dirty="0" err="1"/>
              <a:t>Fm</a:t>
            </a:r>
            <a:r>
              <a:rPr lang="en-US" altLang="zh-CN" b="1" dirty="0"/>
              <a:t>+)</a:t>
            </a:r>
            <a:r>
              <a:rPr lang="en-US" altLang="zh-CN" dirty="0"/>
              <a:t>,</a:t>
            </a:r>
            <a:r>
              <a:rPr lang="en-US" altLang="zh-CN" b="1" dirty="0"/>
              <a:t> </a:t>
            </a:r>
            <a:r>
              <a:rPr lang="en-US" altLang="zh-CN" dirty="0"/>
              <a:t>with a bit rate up to 1 Mbit/s</a:t>
            </a:r>
          </a:p>
          <a:p>
            <a:pPr lvl="2"/>
            <a:r>
              <a:rPr lang="en-US" altLang="zh-CN" b="1" dirty="0"/>
              <a:t>High-speed mode (Hs-mode), </a:t>
            </a:r>
            <a:r>
              <a:rPr lang="en-US" altLang="zh-CN" dirty="0"/>
              <a:t>with a bit rate up to 3.4 Mbit/s.	</a:t>
            </a:r>
          </a:p>
          <a:p>
            <a:pPr lvl="1"/>
            <a:r>
              <a:rPr lang="en-US" altLang="zh-CN" dirty="0"/>
              <a:t>Unidirectional bus:</a:t>
            </a:r>
          </a:p>
          <a:p>
            <a:pPr lvl="2"/>
            <a:r>
              <a:rPr lang="en-US" altLang="zh-CN" b="1" dirty="0"/>
              <a:t>Ultra Fast-mode (</a:t>
            </a:r>
            <a:r>
              <a:rPr lang="en-US" altLang="zh-CN" b="1" dirty="0" err="1"/>
              <a:t>UFm</a:t>
            </a:r>
            <a:r>
              <a:rPr lang="en-US" altLang="zh-CN" b="1" dirty="0"/>
              <a:t>)</a:t>
            </a:r>
            <a:r>
              <a:rPr lang="en-US" altLang="zh-CN" dirty="0"/>
              <a:t>, with a bit rate up to 5 Mbit/s</a:t>
            </a:r>
          </a:p>
        </p:txBody>
      </p:sp>
      <p:sp>
        <p:nvSpPr>
          <p:cNvPr id="2" name="Title 1">
            <a:extLst>
              <a:ext uri="{FF2B5EF4-FFF2-40B4-BE49-F238E27FC236}">
                <a16:creationId xmlns:a16="http://schemas.microsoft.com/office/drawing/2014/main" id="{F7EF3A6A-690B-4906-B6F1-2BE55CC787E7}"/>
              </a:ext>
            </a:extLst>
          </p:cNvPr>
          <p:cNvSpPr>
            <a:spLocks noGrp="1"/>
          </p:cNvSpPr>
          <p:nvPr>
            <p:ph type="title"/>
          </p:nvPr>
        </p:nvSpPr>
        <p:spPr/>
        <p:txBody>
          <a:bodyPr/>
          <a:lstStyle/>
          <a:p>
            <a:r>
              <a:rPr lang="en-US" altLang="zh-CN" dirty="0"/>
              <a:t>I2C bus speed</a:t>
            </a:r>
            <a:endParaRPr lang="en-US" dirty="0"/>
          </a:p>
        </p:txBody>
      </p:sp>
    </p:spTree>
    <p:extLst>
      <p:ext uri="{BB962C8B-B14F-4D97-AF65-F5344CB8AC3E}">
        <p14:creationId xmlns:p14="http://schemas.microsoft.com/office/powerpoint/2010/main" val="61841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4F6F738-145D-433B-9592-F62565377E1B}"/>
              </a:ext>
            </a:extLst>
          </p:cNvPr>
          <p:cNvSpPr>
            <a:spLocks noGrp="1"/>
          </p:cNvSpPr>
          <p:nvPr>
            <p:ph sz="quarter" idx="10"/>
          </p:nvPr>
        </p:nvSpPr>
        <p:spPr>
          <a:xfrm>
            <a:off x="813816" y="1837944"/>
            <a:ext cx="14485324" cy="5681972"/>
          </a:xfrm>
        </p:spPr>
        <p:txBody>
          <a:bodyPr/>
          <a:lstStyle/>
          <a:p>
            <a:r>
              <a:rPr lang="en-US" altLang="zh-CN" dirty="0"/>
              <a:t>The data on the SDA line must be stable during the HIGH period of the clock. The HIGH</a:t>
            </a:r>
          </a:p>
          <a:p>
            <a:r>
              <a:rPr lang="en-US" altLang="zh-CN" dirty="0"/>
              <a:t>or LOW state of the data line can only change when the clock signal on the SCL line is</a:t>
            </a:r>
          </a:p>
          <a:p>
            <a:r>
              <a:rPr lang="en-US" altLang="zh-CN" dirty="0"/>
              <a:t>LOW. One clock pulse is generated for each data bit transferred.</a:t>
            </a:r>
          </a:p>
        </p:txBody>
      </p:sp>
      <p:sp>
        <p:nvSpPr>
          <p:cNvPr id="2" name="Title 1">
            <a:extLst>
              <a:ext uri="{FF2B5EF4-FFF2-40B4-BE49-F238E27FC236}">
                <a16:creationId xmlns:a16="http://schemas.microsoft.com/office/drawing/2014/main" id="{F7EF3A6A-690B-4906-B6F1-2BE55CC787E7}"/>
              </a:ext>
            </a:extLst>
          </p:cNvPr>
          <p:cNvSpPr>
            <a:spLocks noGrp="1"/>
          </p:cNvSpPr>
          <p:nvPr>
            <p:ph type="title"/>
          </p:nvPr>
        </p:nvSpPr>
        <p:spPr/>
        <p:txBody>
          <a:bodyPr/>
          <a:lstStyle/>
          <a:p>
            <a:r>
              <a:rPr lang="en-US" altLang="zh-CN" dirty="0"/>
              <a:t>SDA and SCL signals</a:t>
            </a:r>
            <a:endParaRPr lang="en-US" dirty="0"/>
          </a:p>
        </p:txBody>
      </p:sp>
      <p:grpSp>
        <p:nvGrpSpPr>
          <p:cNvPr id="6" name="Group 5">
            <a:extLst>
              <a:ext uri="{FF2B5EF4-FFF2-40B4-BE49-F238E27FC236}">
                <a16:creationId xmlns:a16="http://schemas.microsoft.com/office/drawing/2014/main" id="{87C001FD-89FF-4750-BB66-CECE072906D5}"/>
              </a:ext>
            </a:extLst>
          </p:cNvPr>
          <p:cNvGrpSpPr/>
          <p:nvPr/>
        </p:nvGrpSpPr>
        <p:grpSpPr>
          <a:xfrm>
            <a:off x="1918330" y="4385028"/>
            <a:ext cx="11353170" cy="2921028"/>
            <a:chOff x="3901900" y="4152872"/>
            <a:chExt cx="8745695" cy="2921028"/>
          </a:xfrm>
        </p:grpSpPr>
        <p:pic>
          <p:nvPicPr>
            <p:cNvPr id="3" name="Picture 2">
              <a:extLst>
                <a:ext uri="{FF2B5EF4-FFF2-40B4-BE49-F238E27FC236}">
                  <a16:creationId xmlns:a16="http://schemas.microsoft.com/office/drawing/2014/main" id="{49CEE60A-B81A-41D1-A42A-BA3CD9BA2127}"/>
                </a:ext>
              </a:extLst>
            </p:cNvPr>
            <p:cNvPicPr>
              <a:picLocks noChangeAspect="1"/>
            </p:cNvPicPr>
            <p:nvPr/>
          </p:nvPicPr>
          <p:blipFill>
            <a:blip r:embed="rId3"/>
            <a:stretch>
              <a:fillRect/>
            </a:stretch>
          </p:blipFill>
          <p:spPr>
            <a:xfrm>
              <a:off x="3901900" y="4152872"/>
              <a:ext cx="8745695" cy="2921028"/>
            </a:xfrm>
            <a:prstGeom prst="rect">
              <a:avLst/>
            </a:prstGeom>
          </p:spPr>
        </p:pic>
        <p:sp>
          <p:nvSpPr>
            <p:cNvPr id="5" name="TextBox 4">
              <a:extLst>
                <a:ext uri="{FF2B5EF4-FFF2-40B4-BE49-F238E27FC236}">
                  <a16:creationId xmlns:a16="http://schemas.microsoft.com/office/drawing/2014/main" id="{41113E44-0EBB-4766-9A32-18BDFB1BB4A9}"/>
                </a:ext>
              </a:extLst>
            </p:cNvPr>
            <p:cNvSpPr txBox="1"/>
            <p:nvPr/>
          </p:nvSpPr>
          <p:spPr>
            <a:xfrm>
              <a:off x="10389149" y="6573078"/>
              <a:ext cx="1603513" cy="461665"/>
            </a:xfrm>
            <a:prstGeom prst="rect">
              <a:avLst/>
            </a:prstGeom>
            <a:solidFill>
              <a:schemeClr val="bg1"/>
            </a:solidFill>
          </p:spPr>
          <p:txBody>
            <a:bodyPr wrap="square" rtlCol="0">
              <a:spAutoFit/>
            </a:bodyPr>
            <a:lstStyle/>
            <a:p>
              <a:pPr algn="l"/>
              <a:r>
                <a:rPr lang="en-US" altLang="zh-CN" sz="2400" dirty="0">
                  <a:solidFill>
                    <a:schemeClr val="bg1"/>
                  </a:solidFill>
                  <a:highlight>
                    <a:srgbClr val="BA247D"/>
                  </a:highlight>
                </a:rPr>
                <a:t>              </a:t>
              </a:r>
              <a:endParaRPr lang="zh-CN" altLang="en-US" sz="2400" dirty="0">
                <a:solidFill>
                  <a:schemeClr val="bg1"/>
                </a:solidFill>
                <a:highlight>
                  <a:srgbClr val="BA247D"/>
                </a:highlight>
              </a:endParaRPr>
            </a:p>
          </p:txBody>
        </p:sp>
      </p:grpSp>
    </p:spTree>
    <p:extLst>
      <p:ext uri="{BB962C8B-B14F-4D97-AF65-F5344CB8AC3E}">
        <p14:creationId xmlns:p14="http://schemas.microsoft.com/office/powerpoint/2010/main" val="4152369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4F6F738-145D-433B-9592-F62565377E1B}"/>
              </a:ext>
            </a:extLst>
          </p:cNvPr>
          <p:cNvSpPr>
            <a:spLocks noGrp="1"/>
          </p:cNvSpPr>
          <p:nvPr>
            <p:ph sz="quarter" idx="10"/>
          </p:nvPr>
        </p:nvSpPr>
        <p:spPr>
          <a:xfrm>
            <a:off x="813816" y="1837944"/>
            <a:ext cx="14485324" cy="5681972"/>
          </a:xfrm>
        </p:spPr>
        <p:txBody>
          <a:bodyPr/>
          <a:lstStyle/>
          <a:p>
            <a:r>
              <a:rPr lang="en-US" altLang="zh-CN" dirty="0"/>
              <a:t>All transactions begin with a START (S) and are terminated by a STOP (P). START and STOP conditions are always generated by the master. The bus is considered to be busy after the START condition. The bus is considered to be free again a certain time after the STOP condition.</a:t>
            </a:r>
          </a:p>
          <a:p>
            <a:pPr lvl="1"/>
            <a:r>
              <a:rPr lang="en-US" altLang="zh-CN" dirty="0"/>
              <a:t>A HIGH to LOW transition on the SDA line while SCL is HIGH defines a START condition.</a:t>
            </a:r>
          </a:p>
          <a:p>
            <a:pPr lvl="1"/>
            <a:r>
              <a:rPr lang="en-US" altLang="zh-CN" dirty="0"/>
              <a:t>A LOW to HIGH transition on the SDA line while SCL is HIGH defines a STOP condition.</a:t>
            </a:r>
          </a:p>
        </p:txBody>
      </p:sp>
      <p:sp>
        <p:nvSpPr>
          <p:cNvPr id="2" name="Title 1">
            <a:extLst>
              <a:ext uri="{FF2B5EF4-FFF2-40B4-BE49-F238E27FC236}">
                <a16:creationId xmlns:a16="http://schemas.microsoft.com/office/drawing/2014/main" id="{F7EF3A6A-690B-4906-B6F1-2BE55CC787E7}"/>
              </a:ext>
            </a:extLst>
          </p:cNvPr>
          <p:cNvSpPr>
            <a:spLocks noGrp="1"/>
          </p:cNvSpPr>
          <p:nvPr>
            <p:ph type="title"/>
          </p:nvPr>
        </p:nvSpPr>
        <p:spPr/>
        <p:txBody>
          <a:bodyPr/>
          <a:lstStyle/>
          <a:p>
            <a:r>
              <a:rPr lang="en-US" altLang="zh-CN" dirty="0"/>
              <a:t>START and STOP conditions</a:t>
            </a:r>
            <a:endParaRPr lang="en-US" dirty="0"/>
          </a:p>
        </p:txBody>
      </p:sp>
      <p:grpSp>
        <p:nvGrpSpPr>
          <p:cNvPr id="8" name="Group 7">
            <a:extLst>
              <a:ext uri="{FF2B5EF4-FFF2-40B4-BE49-F238E27FC236}">
                <a16:creationId xmlns:a16="http://schemas.microsoft.com/office/drawing/2014/main" id="{7340F2C2-8411-4417-8F62-D624D8A8BD98}"/>
              </a:ext>
            </a:extLst>
          </p:cNvPr>
          <p:cNvGrpSpPr/>
          <p:nvPr/>
        </p:nvGrpSpPr>
        <p:grpSpPr>
          <a:xfrm>
            <a:off x="2736748" y="4658697"/>
            <a:ext cx="10293452" cy="2864168"/>
            <a:chOff x="2736748" y="4658697"/>
            <a:chExt cx="10293452" cy="2864168"/>
          </a:xfrm>
        </p:grpSpPr>
        <p:pic>
          <p:nvPicPr>
            <p:cNvPr id="6" name="Picture 5">
              <a:extLst>
                <a:ext uri="{FF2B5EF4-FFF2-40B4-BE49-F238E27FC236}">
                  <a16:creationId xmlns:a16="http://schemas.microsoft.com/office/drawing/2014/main" id="{A46206A9-56C4-4E99-BCCB-318F559638DC}"/>
                </a:ext>
              </a:extLst>
            </p:cNvPr>
            <p:cNvPicPr>
              <a:picLocks noChangeAspect="1"/>
            </p:cNvPicPr>
            <p:nvPr/>
          </p:nvPicPr>
          <p:blipFill>
            <a:blip r:embed="rId3"/>
            <a:stretch>
              <a:fillRect/>
            </a:stretch>
          </p:blipFill>
          <p:spPr>
            <a:xfrm>
              <a:off x="2736748" y="4658697"/>
              <a:ext cx="10293452" cy="2647359"/>
            </a:xfrm>
            <a:prstGeom prst="rect">
              <a:avLst/>
            </a:prstGeom>
          </p:spPr>
        </p:pic>
        <p:sp>
          <p:nvSpPr>
            <p:cNvPr id="7" name="TextBox 6">
              <a:extLst>
                <a:ext uri="{FF2B5EF4-FFF2-40B4-BE49-F238E27FC236}">
                  <a16:creationId xmlns:a16="http://schemas.microsoft.com/office/drawing/2014/main" id="{16BFDA04-9A2E-4E4F-B2A8-A83300C6B3CA}"/>
                </a:ext>
              </a:extLst>
            </p:cNvPr>
            <p:cNvSpPr txBox="1"/>
            <p:nvPr/>
          </p:nvSpPr>
          <p:spPr>
            <a:xfrm>
              <a:off x="11468100" y="7061200"/>
              <a:ext cx="1079500" cy="461665"/>
            </a:xfrm>
            <a:prstGeom prst="rect">
              <a:avLst/>
            </a:prstGeom>
            <a:solidFill>
              <a:schemeClr val="bg1"/>
            </a:solidFill>
          </p:spPr>
          <p:txBody>
            <a:bodyPr wrap="square" rtlCol="0">
              <a:spAutoFit/>
            </a:bodyPr>
            <a:lstStyle/>
            <a:p>
              <a:pPr algn="l"/>
              <a:endParaRPr lang="zh-CN" altLang="en-US" sz="2400" dirty="0"/>
            </a:p>
          </p:txBody>
        </p:sp>
      </p:grpSp>
    </p:spTree>
    <p:extLst>
      <p:ext uri="{BB962C8B-B14F-4D97-AF65-F5344CB8AC3E}">
        <p14:creationId xmlns:p14="http://schemas.microsoft.com/office/powerpoint/2010/main" val="454822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F65DD-AE4E-4828-8521-77751A3D30AF}"/>
              </a:ext>
            </a:extLst>
          </p:cNvPr>
          <p:cNvSpPr>
            <a:spLocks noGrp="1"/>
          </p:cNvSpPr>
          <p:nvPr>
            <p:ph sz="quarter" idx="10"/>
          </p:nvPr>
        </p:nvSpPr>
        <p:spPr>
          <a:xfrm>
            <a:off x="812800" y="1840674"/>
            <a:ext cx="13728700" cy="6117336"/>
          </a:xfrm>
        </p:spPr>
        <p:txBody>
          <a:bodyPr/>
          <a:lstStyle/>
          <a:p>
            <a:r>
              <a:rPr lang="en-US" dirty="0"/>
              <a:t>Every byte put on the SDA line must be eight bits long. The number of bytes that can be transmitted per transfer is unrestricted. Each byte must be followed by an Acknowledge bit. Data is transferred with the Most Significant Bit (MSB) first. If a slave cannot receive or transmit another complete byte of data until it has performed some other function, for example servicing an internal interrupt, it can hold the clock line SCL LOW to force the master into a wait state. Data transfer then continues when the slave is ready for another byte of data and releases clock line SCL.</a:t>
            </a:r>
          </a:p>
          <a:p>
            <a:endParaRPr lang="en-US" dirty="0"/>
          </a:p>
          <a:p>
            <a:endParaRPr lang="en-US" dirty="0"/>
          </a:p>
        </p:txBody>
      </p:sp>
      <p:sp>
        <p:nvSpPr>
          <p:cNvPr id="2" name="Title 1">
            <a:extLst>
              <a:ext uri="{FF2B5EF4-FFF2-40B4-BE49-F238E27FC236}">
                <a16:creationId xmlns:a16="http://schemas.microsoft.com/office/drawing/2014/main" id="{F7EF3A6A-690B-4906-B6F1-2BE55CC787E7}"/>
              </a:ext>
            </a:extLst>
          </p:cNvPr>
          <p:cNvSpPr>
            <a:spLocks noGrp="1"/>
          </p:cNvSpPr>
          <p:nvPr>
            <p:ph type="title"/>
          </p:nvPr>
        </p:nvSpPr>
        <p:spPr/>
        <p:txBody>
          <a:bodyPr/>
          <a:lstStyle/>
          <a:p>
            <a:r>
              <a:rPr lang="en-US" altLang="zh-CN" dirty="0"/>
              <a:t>Byte format</a:t>
            </a:r>
            <a:endParaRPr lang="en-US" dirty="0"/>
          </a:p>
        </p:txBody>
      </p:sp>
      <p:pic>
        <p:nvPicPr>
          <p:cNvPr id="12" name="Picture 11">
            <a:extLst>
              <a:ext uri="{FF2B5EF4-FFF2-40B4-BE49-F238E27FC236}">
                <a16:creationId xmlns:a16="http://schemas.microsoft.com/office/drawing/2014/main" id="{AE4AB966-95F2-46DC-9A15-58E13A32864D}"/>
              </a:ext>
            </a:extLst>
          </p:cNvPr>
          <p:cNvPicPr>
            <a:picLocks noChangeAspect="1"/>
          </p:cNvPicPr>
          <p:nvPr/>
        </p:nvPicPr>
        <p:blipFill>
          <a:blip r:embed="rId3"/>
          <a:stretch>
            <a:fillRect/>
          </a:stretch>
        </p:blipFill>
        <p:spPr>
          <a:xfrm>
            <a:off x="2035045" y="5003768"/>
            <a:ext cx="11779510" cy="2841290"/>
          </a:xfrm>
          <a:prstGeom prst="rect">
            <a:avLst/>
          </a:prstGeom>
        </p:spPr>
      </p:pic>
    </p:spTree>
    <p:extLst>
      <p:ext uri="{BB962C8B-B14F-4D97-AF65-F5344CB8AC3E}">
        <p14:creationId xmlns:p14="http://schemas.microsoft.com/office/powerpoint/2010/main" val="140033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lex - Light 2020 Template">
  <a:themeElements>
    <a:clrScheme name="Custom 3">
      <a:dk1>
        <a:srgbClr val="333333"/>
      </a:dk1>
      <a:lt1>
        <a:srgbClr val="FFFFFF"/>
      </a:lt1>
      <a:dk2>
        <a:srgbClr val="949494"/>
      </a:dk2>
      <a:lt2>
        <a:srgbClr val="DEDEDE"/>
      </a:lt2>
      <a:accent1>
        <a:srgbClr val="005386"/>
      </a:accent1>
      <a:accent2>
        <a:srgbClr val="0099DD"/>
      </a:accent2>
      <a:accent3>
        <a:srgbClr val="82BC00"/>
      </a:accent3>
      <a:accent4>
        <a:srgbClr val="006332"/>
      </a:accent4>
      <a:accent5>
        <a:srgbClr val="BA247D"/>
      </a:accent5>
      <a:accent6>
        <a:srgbClr val="7F1E5E"/>
      </a:accent6>
      <a:hlink>
        <a:srgbClr val="0099DD"/>
      </a:hlink>
      <a:folHlink>
        <a:srgbClr val="005386"/>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50000">
              <a:schemeClr val="accent2">
                <a:lumMod val="80000"/>
              </a:schemeClr>
            </a:gs>
            <a:gs pos="100000">
              <a:schemeClr val="accent2"/>
            </a:gs>
            <a:gs pos="0">
              <a:schemeClr val="accent1"/>
            </a:gs>
          </a:gsLst>
          <a:lin ang="2700000" scaled="1"/>
        </a:gradFill>
        <a:ln>
          <a:noFill/>
        </a:ln>
        <a:effectLst/>
      </a:spPr>
      <a:bodyPr rtlCol="0" anchor="ctr"/>
      <a:lstStyle>
        <a:defPPr algn="ctr">
          <a:defRPr>
            <a:solidFill>
              <a:schemeClr val="lt1"/>
            </a:solidFill>
          </a:defRPr>
        </a:defPPr>
      </a:lstStyle>
      <a:style>
        <a:lnRef idx="1">
          <a:schemeClr val="accent1"/>
        </a:lnRef>
        <a:fillRef idx="3">
          <a:schemeClr val="accent1"/>
        </a:fillRef>
        <a:effectRef idx="2">
          <a:schemeClr val="accent1"/>
        </a:effectRef>
        <a:fontRef idx="minor">
          <a:schemeClr val="lt1"/>
        </a:fontRef>
      </a:style>
    </a:spDef>
    <a:lnDef>
      <a:spPr>
        <a:ln w="28575">
          <a:solidFill>
            <a:schemeClr val="tx1">
              <a:lumMod val="20000"/>
              <a:lumOff val="80000"/>
            </a:schemeClr>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400" dirty="0" smtClean="0"/>
        </a:defPPr>
      </a:lstStyle>
    </a:txDef>
  </a:objectDefaults>
  <a:extraClrSchemeLst/>
  <a:custClrLst>
    <a:custClr name="Gold">
      <a:srgbClr val="F1B52C"/>
    </a:custClr>
    <a:custClr name="Dark Gold">
      <a:srgbClr val="CE6D28"/>
    </a:custClr>
  </a:custClrLst>
  <a:extLst>
    <a:ext uri="{05A4C25C-085E-4340-85A3-A5531E510DB2}">
      <thm15:themeFamily xmlns:thm15="http://schemas.microsoft.com/office/thememl/2012/main" name="Presentation1" id="{584AA206-7A11-4593-8FB9-C70BD4B38CC3}" vid="{3CA1E613-6BBB-4879-8B4D-6803377B10DA}"/>
    </a:ext>
  </a:extLst>
</a:theme>
</file>

<file path=ppt/theme/theme2.xml><?xml version="1.0" encoding="utf-8"?>
<a:theme xmlns:a="http://schemas.openxmlformats.org/drawingml/2006/main" name="Office Theme">
  <a:themeElements>
    <a:clrScheme name="Flex 2020">
      <a:dk1>
        <a:srgbClr val="333333"/>
      </a:dk1>
      <a:lt1>
        <a:srgbClr val="FFFFFF"/>
      </a:lt1>
      <a:dk2>
        <a:srgbClr val="949494"/>
      </a:dk2>
      <a:lt2>
        <a:srgbClr val="DEDEDE"/>
      </a:lt2>
      <a:accent1>
        <a:srgbClr val="005386"/>
      </a:accent1>
      <a:accent2>
        <a:srgbClr val="0099DD"/>
      </a:accent2>
      <a:accent3>
        <a:srgbClr val="82BC00"/>
      </a:accent3>
      <a:accent4>
        <a:srgbClr val="006332"/>
      </a:accent4>
      <a:accent5>
        <a:srgbClr val="F1B52C"/>
      </a:accent5>
      <a:accent6>
        <a:srgbClr val="CE6D28"/>
      </a:accent6>
      <a:hlink>
        <a:srgbClr val="0099DD"/>
      </a:hlink>
      <a:folHlink>
        <a:srgbClr val="005386"/>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Flex 2020">
      <a:dk1>
        <a:srgbClr val="333333"/>
      </a:dk1>
      <a:lt1>
        <a:srgbClr val="FFFFFF"/>
      </a:lt1>
      <a:dk2>
        <a:srgbClr val="949494"/>
      </a:dk2>
      <a:lt2>
        <a:srgbClr val="DEDEDE"/>
      </a:lt2>
      <a:accent1>
        <a:srgbClr val="005386"/>
      </a:accent1>
      <a:accent2>
        <a:srgbClr val="0099DD"/>
      </a:accent2>
      <a:accent3>
        <a:srgbClr val="82BC00"/>
      </a:accent3>
      <a:accent4>
        <a:srgbClr val="006332"/>
      </a:accent4>
      <a:accent5>
        <a:srgbClr val="F1B52C"/>
      </a:accent5>
      <a:accent6>
        <a:srgbClr val="CE6D28"/>
      </a:accent6>
      <a:hlink>
        <a:srgbClr val="0099DD"/>
      </a:hlink>
      <a:folHlink>
        <a:srgbClr val="005386"/>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9FF8055B81AB4CA5165912659AB6F1" ma:contentTypeVersion="6" ma:contentTypeDescription="Create a new document." ma:contentTypeScope="" ma:versionID="c4338864bf23c88ea2b514b99c9ad862">
  <xsd:schema xmlns:xsd="http://www.w3.org/2001/XMLSchema" xmlns:xs="http://www.w3.org/2001/XMLSchema" xmlns:p="http://schemas.microsoft.com/office/2006/metadata/properties" xmlns:ns2="fed17a2b-7f31-4d4f-b0f0-d90820f2fa42" xmlns:ns3="0f1dc7fa-2254-45ce-8858-97c22e63a2a4" targetNamespace="http://schemas.microsoft.com/office/2006/metadata/properties" ma:root="true" ma:fieldsID="736ecf8853e2ba76c24db1fb4780b730" ns2:_="" ns3:_="">
    <xsd:import namespace="fed17a2b-7f31-4d4f-b0f0-d90820f2fa42"/>
    <xsd:import namespace="0f1dc7fa-2254-45ce-8858-97c22e63a2a4"/>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d17a2b-7f31-4d4f-b0f0-d90820f2fa4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0f1dc7fa-2254-45ce-8858-97c22e63a2a4"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fed17a2b-7f31-4d4f-b0f0-d90820f2fa42">
      <UserInfo>
        <DisplayName>Manu Sadashivaiah</DisplayName>
        <AccountId>9351</AccountId>
        <AccountType/>
      </UserInfo>
      <UserInfo>
        <DisplayName>Cesar Lopez Clemente</DisplayName>
        <AccountId>34049</AccountId>
        <AccountType/>
      </UserInfo>
      <UserInfo>
        <DisplayName>Attila Gal</DisplayName>
        <AccountId>9362</AccountId>
        <AccountType/>
      </UserInfo>
      <UserInfo>
        <DisplayName>Paul van Leeuwen</DisplayName>
        <AccountId>38509</AccountId>
        <AccountType/>
      </UserInfo>
      <UserInfo>
        <DisplayName>Karolliny Teixeira</DisplayName>
        <AccountId>22541</AccountId>
        <AccountType/>
      </UserInfo>
      <UserInfo>
        <DisplayName>Orli Holdstein</DisplayName>
        <AccountId>1752</AccountId>
        <AccountType/>
      </UserInfo>
      <UserInfo>
        <DisplayName>Danford Zhao</DisplayName>
        <AccountId>1838</AccountId>
        <AccountType/>
      </UserInfo>
      <UserInfo>
        <DisplayName>Alan Cheng Pei Kiam</DisplayName>
        <AccountId>43798</AccountId>
        <AccountType/>
      </UserInfo>
      <UserInfo>
        <DisplayName>Thays Oliveira(MNS)</DisplayName>
        <AccountId>3035</AccountId>
        <AccountType/>
      </UserInfo>
      <UserInfo>
        <DisplayName>Freda Foo Choon Ying</DisplayName>
        <AccountId>7060</AccountId>
        <AccountType/>
      </UserInfo>
      <UserInfo>
        <DisplayName>Rajasubramoniam Chinnathurai</DisplayName>
        <AccountId>47170</AccountId>
        <AccountType/>
      </UserInfo>
    </SharedWithUsers>
  </documentManagement>
</p:properties>
</file>

<file path=customXml/itemProps1.xml><?xml version="1.0" encoding="utf-8"?>
<ds:datastoreItem xmlns:ds="http://schemas.openxmlformats.org/officeDocument/2006/customXml" ds:itemID="{A4B518B8-7F96-469D-969D-C72DA9F473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d17a2b-7f31-4d4f-b0f0-d90820f2fa42"/>
    <ds:schemaRef ds:uri="0f1dc7fa-2254-45ce-8858-97c22e63a2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894F249-80EF-4743-9B6A-405EB33894B0}">
  <ds:schemaRefs>
    <ds:schemaRef ds:uri="http://schemas.microsoft.com/sharepoint/v3/contenttype/forms"/>
  </ds:schemaRefs>
</ds:datastoreItem>
</file>

<file path=customXml/itemProps3.xml><?xml version="1.0" encoding="utf-8"?>
<ds:datastoreItem xmlns:ds="http://schemas.openxmlformats.org/officeDocument/2006/customXml" ds:itemID="{DBC509FA-993C-4490-BF5C-29B417E92CFC}">
  <ds:schemaRefs>
    <ds:schemaRef ds:uri="http://schemas.microsoft.com/office/2006/documentManagement/types"/>
    <ds:schemaRef ds:uri="http://purl.org/dc/terms/"/>
    <ds:schemaRef ds:uri="http://schemas.openxmlformats.org/package/2006/metadata/core-properties"/>
    <ds:schemaRef ds:uri="http://purl.org/dc/dcmitype/"/>
    <ds:schemaRef ds:uri="fed17a2b-7f31-4d4f-b0f0-d90820f2fa42"/>
    <ds:schemaRef ds:uri="http://purl.org/dc/elements/1.1/"/>
    <ds:schemaRef ds:uri="http://schemas.microsoft.com/office/2006/metadata/properties"/>
    <ds:schemaRef ds:uri="http://schemas.microsoft.com/office/infopath/2007/PartnerControls"/>
    <ds:schemaRef ds:uri="0f1dc7fa-2254-45ce-8858-97c22e63a2a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23</TotalTime>
  <Words>1114</Words>
  <Application>Microsoft Office PowerPoint</Application>
  <PresentationFormat>Custom</PresentationFormat>
  <Paragraphs>80</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vt:lpstr>
      <vt:lpstr>Flex - Light 2020 Template</vt:lpstr>
      <vt:lpstr>I2C Protocol Introduction </vt:lpstr>
      <vt:lpstr>I2C Protocol Introduction</vt:lpstr>
      <vt:lpstr>I2C Introduction</vt:lpstr>
      <vt:lpstr>I2C bus featrues</vt:lpstr>
      <vt:lpstr>I2C bus featrues</vt:lpstr>
      <vt:lpstr>I2C bus speed</vt:lpstr>
      <vt:lpstr>SDA and SCL signals</vt:lpstr>
      <vt:lpstr>START and STOP conditions</vt:lpstr>
      <vt:lpstr>Byte format</vt:lpstr>
      <vt:lpstr>Acknowledge(ACK) and Not Acknowledge(NACK)</vt:lpstr>
      <vt:lpstr>The slave address and R/W bit</vt:lpstr>
      <vt:lpstr>The slave address and R/W bit</vt:lpstr>
      <vt:lpstr>Byte format</vt:lpstr>
      <vt:lpstr>Byte format</vt:lpstr>
      <vt:lpstr>Closing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I2C Protocol Introduction </dc:title>
  <dc:creator>Hongjie Chen</dc:creator>
  <cp:lastModifiedBy>Hongjie Chen</cp:lastModifiedBy>
  <cp:revision>4</cp:revision>
  <dcterms:created xsi:type="dcterms:W3CDTF">2020-09-02T06:46:58Z</dcterms:created>
  <dcterms:modified xsi:type="dcterms:W3CDTF">2020-09-02T07:10:29Z</dcterms:modified>
</cp:coreProperties>
</file>