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5"/>
  </p:notesMasterIdLst>
  <p:handoutMasterIdLst>
    <p:handoutMasterId r:id="rId6"/>
  </p:handoutMasterIdLst>
  <p:sldIdLst>
    <p:sldId id="402" r:id="rId2"/>
    <p:sldId id="403" r:id="rId3"/>
    <p:sldId id="404" r:id="rId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陈坚" initials="陈坚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1297" autoAdjust="0"/>
  </p:normalViewPr>
  <p:slideViewPr>
    <p:cSldViewPr>
      <p:cViewPr>
        <p:scale>
          <a:sx n="100" d="100"/>
          <a:sy n="100" d="100"/>
        </p:scale>
        <p:origin x="-11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54" y="-102"/>
      </p:cViewPr>
      <p:guideLst>
        <p:guide orient="horz" pos="3131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4BF99-2BDD-4D29-8254-358D1D2578D1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5CB81-DB6D-4D3B-9515-04692BA4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4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3DA2-168D-49D6-965F-7C3EE002AF5D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D94A-7F51-43A5-AC74-353D1D4D0F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2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D94A-7F51-43A5-AC74-353D1D4D0F5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D94A-7F51-43A5-AC74-353D1D4D0F5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D94A-7F51-43A5-AC74-353D1D4D0F5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6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9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6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2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8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21/01/16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4"/>
          <p:cNvSpPr/>
          <p:nvPr/>
        </p:nvSpPr>
        <p:spPr>
          <a:xfrm>
            <a:off x="107504" y="1844824"/>
            <a:ext cx="7776864" cy="47525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err="1" smtClean="0"/>
              <a:t>Webapp</a:t>
            </a:r>
            <a:endParaRPr kumimoji="1" lang="zh-CN" altLang="en-US" dirty="0"/>
          </a:p>
        </p:txBody>
      </p:sp>
      <p:sp>
        <p:nvSpPr>
          <p:cNvPr id="17" name="矩形 4"/>
          <p:cNvSpPr/>
          <p:nvPr/>
        </p:nvSpPr>
        <p:spPr>
          <a:xfrm>
            <a:off x="2411760" y="15404"/>
            <a:ext cx="295232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/>
              <a:t>Front-</a:t>
            </a:r>
            <a:r>
              <a:rPr kumimoji="1" lang="en-US" altLang="zh-CN" dirty="0" smtClean="0"/>
              <a:t>End Web Service Client</a:t>
            </a:r>
            <a:endParaRPr kumimoji="1" lang="zh-CN" altLang="en-US" dirty="0"/>
          </a:p>
        </p:txBody>
      </p:sp>
      <p:sp>
        <p:nvSpPr>
          <p:cNvPr id="15" name="矩形 4"/>
          <p:cNvSpPr/>
          <p:nvPr/>
        </p:nvSpPr>
        <p:spPr>
          <a:xfrm>
            <a:off x="107504" y="0"/>
            <a:ext cx="216024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Front-End User’s Browser</a:t>
            </a:r>
            <a:endParaRPr kumimoji="1" lang="zh-CN" altLang="en-US" dirty="0"/>
          </a:p>
        </p:txBody>
      </p:sp>
      <p:sp>
        <p:nvSpPr>
          <p:cNvPr id="19" name="矩形 4"/>
          <p:cNvSpPr/>
          <p:nvPr/>
        </p:nvSpPr>
        <p:spPr>
          <a:xfrm>
            <a:off x="5508104" y="15032"/>
            <a:ext cx="252028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Back-Office User’s Browser</a:t>
            </a:r>
            <a:endParaRPr kumimoji="1"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2420888"/>
            <a:ext cx="7632848" cy="1152128"/>
            <a:chOff x="251520" y="2420888"/>
            <a:chExt cx="7632848" cy="1152128"/>
          </a:xfrm>
        </p:grpSpPr>
        <p:sp>
          <p:nvSpPr>
            <p:cNvPr id="27" name="矩形 4"/>
            <p:cNvSpPr/>
            <p:nvPr/>
          </p:nvSpPr>
          <p:spPr>
            <a:xfrm>
              <a:off x="251520" y="2420888"/>
              <a:ext cx="7632848" cy="11521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Web</a:t>
              </a:r>
              <a:r>
                <a:rPr kumimoji="1" lang="en-US" altLang="zh-CN" dirty="0"/>
                <a:t> </a:t>
              </a:r>
              <a:r>
                <a:rPr kumimoji="1" lang="en-US" altLang="zh-CN" dirty="0" smtClean="0"/>
                <a:t>Layer</a:t>
              </a:r>
              <a:endParaRPr kumimoji="1" lang="zh-CN" altLang="en-US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95536" y="2852936"/>
              <a:ext cx="22322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Front-End Controllers</a:t>
              </a:r>
              <a:endParaRPr kumimoji="1" lang="zh-CN" altLang="en-US" dirty="0"/>
            </a:p>
          </p:txBody>
        </p:sp>
        <p:sp>
          <p:nvSpPr>
            <p:cNvPr id="23" name="矩形 4"/>
            <p:cNvSpPr/>
            <p:nvPr/>
          </p:nvSpPr>
          <p:spPr>
            <a:xfrm>
              <a:off x="2699792" y="2852936"/>
              <a:ext cx="2520280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Front-End Web Services</a:t>
              </a:r>
              <a:endParaRPr kumimoji="1" lang="zh-CN" altLang="en-US" dirty="0"/>
            </a:p>
          </p:txBody>
        </p:sp>
        <p:sp>
          <p:nvSpPr>
            <p:cNvPr id="24" name="矩形 4"/>
            <p:cNvSpPr/>
            <p:nvPr/>
          </p:nvSpPr>
          <p:spPr>
            <a:xfrm>
              <a:off x="5292080" y="2852936"/>
              <a:ext cx="2520280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Back-Office Controllers</a:t>
              </a:r>
              <a:endParaRPr kumimoji="1" lang="zh-CN" altLang="en-US" dirty="0"/>
            </a:p>
          </p:txBody>
        </p:sp>
      </p:grpSp>
      <p:sp>
        <p:nvSpPr>
          <p:cNvPr id="25" name="矩形 4"/>
          <p:cNvSpPr/>
          <p:nvPr/>
        </p:nvSpPr>
        <p:spPr>
          <a:xfrm>
            <a:off x="179512" y="5517232"/>
            <a:ext cx="7632848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Biz Layer</a:t>
            </a:r>
            <a:endParaRPr kumimoji="1"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12" y="4077072"/>
            <a:ext cx="7632848" cy="1224136"/>
            <a:chOff x="251520" y="3573016"/>
            <a:chExt cx="7632848" cy="1224136"/>
          </a:xfrm>
        </p:grpSpPr>
        <p:sp>
          <p:nvSpPr>
            <p:cNvPr id="5" name="矩形 4"/>
            <p:cNvSpPr/>
            <p:nvPr/>
          </p:nvSpPr>
          <p:spPr>
            <a:xfrm>
              <a:off x="251520" y="3573016"/>
              <a:ext cx="7632848" cy="1224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Application Layer</a:t>
              </a:r>
              <a:endParaRPr kumimoji="1" lang="zh-CN" altLang="en-US" dirty="0"/>
            </a:p>
          </p:txBody>
        </p:sp>
        <p:sp>
          <p:nvSpPr>
            <p:cNvPr id="28" name="矩形 4"/>
            <p:cNvSpPr/>
            <p:nvPr/>
          </p:nvSpPr>
          <p:spPr>
            <a:xfrm>
              <a:off x="395536" y="4005064"/>
              <a:ext cx="22322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Front-End Managers</a:t>
              </a:r>
              <a:endParaRPr kumimoji="1" lang="zh-CN" altLang="en-US" dirty="0"/>
            </a:p>
          </p:txBody>
        </p:sp>
        <p:sp>
          <p:nvSpPr>
            <p:cNvPr id="30" name="矩形 4"/>
            <p:cNvSpPr/>
            <p:nvPr/>
          </p:nvSpPr>
          <p:spPr>
            <a:xfrm>
              <a:off x="3059832" y="4005064"/>
              <a:ext cx="2304256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Back-Office Managers</a:t>
              </a:r>
              <a:endParaRPr kumimoji="1" lang="zh-CN" altLang="en-US" dirty="0"/>
            </a:p>
          </p:txBody>
        </p:sp>
        <p:sp>
          <p:nvSpPr>
            <p:cNvPr id="32" name="矩形 4"/>
            <p:cNvSpPr/>
            <p:nvPr/>
          </p:nvSpPr>
          <p:spPr>
            <a:xfrm>
              <a:off x="5436096" y="4005064"/>
              <a:ext cx="2304256" cy="6480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Partner System Service Providers</a:t>
              </a:r>
              <a:endParaRPr kumimoji="1" lang="zh-CN" altLang="en-US" dirty="0"/>
            </a:p>
          </p:txBody>
        </p:sp>
      </p:grpSp>
      <p:sp>
        <p:nvSpPr>
          <p:cNvPr id="33" name="矩形 4"/>
          <p:cNvSpPr/>
          <p:nvPr/>
        </p:nvSpPr>
        <p:spPr>
          <a:xfrm>
            <a:off x="7981280" y="2852936"/>
            <a:ext cx="115212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Partner System</a:t>
            </a:r>
            <a:endParaRPr kumimoji="1" lang="zh-CN" altLang="en-US" dirty="0"/>
          </a:p>
        </p:txBody>
      </p:sp>
      <p:sp>
        <p:nvSpPr>
          <p:cNvPr id="37" name="矩形 4"/>
          <p:cNvSpPr/>
          <p:nvPr/>
        </p:nvSpPr>
        <p:spPr>
          <a:xfrm>
            <a:off x="323528" y="5949280"/>
            <a:ext cx="7344816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Neutral Services</a:t>
            </a:r>
            <a:endParaRPr kumimoji="1" lang="zh-CN" altLang="en-US" dirty="0"/>
          </a:p>
        </p:txBody>
      </p:sp>
      <p:sp>
        <p:nvSpPr>
          <p:cNvPr id="31" name="下箭头 33"/>
          <p:cNvSpPr/>
          <p:nvPr/>
        </p:nvSpPr>
        <p:spPr>
          <a:xfrm>
            <a:off x="1043608" y="692696"/>
            <a:ext cx="216024" cy="432048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8" name="Can 37"/>
          <p:cNvSpPr/>
          <p:nvPr/>
        </p:nvSpPr>
        <p:spPr>
          <a:xfrm rot="5400000">
            <a:off x="3775958" y="-2471702"/>
            <a:ext cx="511964" cy="7704856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2" name="Can 41"/>
          <p:cNvSpPr/>
          <p:nvPr/>
        </p:nvSpPr>
        <p:spPr>
          <a:xfrm rot="5400000">
            <a:off x="8169952" y="4295544"/>
            <a:ext cx="760471" cy="1187624"/>
          </a:xfrm>
          <a:prstGeom prst="can">
            <a:avLst>
              <a:gd name="adj" fmla="val 1719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/>
          <a:lstStyle/>
          <a:p>
            <a:pPr algn="ctr"/>
            <a:r>
              <a:rPr lang="en-US" dirty="0" smtClean="0"/>
              <a:t>Local Network</a:t>
            </a:r>
            <a:endParaRPr lang="en-US" dirty="0"/>
          </a:p>
        </p:txBody>
      </p:sp>
      <p:sp>
        <p:nvSpPr>
          <p:cNvPr id="43" name="下箭头 33"/>
          <p:cNvSpPr/>
          <p:nvPr/>
        </p:nvSpPr>
        <p:spPr>
          <a:xfrm>
            <a:off x="4788024" y="692696"/>
            <a:ext cx="216024" cy="432048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4" name="下箭头 33"/>
          <p:cNvSpPr/>
          <p:nvPr/>
        </p:nvSpPr>
        <p:spPr>
          <a:xfrm>
            <a:off x="6444208" y="692696"/>
            <a:ext cx="216024" cy="432048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5" name="下箭头 33"/>
          <p:cNvSpPr/>
          <p:nvPr/>
        </p:nvSpPr>
        <p:spPr>
          <a:xfrm>
            <a:off x="1043608" y="1628800"/>
            <a:ext cx="216024" cy="1224136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6" name="下箭头 33"/>
          <p:cNvSpPr/>
          <p:nvPr/>
        </p:nvSpPr>
        <p:spPr>
          <a:xfrm>
            <a:off x="4788024" y="1628800"/>
            <a:ext cx="216024" cy="1224136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8" name="下箭头 33"/>
          <p:cNvSpPr/>
          <p:nvPr/>
        </p:nvSpPr>
        <p:spPr>
          <a:xfrm>
            <a:off x="6444208" y="1628800"/>
            <a:ext cx="216024" cy="1224136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51" name="下箭头 33"/>
          <p:cNvSpPr/>
          <p:nvPr/>
        </p:nvSpPr>
        <p:spPr>
          <a:xfrm>
            <a:off x="8460432" y="3501008"/>
            <a:ext cx="216024" cy="1008112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0" name="Left Arrow 9"/>
          <p:cNvSpPr/>
          <p:nvPr/>
        </p:nvSpPr>
        <p:spPr>
          <a:xfrm>
            <a:off x="7668344" y="4725144"/>
            <a:ext cx="288032" cy="360040"/>
          </a:xfrm>
          <a:prstGeom prst="leftArrow">
            <a:avLst>
              <a:gd name="adj1" fmla="val 50000"/>
              <a:gd name="adj2" fmla="val 4475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Left Arrow 57"/>
          <p:cNvSpPr/>
          <p:nvPr/>
        </p:nvSpPr>
        <p:spPr>
          <a:xfrm rot="18770944">
            <a:off x="2059369" y="3738883"/>
            <a:ext cx="1571593" cy="313807"/>
          </a:xfrm>
          <a:prstGeom prst="leftArrow">
            <a:avLst>
              <a:gd name="adj1" fmla="val 50000"/>
              <a:gd name="adj2" fmla="val 4475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eft Arrow 58"/>
          <p:cNvSpPr/>
          <p:nvPr/>
        </p:nvSpPr>
        <p:spPr>
          <a:xfrm rot="18770944">
            <a:off x="4651658" y="3738883"/>
            <a:ext cx="1571593" cy="313807"/>
          </a:xfrm>
          <a:prstGeom prst="leftArrow">
            <a:avLst>
              <a:gd name="adj1" fmla="val 50000"/>
              <a:gd name="adj2" fmla="val 4475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Left Arrow 59"/>
          <p:cNvSpPr/>
          <p:nvPr/>
        </p:nvSpPr>
        <p:spPr>
          <a:xfrm rot="13715384">
            <a:off x="463202" y="3749197"/>
            <a:ext cx="1571593" cy="313807"/>
          </a:xfrm>
          <a:prstGeom prst="leftArrow">
            <a:avLst>
              <a:gd name="adj1" fmla="val 50000"/>
              <a:gd name="adj2" fmla="val 4475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下箭头 33"/>
          <p:cNvSpPr/>
          <p:nvPr/>
        </p:nvSpPr>
        <p:spPr>
          <a:xfrm>
            <a:off x="1259632" y="4941168"/>
            <a:ext cx="216024" cy="1008112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66" name="下箭头 33"/>
          <p:cNvSpPr/>
          <p:nvPr/>
        </p:nvSpPr>
        <p:spPr>
          <a:xfrm>
            <a:off x="6444208" y="5157192"/>
            <a:ext cx="216024" cy="792088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67" name="下箭头 33"/>
          <p:cNvSpPr/>
          <p:nvPr/>
        </p:nvSpPr>
        <p:spPr>
          <a:xfrm>
            <a:off x="4860032" y="4941168"/>
            <a:ext cx="216024" cy="1008112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1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4"/>
          <p:cNvSpPr/>
          <p:nvPr/>
        </p:nvSpPr>
        <p:spPr>
          <a:xfrm>
            <a:off x="107504" y="1844824"/>
            <a:ext cx="7776864" cy="47525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err="1" smtClean="0"/>
              <a:t>Webapp</a:t>
            </a:r>
            <a:endParaRPr kumimoji="1" lang="zh-CN" altLang="en-US" dirty="0"/>
          </a:p>
        </p:txBody>
      </p:sp>
      <p:sp>
        <p:nvSpPr>
          <p:cNvPr id="17" name="矩形 4"/>
          <p:cNvSpPr/>
          <p:nvPr/>
        </p:nvSpPr>
        <p:spPr>
          <a:xfrm>
            <a:off x="179512" y="27980"/>
            <a:ext cx="331236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/>
              <a:t>Front-</a:t>
            </a:r>
            <a:r>
              <a:rPr kumimoji="1" lang="en-US" altLang="zh-CN" dirty="0" smtClean="0"/>
              <a:t>End Web Service Client</a:t>
            </a:r>
            <a:endParaRPr kumimoji="1" lang="zh-CN" altLang="en-US" dirty="0"/>
          </a:p>
        </p:txBody>
      </p:sp>
      <p:sp>
        <p:nvSpPr>
          <p:cNvPr id="19" name="矩形 4"/>
          <p:cNvSpPr/>
          <p:nvPr/>
        </p:nvSpPr>
        <p:spPr>
          <a:xfrm>
            <a:off x="4427984" y="15032"/>
            <a:ext cx="331236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Back-Office User’s Browser</a:t>
            </a:r>
            <a:endParaRPr kumimoji="1"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2420888"/>
            <a:ext cx="7632848" cy="1152128"/>
            <a:chOff x="251520" y="2420888"/>
            <a:chExt cx="7632848" cy="1152128"/>
          </a:xfrm>
        </p:grpSpPr>
        <p:sp>
          <p:nvSpPr>
            <p:cNvPr id="27" name="矩形 4"/>
            <p:cNvSpPr/>
            <p:nvPr/>
          </p:nvSpPr>
          <p:spPr>
            <a:xfrm>
              <a:off x="251520" y="2420888"/>
              <a:ext cx="7632848" cy="11521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Web</a:t>
              </a:r>
              <a:r>
                <a:rPr kumimoji="1" lang="en-US" altLang="zh-CN" dirty="0"/>
                <a:t> </a:t>
              </a:r>
              <a:r>
                <a:rPr kumimoji="1" lang="en-US" altLang="zh-CN" dirty="0" smtClean="0"/>
                <a:t>Layer</a:t>
              </a:r>
              <a:endParaRPr kumimoji="1" lang="zh-CN" altLang="en-US" dirty="0"/>
            </a:p>
          </p:txBody>
        </p:sp>
        <p:sp>
          <p:nvSpPr>
            <p:cNvPr id="23" name="矩形 4"/>
            <p:cNvSpPr/>
            <p:nvPr/>
          </p:nvSpPr>
          <p:spPr>
            <a:xfrm>
              <a:off x="395536" y="2852936"/>
              <a:ext cx="316835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Front-End Web Services</a:t>
              </a:r>
              <a:endParaRPr kumimoji="1" lang="zh-CN" altLang="en-US" dirty="0"/>
            </a:p>
          </p:txBody>
        </p:sp>
        <p:sp>
          <p:nvSpPr>
            <p:cNvPr id="24" name="矩形 4"/>
            <p:cNvSpPr/>
            <p:nvPr/>
          </p:nvSpPr>
          <p:spPr>
            <a:xfrm>
              <a:off x="4572000" y="2852936"/>
              <a:ext cx="3240360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Back-Office Controllers</a:t>
              </a:r>
              <a:endParaRPr kumimoji="1" lang="zh-CN" altLang="en-US" dirty="0"/>
            </a:p>
          </p:txBody>
        </p:sp>
      </p:grpSp>
      <p:sp>
        <p:nvSpPr>
          <p:cNvPr id="25" name="矩形 4"/>
          <p:cNvSpPr/>
          <p:nvPr/>
        </p:nvSpPr>
        <p:spPr>
          <a:xfrm>
            <a:off x="179512" y="5517232"/>
            <a:ext cx="7632848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Biz Layer</a:t>
            </a:r>
            <a:endParaRPr kumimoji="1"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12" y="4077072"/>
            <a:ext cx="7632848" cy="1224136"/>
            <a:chOff x="251520" y="3573016"/>
            <a:chExt cx="7632848" cy="1224136"/>
          </a:xfrm>
        </p:grpSpPr>
        <p:sp>
          <p:nvSpPr>
            <p:cNvPr id="5" name="矩形 4"/>
            <p:cNvSpPr/>
            <p:nvPr/>
          </p:nvSpPr>
          <p:spPr>
            <a:xfrm>
              <a:off x="251520" y="3573016"/>
              <a:ext cx="7632848" cy="1224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Application Layer</a:t>
              </a:r>
              <a:endParaRPr kumimoji="1" lang="zh-CN" altLang="en-US" dirty="0"/>
            </a:p>
          </p:txBody>
        </p:sp>
        <p:sp>
          <p:nvSpPr>
            <p:cNvPr id="28" name="矩形 4"/>
            <p:cNvSpPr/>
            <p:nvPr/>
          </p:nvSpPr>
          <p:spPr>
            <a:xfrm>
              <a:off x="395536" y="4005064"/>
              <a:ext cx="316835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Front-End Managers</a:t>
              </a:r>
              <a:endParaRPr kumimoji="1" lang="zh-CN" altLang="en-US" dirty="0"/>
            </a:p>
          </p:txBody>
        </p:sp>
        <p:sp>
          <p:nvSpPr>
            <p:cNvPr id="30" name="矩形 4"/>
            <p:cNvSpPr/>
            <p:nvPr/>
          </p:nvSpPr>
          <p:spPr>
            <a:xfrm>
              <a:off x="4572000" y="4005064"/>
              <a:ext cx="3240360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dirty="0" smtClean="0"/>
                <a:t>Back-Office Managers</a:t>
              </a:r>
              <a:endParaRPr kumimoji="1" lang="zh-CN" altLang="en-US" dirty="0"/>
            </a:p>
          </p:txBody>
        </p:sp>
      </p:grpSp>
      <p:sp>
        <p:nvSpPr>
          <p:cNvPr id="37" name="矩形 4"/>
          <p:cNvSpPr/>
          <p:nvPr/>
        </p:nvSpPr>
        <p:spPr>
          <a:xfrm>
            <a:off x="323528" y="5949280"/>
            <a:ext cx="741682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Neutral Services</a:t>
            </a:r>
            <a:endParaRPr kumimoji="1" lang="zh-CN" altLang="en-US" dirty="0"/>
          </a:p>
        </p:txBody>
      </p:sp>
      <p:sp>
        <p:nvSpPr>
          <p:cNvPr id="38" name="Can 37"/>
          <p:cNvSpPr/>
          <p:nvPr/>
        </p:nvSpPr>
        <p:spPr>
          <a:xfrm rot="5400000">
            <a:off x="3775958" y="-2471702"/>
            <a:ext cx="511964" cy="7704856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3" name="下箭头 33"/>
          <p:cNvSpPr/>
          <p:nvPr/>
        </p:nvSpPr>
        <p:spPr>
          <a:xfrm>
            <a:off x="1259632" y="692696"/>
            <a:ext cx="216024" cy="432048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4" name="下箭头 33"/>
          <p:cNvSpPr/>
          <p:nvPr/>
        </p:nvSpPr>
        <p:spPr>
          <a:xfrm>
            <a:off x="5868144" y="692696"/>
            <a:ext cx="216024" cy="432048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5" name="下箭头 33"/>
          <p:cNvSpPr/>
          <p:nvPr/>
        </p:nvSpPr>
        <p:spPr>
          <a:xfrm>
            <a:off x="1259632" y="1628800"/>
            <a:ext cx="216024" cy="1224136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8" name="下箭头 33"/>
          <p:cNvSpPr/>
          <p:nvPr/>
        </p:nvSpPr>
        <p:spPr>
          <a:xfrm>
            <a:off x="5868144" y="1628800"/>
            <a:ext cx="216024" cy="1224136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62" name="下箭头 33"/>
          <p:cNvSpPr/>
          <p:nvPr/>
        </p:nvSpPr>
        <p:spPr>
          <a:xfrm>
            <a:off x="1259632" y="4941168"/>
            <a:ext cx="216024" cy="1008112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67" name="下箭头 33"/>
          <p:cNvSpPr/>
          <p:nvPr/>
        </p:nvSpPr>
        <p:spPr>
          <a:xfrm>
            <a:off x="5868144" y="4941168"/>
            <a:ext cx="216024" cy="1008112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6" name="下箭头 33"/>
          <p:cNvSpPr/>
          <p:nvPr/>
        </p:nvSpPr>
        <p:spPr>
          <a:xfrm>
            <a:off x="1259632" y="3284984"/>
            <a:ext cx="216024" cy="1224136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9" name="下箭头 33"/>
          <p:cNvSpPr/>
          <p:nvPr/>
        </p:nvSpPr>
        <p:spPr>
          <a:xfrm>
            <a:off x="5868144" y="3284984"/>
            <a:ext cx="216024" cy="1224136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5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4"/>
          <p:cNvSpPr/>
          <p:nvPr/>
        </p:nvSpPr>
        <p:spPr>
          <a:xfrm>
            <a:off x="107504" y="1844824"/>
            <a:ext cx="2952328" cy="47525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Another Team’s System</a:t>
            </a:r>
            <a:endParaRPr kumimoji="1" lang="zh-CN" altLang="en-US" dirty="0"/>
          </a:p>
        </p:txBody>
      </p:sp>
      <p:sp>
        <p:nvSpPr>
          <p:cNvPr id="35" name="矩形 4"/>
          <p:cNvSpPr/>
          <p:nvPr/>
        </p:nvSpPr>
        <p:spPr>
          <a:xfrm>
            <a:off x="4860032" y="1844824"/>
            <a:ext cx="4248472" cy="47525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Your Team’s System</a:t>
            </a:r>
            <a:endParaRPr kumimoji="1" lang="zh-CN" altLang="en-US" dirty="0"/>
          </a:p>
        </p:txBody>
      </p:sp>
      <p:sp>
        <p:nvSpPr>
          <p:cNvPr id="15" name="矩形 4"/>
          <p:cNvSpPr/>
          <p:nvPr/>
        </p:nvSpPr>
        <p:spPr>
          <a:xfrm>
            <a:off x="107504" y="0"/>
            <a:ext cx="396044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Browsers &amp; Web Servic</a:t>
            </a:r>
            <a:r>
              <a:rPr kumimoji="1" lang="en-US" altLang="zh-CN" dirty="0" smtClean="0"/>
              <a:t>e Clients</a:t>
            </a:r>
            <a:endParaRPr kumimoji="1" lang="zh-CN" altLang="en-US" dirty="0"/>
          </a:p>
        </p:txBody>
      </p:sp>
      <p:sp>
        <p:nvSpPr>
          <p:cNvPr id="27" name="矩形 4"/>
          <p:cNvSpPr/>
          <p:nvPr/>
        </p:nvSpPr>
        <p:spPr>
          <a:xfrm>
            <a:off x="179512" y="2420888"/>
            <a:ext cx="2808312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Web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25" name="矩形 4"/>
          <p:cNvSpPr/>
          <p:nvPr/>
        </p:nvSpPr>
        <p:spPr>
          <a:xfrm>
            <a:off x="4932040" y="5517232"/>
            <a:ext cx="3960440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Biz Layer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4077072"/>
            <a:ext cx="2808312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Application Layer</a:t>
            </a:r>
            <a:endParaRPr kumimoji="1" lang="zh-CN" altLang="en-US" dirty="0"/>
          </a:p>
        </p:txBody>
      </p:sp>
      <p:sp>
        <p:nvSpPr>
          <p:cNvPr id="36" name="矩形 4"/>
          <p:cNvSpPr/>
          <p:nvPr/>
        </p:nvSpPr>
        <p:spPr>
          <a:xfrm>
            <a:off x="5004048" y="4077072"/>
            <a:ext cx="381642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Application Layer</a:t>
            </a:r>
            <a:endParaRPr kumimoji="1"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5364088" y="4509120"/>
            <a:ext cx="2304256" cy="6480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Partner System Service Providers</a:t>
            </a:r>
            <a:endParaRPr kumimoji="1" lang="zh-CN" altLang="en-US" dirty="0"/>
          </a:p>
        </p:txBody>
      </p:sp>
      <p:sp>
        <p:nvSpPr>
          <p:cNvPr id="37" name="矩形 4"/>
          <p:cNvSpPr/>
          <p:nvPr/>
        </p:nvSpPr>
        <p:spPr>
          <a:xfrm>
            <a:off x="5364088" y="5949280"/>
            <a:ext cx="3384376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smtClean="0"/>
              <a:t>Neutral Services</a:t>
            </a:r>
            <a:endParaRPr kumimoji="1" lang="zh-CN" altLang="en-US" dirty="0"/>
          </a:p>
        </p:txBody>
      </p:sp>
      <p:sp>
        <p:nvSpPr>
          <p:cNvPr id="31" name="下箭头 33"/>
          <p:cNvSpPr/>
          <p:nvPr/>
        </p:nvSpPr>
        <p:spPr>
          <a:xfrm>
            <a:off x="2699792" y="692696"/>
            <a:ext cx="216024" cy="432048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8" name="Can 37"/>
          <p:cNvSpPr/>
          <p:nvPr/>
        </p:nvSpPr>
        <p:spPr>
          <a:xfrm rot="5400000">
            <a:off x="1867746" y="-563490"/>
            <a:ext cx="511964" cy="3888432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2" name="Can 41"/>
          <p:cNvSpPr/>
          <p:nvPr/>
        </p:nvSpPr>
        <p:spPr>
          <a:xfrm rot="5400000">
            <a:off x="3705456" y="4223536"/>
            <a:ext cx="760471" cy="1187624"/>
          </a:xfrm>
          <a:prstGeom prst="can">
            <a:avLst>
              <a:gd name="adj" fmla="val 1719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/>
          <a:lstStyle/>
          <a:p>
            <a:pPr algn="ctr"/>
            <a:r>
              <a:rPr lang="en-US" dirty="0" smtClean="0"/>
              <a:t>Local Network</a:t>
            </a:r>
            <a:endParaRPr lang="en-US" dirty="0"/>
          </a:p>
        </p:txBody>
      </p:sp>
      <p:sp>
        <p:nvSpPr>
          <p:cNvPr id="45" name="下箭头 33"/>
          <p:cNvSpPr/>
          <p:nvPr/>
        </p:nvSpPr>
        <p:spPr>
          <a:xfrm>
            <a:off x="2699792" y="1628800"/>
            <a:ext cx="216024" cy="792088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0" name="Left Arrow 9"/>
          <p:cNvSpPr/>
          <p:nvPr/>
        </p:nvSpPr>
        <p:spPr>
          <a:xfrm flipH="1">
            <a:off x="4644008" y="4653136"/>
            <a:ext cx="720080" cy="360040"/>
          </a:xfrm>
          <a:prstGeom prst="leftArrow">
            <a:avLst>
              <a:gd name="adj1" fmla="val 50000"/>
              <a:gd name="adj2" fmla="val 4475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下箭头 33"/>
          <p:cNvSpPr/>
          <p:nvPr/>
        </p:nvSpPr>
        <p:spPr>
          <a:xfrm>
            <a:off x="2699792" y="3573016"/>
            <a:ext cx="216024" cy="504056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66" name="下箭头 33"/>
          <p:cNvSpPr/>
          <p:nvPr/>
        </p:nvSpPr>
        <p:spPr>
          <a:xfrm>
            <a:off x="6156176" y="5157192"/>
            <a:ext cx="216024" cy="792088"/>
          </a:xfrm>
          <a:prstGeom prst="downArrow">
            <a:avLst>
              <a:gd name="adj1" fmla="val 554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9" name="Left Arrow 38"/>
          <p:cNvSpPr/>
          <p:nvPr/>
        </p:nvSpPr>
        <p:spPr>
          <a:xfrm flipH="1">
            <a:off x="2987824" y="4653136"/>
            <a:ext cx="504056" cy="360040"/>
          </a:xfrm>
          <a:prstGeom prst="leftArrow">
            <a:avLst>
              <a:gd name="adj1" fmla="val 50000"/>
              <a:gd name="adj2" fmla="val 4475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0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24782</TotalTime>
  <Words>124</Words>
  <Application>Microsoft Macintosh PowerPoint</Application>
  <PresentationFormat>On-screen Show (4:3)</PresentationFormat>
  <Paragraphs>43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sanke.hh</dc:creator>
  <cp:lastModifiedBy>kent</cp:lastModifiedBy>
  <cp:revision>1327</cp:revision>
  <dcterms:created xsi:type="dcterms:W3CDTF">2011-07-14T05:52:34Z</dcterms:created>
  <dcterms:modified xsi:type="dcterms:W3CDTF">2016-01-21T05:52:00Z</dcterms:modified>
</cp:coreProperties>
</file>