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0" r:id="rId4"/>
    <p:sldId id="440" r:id="rId5"/>
    <p:sldId id="358" r:id="rId6"/>
    <p:sldId id="259" r:id="rId7"/>
    <p:sldId id="262" r:id="rId8"/>
    <p:sldId id="411" r:id="rId9"/>
    <p:sldId id="359" r:id="rId10"/>
    <p:sldId id="412" r:id="rId11"/>
    <p:sldId id="385" r:id="rId12"/>
    <p:sldId id="386" r:id="rId13"/>
    <p:sldId id="387" r:id="rId14"/>
    <p:sldId id="360" r:id="rId15"/>
    <p:sldId id="354" r:id="rId16"/>
    <p:sldId id="355" r:id="rId17"/>
    <p:sldId id="388" r:id="rId18"/>
    <p:sldId id="356" r:id="rId19"/>
    <p:sldId id="357" r:id="rId20"/>
    <p:sldId id="361" r:id="rId21"/>
    <p:sldId id="298" r:id="rId22"/>
    <p:sldId id="362" r:id="rId23"/>
    <p:sldId id="363" r:id="rId24"/>
    <p:sldId id="365" r:id="rId25"/>
    <p:sldId id="413" r:id="rId26"/>
    <p:sldId id="389" r:id="rId27"/>
    <p:sldId id="366" r:id="rId28"/>
    <p:sldId id="414" r:id="rId29"/>
    <p:sldId id="415" r:id="rId30"/>
    <p:sldId id="43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87" autoAdjust="0"/>
    <p:restoredTop sz="86523" autoAdjust="0"/>
  </p:normalViewPr>
  <p:slideViewPr>
    <p:cSldViewPr>
      <p:cViewPr varScale="1">
        <p:scale>
          <a:sx n="47" d="100"/>
          <a:sy n="47" d="100"/>
        </p:scale>
        <p:origin x="-86" y="-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4FD13A0-45DB-4627-B65E-98AE21896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0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BFD7C2C-5AE5-4A0F-B088-FF29B102B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91EC-ED21-4784-ADDB-904A0D3D03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3B7A2F-64F6-4B47-A499-6856A0AC52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5B6B6-6F9E-4B2A-8D5E-36CBEED6AA9E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900">
                <a:latin typeface="+mn-ea"/>
                <a:ea typeface="+mn-ea"/>
              </a:defRPr>
            </a:lvl1pPr>
            <a:lvl2pPr>
              <a:defRPr sz="2600"/>
            </a:lvl2pPr>
            <a:lvl3pPr>
              <a:defRPr sz="2300"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5EABBA-4B45-4E61-A471-C40571EED80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5A839-5CB0-40AD-8603-69E7C64E479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A9C790-E6EB-4309-87FF-EC342599282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31E912-94E6-42F5-9385-BE8DC2030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43468-510E-45F6-910F-947E72D125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B48BD-24CC-476E-84C5-44D6EF24A53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3570FB-EDCF-43C2-A9D2-87C113876E0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7.xml"/><Relationship Id="rId4" Type="http://schemas.openxmlformats.org/officeDocument/2006/relationships/slide" Target="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8" y="4077072"/>
            <a:ext cx="8822432" cy="1142256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zh-CN" dirty="0"/>
              <a:t>主题、</a:t>
            </a:r>
            <a:r>
              <a:rPr lang="zh-CN" altLang="zh-CN" dirty="0" smtClean="0"/>
              <a:t>母版</a:t>
            </a:r>
            <a:r>
              <a:rPr lang="zh-CN" altLang="zh-CN" dirty="0" smtClean="0"/>
              <a:t>和</a:t>
            </a:r>
            <a:r>
              <a:rPr lang="zh-CN" altLang="zh-CN" dirty="0"/>
              <a:t>用户</a:t>
            </a:r>
            <a:r>
              <a:rPr lang="zh-CN" altLang="zh-CN" dirty="0" smtClean="0"/>
              <a:t>控件</a:t>
            </a:r>
            <a:endParaRPr lang="zh-CN" alt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沈士根、叶晓彤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768" y="32657"/>
            <a:ext cx="2971056" cy="732047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清华大学出版社</a:t>
            </a:r>
            <a:endParaRPr lang="zh-CN" alt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对网站中的部分页面应用某主题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方法</a:t>
            </a:r>
            <a:r>
              <a:rPr lang="zh-CN" altLang="en-US" dirty="0" smtClean="0"/>
              <a:t>一：</a:t>
            </a:r>
            <a:r>
              <a:rPr lang="zh-CN" altLang="zh-CN" dirty="0" smtClean="0"/>
              <a:t>将页面</a:t>
            </a:r>
            <a:r>
              <a:rPr lang="zh-CN" altLang="zh-CN" dirty="0"/>
              <a:t>放在一个文件夹中，然后在该文件夹中建立</a:t>
            </a:r>
            <a:r>
              <a:rPr lang="en-US" altLang="zh-CN" dirty="0" err="1"/>
              <a:t>Web.config</a:t>
            </a:r>
            <a:r>
              <a:rPr lang="zh-CN" altLang="zh-CN" dirty="0"/>
              <a:t>文件实现主题的配置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方法</a:t>
            </a:r>
            <a:r>
              <a:rPr lang="zh-CN" altLang="en-US" dirty="0" smtClean="0"/>
              <a:t>二：</a:t>
            </a:r>
            <a:r>
              <a:rPr lang="zh-CN" altLang="zh-CN" dirty="0" smtClean="0"/>
              <a:t>在</a:t>
            </a:r>
            <a:r>
              <a:rPr lang="zh-CN" altLang="zh-CN" dirty="0"/>
              <a:t>根文件夹下的</a:t>
            </a:r>
            <a:r>
              <a:rPr lang="en-US" altLang="zh-CN" dirty="0" err="1"/>
              <a:t>Web.config</a:t>
            </a:r>
            <a:r>
              <a:rPr lang="zh-CN" altLang="zh-CN" dirty="0"/>
              <a:t>文件中通过</a:t>
            </a:r>
            <a:r>
              <a:rPr lang="en-US" altLang="zh-CN" dirty="0"/>
              <a:t>&lt;location&gt;</a:t>
            </a:r>
            <a:r>
              <a:rPr lang="zh-CN" altLang="zh-CN" dirty="0"/>
              <a:t>元素指定子文件夹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200" dirty="0"/>
              <a:t>&lt;configuration&gt;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  &lt;location path="</a:t>
            </a:r>
            <a:r>
              <a:rPr lang="en-US" altLang="zh-CN" sz="2200" dirty="0" err="1"/>
              <a:t>SubDir</a:t>
            </a:r>
            <a:r>
              <a:rPr lang="en-US" altLang="zh-CN" sz="2200" dirty="0"/>
              <a:t>"&gt;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    &lt;</a:t>
            </a:r>
            <a:r>
              <a:rPr lang="en-US" altLang="zh-CN" sz="2200" dirty="0" err="1"/>
              <a:t>system.web</a:t>
            </a:r>
            <a:r>
              <a:rPr lang="en-US" altLang="zh-CN" sz="2200" dirty="0"/>
              <a:t>&gt;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      &lt;pages theme="</a:t>
            </a:r>
            <a:r>
              <a:rPr lang="en-US" altLang="zh-CN" sz="2200" dirty="0" err="1"/>
              <a:t>ThemeName</a:t>
            </a:r>
            <a:r>
              <a:rPr lang="en-US" altLang="zh-CN" sz="2200" dirty="0"/>
              <a:t>"&gt;&lt;/pages&gt;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    &lt;/</a:t>
            </a:r>
            <a:r>
              <a:rPr lang="en-US" altLang="zh-CN" sz="2200" dirty="0" err="1"/>
              <a:t>system.web</a:t>
            </a:r>
            <a:r>
              <a:rPr lang="en-US" altLang="zh-CN" sz="2200" dirty="0"/>
              <a:t>&gt;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  &lt;/location&gt;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&lt;/configuration&gt;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590052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禁用主题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由控件和页面的</a:t>
            </a:r>
            <a:r>
              <a:rPr lang="en-US" altLang="zh-CN" dirty="0" err="1"/>
              <a:t>EnableTheming</a:t>
            </a:r>
            <a:r>
              <a:rPr lang="zh-CN" altLang="zh-CN" dirty="0"/>
              <a:t>属性确定</a:t>
            </a:r>
            <a:r>
              <a:rPr lang="zh-CN" altLang="zh-CN" dirty="0" smtClean="0"/>
              <a:t>。如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&lt;%@ </a:t>
            </a:r>
            <a:r>
              <a:rPr lang="en-US" altLang="zh-CN" dirty="0"/>
              <a:t>Page </a:t>
            </a:r>
            <a:r>
              <a:rPr lang="en-US" altLang="zh-CN" dirty="0" err="1"/>
              <a:t>EnableTheming</a:t>
            </a:r>
            <a:r>
              <a:rPr lang="en-US" altLang="zh-CN" dirty="0"/>
              <a:t>="False" %&gt;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&lt;</a:t>
            </a:r>
            <a:r>
              <a:rPr lang="en-US" altLang="zh-CN" dirty="0" err="1"/>
              <a:t>asp:Label</a:t>
            </a:r>
            <a:r>
              <a:rPr lang="en-US" altLang="zh-CN" dirty="0"/>
              <a:t> ID="</a:t>
            </a:r>
            <a:r>
              <a:rPr lang="en-US" altLang="zh-CN" dirty="0" err="1"/>
              <a:t>lblMsg</a:t>
            </a:r>
            <a:r>
              <a:rPr lang="en-US" altLang="zh-CN" dirty="0"/>
              <a:t>" </a:t>
            </a:r>
            <a:r>
              <a:rPr lang="en-US" altLang="zh-CN" dirty="0" err="1"/>
              <a:t>runat</a:t>
            </a:r>
            <a:r>
              <a:rPr lang="en-US" altLang="zh-CN" dirty="0"/>
              <a:t>="server" </a:t>
            </a:r>
            <a:r>
              <a:rPr lang="en-US" altLang="zh-CN" dirty="0" err="1"/>
              <a:t>EnableTheming</a:t>
            </a:r>
            <a:r>
              <a:rPr lang="en-US" altLang="zh-CN" dirty="0"/>
              <a:t>="False"&gt;&lt;/</a:t>
            </a:r>
            <a:r>
              <a:rPr lang="en-US" altLang="zh-CN" dirty="0" err="1"/>
              <a:t>asp:Label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8171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10-1  </a:t>
            </a:r>
            <a:r>
              <a:rPr lang="zh-CN" altLang="zh-CN" dirty="0"/>
              <a:t>动态切换主题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当</a:t>
            </a:r>
            <a:r>
              <a:rPr lang="zh-CN" altLang="zh-CN" dirty="0"/>
              <a:t>选择不同的主题后，页面中的控件将呈现不同的外观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err="1" smtClean="0"/>
              <a:t>Blue.skin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err="1" smtClean="0"/>
              <a:t>Green.skin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Theme.aspx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71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在对</a:t>
            </a:r>
            <a:r>
              <a:rPr lang="en-US" altLang="zh-CN" dirty="0" err="1"/>
              <a:t>ddlThemes</a:t>
            </a:r>
            <a:r>
              <a:rPr lang="zh-CN" altLang="zh-CN" dirty="0"/>
              <a:t>控件的</a:t>
            </a:r>
            <a:r>
              <a:rPr lang="en-US" altLang="zh-CN" dirty="0"/>
              <a:t>Items</a:t>
            </a:r>
            <a:r>
              <a:rPr lang="zh-CN" altLang="zh-CN" dirty="0"/>
              <a:t>属性进行设置时，将“</a:t>
            </a:r>
            <a:r>
              <a:rPr lang="en-US" altLang="zh-CN" dirty="0"/>
              <a:t>--</a:t>
            </a:r>
            <a:r>
              <a:rPr lang="zh-CN" altLang="zh-CN" dirty="0"/>
              <a:t>请选择主题</a:t>
            </a:r>
            <a:r>
              <a:rPr lang="en-US" altLang="zh-CN" dirty="0"/>
              <a:t>--</a:t>
            </a:r>
            <a:r>
              <a:rPr lang="zh-CN" altLang="zh-CN" dirty="0"/>
              <a:t>”项的</a:t>
            </a:r>
            <a:r>
              <a:rPr lang="en-US" altLang="zh-CN" dirty="0"/>
              <a:t>Value</a:t>
            </a:r>
            <a:r>
              <a:rPr lang="zh-CN" altLang="zh-CN" dirty="0"/>
              <a:t>属性值设置为</a:t>
            </a:r>
            <a:r>
              <a:rPr lang="en-US" altLang="zh-CN" dirty="0"/>
              <a:t>0</a:t>
            </a:r>
            <a:r>
              <a:rPr lang="zh-CN" altLang="zh-CN" dirty="0"/>
              <a:t>，这样在程序中即可容易地判断是否选择了“</a:t>
            </a:r>
            <a:r>
              <a:rPr lang="en-US" altLang="zh-CN" dirty="0"/>
              <a:t>--</a:t>
            </a:r>
            <a:r>
              <a:rPr lang="zh-CN" altLang="zh-CN" dirty="0"/>
              <a:t>请选择主题</a:t>
            </a:r>
            <a:r>
              <a:rPr lang="en-US" altLang="zh-CN" dirty="0"/>
              <a:t>--</a:t>
            </a:r>
            <a:r>
              <a:rPr lang="zh-CN" altLang="zh-CN" dirty="0"/>
              <a:t>”。</a:t>
            </a:r>
          </a:p>
          <a:p>
            <a:r>
              <a:rPr lang="en-US" altLang="zh-CN" dirty="0" err="1"/>
              <a:t>Page.Theme</a:t>
            </a:r>
            <a:r>
              <a:rPr lang="zh-CN" altLang="zh-CN" dirty="0"/>
              <a:t>属性值的设置必须在</a:t>
            </a:r>
            <a:r>
              <a:rPr lang="en-US" altLang="zh-CN" dirty="0" err="1"/>
              <a:t>Page.PreInit</a:t>
            </a:r>
            <a:r>
              <a:rPr lang="zh-CN" altLang="zh-CN" dirty="0"/>
              <a:t>事件的处理代码中进行设置。此时，通过</a:t>
            </a:r>
            <a:r>
              <a:rPr lang="en-US" altLang="zh-CN" dirty="0"/>
              <a:t>Request["</a:t>
            </a:r>
            <a:r>
              <a:rPr lang="en-US" altLang="zh-CN" dirty="0" err="1"/>
              <a:t>ddlThemes</a:t>
            </a:r>
            <a:r>
              <a:rPr lang="en-US" altLang="zh-CN" dirty="0"/>
              <a:t>"]</a:t>
            </a:r>
            <a:r>
              <a:rPr lang="zh-CN" altLang="zh-CN" dirty="0"/>
              <a:t>可获取</a:t>
            </a:r>
            <a:r>
              <a:rPr lang="en-US" altLang="zh-CN" dirty="0" err="1"/>
              <a:t>ddlThemes</a:t>
            </a:r>
            <a:r>
              <a:rPr lang="zh-CN" altLang="zh-CN" dirty="0"/>
              <a:t>控件中被选中的值。</a:t>
            </a:r>
          </a:p>
          <a:p>
            <a:r>
              <a:rPr lang="zh-CN" altLang="zh-CN" dirty="0"/>
              <a:t>因为</a:t>
            </a:r>
            <a:r>
              <a:rPr lang="en-US" altLang="zh-CN" dirty="0" err="1"/>
              <a:t>btnSubmit</a:t>
            </a:r>
            <a:r>
              <a:rPr lang="zh-CN" altLang="zh-CN" dirty="0"/>
              <a:t>控件的</a:t>
            </a:r>
            <a:r>
              <a:rPr lang="en-US" altLang="zh-CN" dirty="0" err="1"/>
              <a:t>EnableTheming</a:t>
            </a:r>
            <a:r>
              <a:rPr lang="zh-CN" altLang="zh-CN" dirty="0"/>
              <a:t>属性值为</a:t>
            </a:r>
            <a:r>
              <a:rPr lang="en-US" altLang="zh-CN" dirty="0"/>
              <a:t>False</a:t>
            </a:r>
            <a:r>
              <a:rPr lang="zh-CN" altLang="zh-CN" dirty="0"/>
              <a:t>，所以作用于该控件的主题被禁用，使得该控件的颜色不会发生变化。</a:t>
            </a:r>
          </a:p>
        </p:txBody>
      </p:sp>
    </p:spTree>
    <p:extLst>
      <p:ext uri="{BB962C8B-B14F-4D97-AF65-F5344CB8AC3E}">
        <p14:creationId xmlns:p14="http://schemas.microsoft.com/office/powerpoint/2010/main" val="464599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10.2  </a:t>
            </a:r>
            <a:r>
              <a:rPr lang="zh-CN" altLang="zh-CN" dirty="0"/>
              <a:t>母版页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利用母版页可以方便快捷地建立统一页面风格的</a:t>
            </a:r>
            <a:r>
              <a:rPr lang="en-US" altLang="zh-CN" dirty="0"/>
              <a:t>ASP.NET</a:t>
            </a:r>
            <a:r>
              <a:rPr lang="zh-CN" altLang="zh-CN" dirty="0"/>
              <a:t>网站，并且容易管理和维护，从而可以大大提高网站设计效率。</a:t>
            </a:r>
          </a:p>
        </p:txBody>
      </p:sp>
    </p:spTree>
    <p:extLst>
      <p:ext uri="{BB962C8B-B14F-4D97-AF65-F5344CB8AC3E}">
        <p14:creationId xmlns:p14="http://schemas.microsoft.com/office/powerpoint/2010/main" val="2825763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10.2.1  </a:t>
            </a:r>
            <a:r>
              <a:rPr lang="zh-CN" altLang="zh-CN" dirty="0"/>
              <a:t>母版页概述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可以为页面创建一致的布局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集中处理页面的通用</a:t>
            </a:r>
            <a:r>
              <a:rPr lang="zh-CN" altLang="zh-CN" dirty="0" smtClean="0"/>
              <a:t>功能。</a:t>
            </a:r>
            <a:endParaRPr lang="zh-CN" altLang="zh-CN" dirty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方便地创建一组控件和</a:t>
            </a:r>
            <a:r>
              <a:rPr lang="zh-CN" altLang="zh-CN" dirty="0" smtClean="0"/>
              <a:t>代码。</a:t>
            </a:r>
            <a:endParaRPr lang="zh-CN" altLang="zh-CN" dirty="0"/>
          </a:p>
          <a:p>
            <a:r>
              <a:rPr lang="zh-CN" altLang="zh-CN" dirty="0" smtClean="0"/>
              <a:t>通过</a:t>
            </a:r>
            <a:r>
              <a:rPr lang="zh-CN" altLang="zh-CN" dirty="0"/>
              <a:t>控制占位符控件的呈现方式</a:t>
            </a:r>
            <a:r>
              <a:rPr lang="zh-CN" altLang="zh-CN" dirty="0" smtClean="0"/>
              <a:t>，可以</a:t>
            </a:r>
            <a:r>
              <a:rPr lang="zh-CN" altLang="zh-CN" dirty="0"/>
              <a:t>在细节上控制最终页的布局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由特殊的</a:t>
            </a:r>
            <a:r>
              <a:rPr lang="en-US" altLang="zh-CN" dirty="0"/>
              <a:t>@ Master</a:t>
            </a:r>
            <a:r>
              <a:rPr lang="zh-CN" altLang="zh-CN" dirty="0"/>
              <a:t>指令</a:t>
            </a:r>
            <a:r>
              <a:rPr lang="zh-CN" altLang="zh-CN" dirty="0" smtClean="0"/>
              <a:t>识别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可以使用任何</a:t>
            </a:r>
            <a:r>
              <a:rPr lang="en-US" altLang="zh-CN" dirty="0"/>
              <a:t>XHTML</a:t>
            </a:r>
            <a:r>
              <a:rPr lang="zh-CN" altLang="zh-CN" dirty="0"/>
              <a:t>元素和</a:t>
            </a:r>
            <a:r>
              <a:rPr lang="en-US" altLang="zh-CN" dirty="0"/>
              <a:t>ASP.NET</a:t>
            </a:r>
            <a:r>
              <a:rPr lang="zh-CN" altLang="zh-CN" dirty="0"/>
              <a:t>元素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10.2.1  </a:t>
            </a:r>
            <a:r>
              <a:rPr lang="zh-CN" altLang="zh-CN" dirty="0"/>
              <a:t>母版页</a:t>
            </a:r>
            <a:r>
              <a:rPr lang="zh-CN" altLang="zh-CN" dirty="0" smtClean="0"/>
              <a:t>概述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可以包含一个或多个可替换内容的占位符控件</a:t>
            </a:r>
            <a:r>
              <a:rPr lang="en-US" altLang="zh-CN" dirty="0" err="1"/>
              <a:t>ContentPlaceHolder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扩展名是</a:t>
            </a:r>
            <a:r>
              <a:rPr lang="en-US" altLang="zh-CN" dirty="0"/>
              <a:t>.master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内容</a:t>
            </a:r>
            <a:r>
              <a:rPr lang="zh-CN" altLang="zh-CN" dirty="0"/>
              <a:t>页通过</a:t>
            </a:r>
            <a:r>
              <a:rPr lang="en-US" altLang="zh-CN" dirty="0" err="1"/>
              <a:t>MasterPageFile</a:t>
            </a:r>
            <a:r>
              <a:rPr lang="zh-CN" altLang="zh-CN" dirty="0"/>
              <a:t>属性指定母版页的文件路径。内容页中包含</a:t>
            </a:r>
            <a:r>
              <a:rPr lang="en-US" altLang="zh-CN" dirty="0"/>
              <a:t>Content</a:t>
            </a:r>
            <a:r>
              <a:rPr lang="zh-CN" altLang="zh-CN" dirty="0"/>
              <a:t>控件，并使用</a:t>
            </a:r>
            <a:r>
              <a:rPr lang="en-US" altLang="zh-CN" dirty="0" err="1"/>
              <a:t>ContentPlaceHolderID</a:t>
            </a:r>
            <a:r>
              <a:rPr lang="zh-CN" altLang="zh-CN" dirty="0"/>
              <a:t>属性与母版页中的</a:t>
            </a:r>
            <a:r>
              <a:rPr lang="en-US" altLang="zh-CN" dirty="0" err="1"/>
              <a:t>ContentPlaceHolder</a:t>
            </a:r>
            <a:r>
              <a:rPr lang="zh-CN" altLang="zh-CN" dirty="0"/>
              <a:t>控件联系起来。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10-2  </a:t>
            </a:r>
            <a:r>
              <a:rPr lang="zh-CN" altLang="zh-CN" dirty="0"/>
              <a:t>创建母版页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本实例将创建一个母版页</a:t>
            </a:r>
            <a:r>
              <a:rPr lang="en-US" altLang="zh-CN" dirty="0" err="1"/>
              <a:t>MasterPage.master</a:t>
            </a:r>
            <a:r>
              <a:rPr lang="zh-CN" altLang="zh-CN" dirty="0"/>
              <a:t>，该母版页采用常见的“上中下”页面布局。</a:t>
            </a:r>
          </a:p>
          <a:p>
            <a:r>
              <a:rPr lang="zh-CN" altLang="zh-CN" dirty="0"/>
              <a:t>源程序：</a:t>
            </a:r>
            <a:r>
              <a:rPr lang="en-US" altLang="zh-CN" dirty="0" err="1"/>
              <a:t>MasterPage.master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33434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10.2.3  </a:t>
            </a:r>
            <a:r>
              <a:rPr lang="zh-CN" altLang="zh-CN" dirty="0"/>
              <a:t>创建内容页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要显示不同页面的内容需要创建不同的内容页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内容</a:t>
            </a:r>
            <a:r>
              <a:rPr lang="zh-CN" altLang="zh-CN" dirty="0"/>
              <a:t>页仅包含要与母版页合并的内容，可以在其中添加用户请求该页面时要显示的文本和控件等。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10-3  </a:t>
            </a:r>
            <a:r>
              <a:rPr lang="zh-CN" altLang="zh-CN" dirty="0"/>
              <a:t>创建内容页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本实例将创建基于母版页</a:t>
            </a:r>
            <a:r>
              <a:rPr lang="en-US" altLang="zh-CN" dirty="0" err="1"/>
              <a:t>MasterPage.master</a:t>
            </a:r>
            <a:r>
              <a:rPr lang="zh-CN" altLang="zh-CN" dirty="0"/>
              <a:t>的内容页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ContentPage.aspx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本章要点：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33CAEA-BBB2-441D-AF3A-C3DAAB080F7F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18450" cy="4114800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掌握建立和使用主题的方法。</a:t>
            </a:r>
          </a:p>
          <a:p>
            <a:pPr lvl="0"/>
            <a:r>
              <a:rPr lang="zh-CN" altLang="zh-CN" dirty="0"/>
              <a:t>理解母版页并能建立母版页。</a:t>
            </a:r>
          </a:p>
          <a:p>
            <a:pPr lvl="0"/>
            <a:r>
              <a:rPr lang="zh-CN" altLang="zh-CN" dirty="0"/>
              <a:t>掌握利用母版页创建一致页面布局的方法。</a:t>
            </a:r>
          </a:p>
          <a:p>
            <a:pPr lvl="0"/>
            <a:r>
              <a:rPr lang="zh-CN" altLang="zh-CN" dirty="0"/>
              <a:t>掌握建立和使用用户控件的方法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由页面中包含的</a:t>
            </a:r>
            <a:r>
              <a:rPr lang="en-US" altLang="zh-CN" dirty="0"/>
              <a:t>@ Page</a:t>
            </a:r>
            <a:r>
              <a:rPr lang="zh-CN" altLang="zh-CN" dirty="0"/>
              <a:t>指令的</a:t>
            </a:r>
            <a:r>
              <a:rPr lang="en-US" altLang="zh-CN" dirty="0" err="1"/>
              <a:t>MasterPageFile</a:t>
            </a:r>
            <a:r>
              <a:rPr lang="zh-CN" altLang="zh-CN" dirty="0"/>
              <a:t>属性值可知，该页面将与根文件夹下的母版页</a:t>
            </a:r>
            <a:r>
              <a:rPr lang="en-US" altLang="zh-CN" dirty="0" err="1"/>
              <a:t>MasterPage.master</a:t>
            </a:r>
            <a:r>
              <a:rPr lang="zh-CN" altLang="zh-CN" dirty="0"/>
              <a:t>合并。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252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10.3  </a:t>
            </a:r>
            <a:r>
              <a:rPr lang="zh-CN" altLang="zh-CN" dirty="0"/>
              <a:t>用户控件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重复使用的自定义</a:t>
            </a:r>
            <a:r>
              <a:rPr lang="zh-CN" altLang="zh-CN" dirty="0" smtClean="0"/>
              <a:t>控件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是一种复合控件，工作原理非常类似于</a:t>
            </a:r>
            <a:r>
              <a:rPr lang="en-US" altLang="zh-CN" dirty="0"/>
              <a:t>ASP.NET</a:t>
            </a:r>
            <a:r>
              <a:rPr lang="zh-CN" altLang="zh-CN" dirty="0"/>
              <a:t>页面，可以在用户控件中添加现有的</a:t>
            </a:r>
            <a:r>
              <a:rPr lang="en-US" altLang="zh-CN" dirty="0"/>
              <a:t>Web</a:t>
            </a:r>
            <a:r>
              <a:rPr lang="zh-CN" altLang="zh-CN" dirty="0"/>
              <a:t>服务器控件，并定义控件的属性和方法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实际工程中常用于统一页面显示风格。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3200" dirty="0"/>
              <a:t>10.3.1  </a:t>
            </a:r>
            <a:r>
              <a:rPr lang="zh-CN" altLang="zh-CN" sz="3200" dirty="0"/>
              <a:t>用户控件概述</a:t>
            </a:r>
            <a:endParaRPr lang="zh-CN" altLang="en-US" sz="3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实现内置</a:t>
            </a:r>
            <a:r>
              <a:rPr lang="en-US" altLang="zh-CN" dirty="0"/>
              <a:t>Web</a:t>
            </a:r>
            <a:r>
              <a:rPr lang="zh-CN" altLang="zh-CN" dirty="0"/>
              <a:t>服务器控件未提供的功能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或用于</a:t>
            </a:r>
            <a:r>
              <a:rPr lang="zh-CN" altLang="zh-CN" dirty="0" smtClean="0"/>
              <a:t>提取</a:t>
            </a:r>
            <a:r>
              <a:rPr lang="zh-CN" altLang="zh-CN" dirty="0"/>
              <a:t>多个页面中相同的用户界面来统一页面显示</a:t>
            </a:r>
            <a:r>
              <a:rPr lang="zh-CN" altLang="zh-CN" dirty="0" smtClean="0"/>
              <a:t>风格</a:t>
            </a:r>
            <a:r>
              <a:rPr lang="zh-CN" altLang="en-US" dirty="0" smtClean="0"/>
              <a:t>等情况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对应的文件与</a:t>
            </a:r>
            <a:r>
              <a:rPr lang="en-US" altLang="zh-CN" dirty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文件相似，同时具有用户界面和方法代码。</a:t>
            </a:r>
          </a:p>
        </p:txBody>
      </p:sp>
    </p:spTree>
    <p:extLst>
      <p:ext uri="{BB962C8B-B14F-4D97-AF65-F5344CB8AC3E}">
        <p14:creationId xmlns:p14="http://schemas.microsoft.com/office/powerpoint/2010/main" val="29602663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zh-CN" altLang="zh-CN" sz="3200" dirty="0"/>
              <a:t>用户控件与</a:t>
            </a:r>
            <a:r>
              <a:rPr lang="en-US" altLang="zh-CN" sz="3200" dirty="0"/>
              <a:t>Web</a:t>
            </a:r>
            <a:r>
              <a:rPr lang="zh-CN" altLang="zh-CN" sz="3200" dirty="0"/>
              <a:t>窗体的区别</a:t>
            </a:r>
            <a:endParaRPr lang="zh-CN" altLang="en-US" sz="3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用户</a:t>
            </a:r>
            <a:r>
              <a:rPr lang="zh-CN" altLang="zh-CN" dirty="0"/>
              <a:t>控件的文件扩展名为</a:t>
            </a:r>
            <a:r>
              <a:rPr lang="en-US" altLang="zh-CN" dirty="0"/>
              <a:t>.</a:t>
            </a:r>
            <a:r>
              <a:rPr lang="en-US" altLang="zh-CN" dirty="0" err="1"/>
              <a:t>ascx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用户</a:t>
            </a:r>
            <a:r>
              <a:rPr lang="zh-CN" altLang="zh-CN" dirty="0"/>
              <a:t>控件中没有</a:t>
            </a:r>
            <a:r>
              <a:rPr lang="en-US" altLang="zh-CN" dirty="0"/>
              <a:t>@ Page</a:t>
            </a:r>
            <a:r>
              <a:rPr lang="zh-CN" altLang="zh-CN" dirty="0"/>
              <a:t>指令，但包含</a:t>
            </a:r>
            <a:r>
              <a:rPr lang="en-US" altLang="zh-CN" dirty="0"/>
              <a:t>@ Control </a:t>
            </a:r>
            <a:r>
              <a:rPr lang="zh-CN" altLang="zh-CN" dirty="0"/>
              <a:t>指令。</a:t>
            </a:r>
          </a:p>
          <a:p>
            <a:r>
              <a:rPr lang="zh-CN" altLang="zh-CN" dirty="0" smtClean="0"/>
              <a:t>用户</a:t>
            </a:r>
            <a:r>
              <a:rPr lang="zh-CN" altLang="zh-CN" dirty="0"/>
              <a:t>控件不能作为独立文件运行，而必须像处理其他控件一样，只有将它们添加到</a:t>
            </a:r>
            <a:r>
              <a:rPr lang="en-US" altLang="zh-CN" dirty="0"/>
              <a:t>Web</a:t>
            </a:r>
            <a:r>
              <a:rPr lang="zh-CN" altLang="zh-CN" dirty="0"/>
              <a:t>窗体中后才能使用。</a:t>
            </a:r>
          </a:p>
          <a:p>
            <a:r>
              <a:rPr lang="zh-CN" altLang="zh-CN" dirty="0" smtClean="0"/>
              <a:t>用户</a:t>
            </a:r>
            <a:r>
              <a:rPr lang="zh-CN" altLang="zh-CN" dirty="0"/>
              <a:t>控件中没有</a:t>
            </a:r>
            <a:r>
              <a:rPr lang="en-US" altLang="zh-CN" dirty="0"/>
              <a:t>&lt;html&gt;</a:t>
            </a:r>
            <a:r>
              <a:rPr lang="zh-CN" altLang="zh-CN" dirty="0"/>
              <a:t>、</a:t>
            </a:r>
            <a:r>
              <a:rPr lang="en-US" altLang="zh-CN" dirty="0"/>
              <a:t>&lt;body&gt;</a:t>
            </a:r>
            <a:r>
              <a:rPr lang="zh-CN" altLang="zh-CN" dirty="0"/>
              <a:t>或</a:t>
            </a:r>
            <a:r>
              <a:rPr lang="en-US" altLang="zh-CN" dirty="0"/>
              <a:t>&lt;form&gt;</a:t>
            </a:r>
            <a:r>
              <a:rPr lang="zh-CN" altLang="zh-CN" dirty="0"/>
              <a:t>元素，这些元素必须位于宿主页面中。除此以外的</a:t>
            </a:r>
            <a:r>
              <a:rPr lang="en-US" altLang="zh-CN" dirty="0"/>
              <a:t>XHTML</a:t>
            </a:r>
            <a:r>
              <a:rPr lang="zh-CN" altLang="zh-CN" dirty="0"/>
              <a:t>元素或现有的</a:t>
            </a:r>
            <a:r>
              <a:rPr lang="en-US" altLang="zh-CN" dirty="0"/>
              <a:t>Web</a:t>
            </a:r>
            <a:r>
              <a:rPr lang="zh-CN" altLang="zh-CN" dirty="0"/>
              <a:t>服务器控件都可以添加到用户控件中。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9326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10.3.2  </a:t>
            </a:r>
            <a:r>
              <a:rPr lang="zh-CN" altLang="zh-CN" dirty="0"/>
              <a:t>创建用户控件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可以像设计</a:t>
            </a:r>
            <a:r>
              <a:rPr lang="en-US" altLang="zh-CN" dirty="0"/>
              <a:t>Web</a:t>
            </a:r>
            <a:r>
              <a:rPr lang="zh-CN" altLang="zh-CN" dirty="0"/>
              <a:t>窗体一样设计用户控件，也可以将</a:t>
            </a:r>
            <a:r>
              <a:rPr lang="en-US" altLang="zh-CN" dirty="0"/>
              <a:t>Web</a:t>
            </a:r>
            <a:r>
              <a:rPr lang="zh-CN" altLang="zh-CN" dirty="0"/>
              <a:t>窗体更改为一个用户控件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</a:t>
            </a:r>
            <a:r>
              <a:rPr lang="en-US" altLang="zh-CN" dirty="0"/>
              <a:t>Chap10Site</a:t>
            </a:r>
            <a:r>
              <a:rPr lang="zh-CN" altLang="zh-CN" dirty="0"/>
              <a:t>网站的根文件夹下创建用户控件</a:t>
            </a:r>
            <a:r>
              <a:rPr lang="en-US" altLang="zh-CN" dirty="0" smtClean="0"/>
              <a:t>SearchUserControl.ascx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SearchUserControl.ascx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106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将单文件页转换为用户控件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重命名</a:t>
            </a:r>
            <a:r>
              <a:rPr lang="en-US" altLang="zh-CN" dirty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文件扩展名为</a:t>
            </a:r>
            <a:r>
              <a:rPr lang="en-US" altLang="zh-CN" dirty="0"/>
              <a:t>.</a:t>
            </a:r>
            <a:r>
              <a:rPr lang="en-US" altLang="zh-CN" dirty="0" err="1"/>
              <a:t>ascx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从</a:t>
            </a:r>
            <a:r>
              <a:rPr lang="zh-CN" altLang="zh-CN" dirty="0"/>
              <a:t>页面中删除</a:t>
            </a:r>
            <a:r>
              <a:rPr lang="en-US" altLang="zh-CN" dirty="0"/>
              <a:t>&lt;html&gt;</a:t>
            </a:r>
            <a:r>
              <a:rPr lang="zh-CN" altLang="zh-CN" dirty="0"/>
              <a:t>、</a:t>
            </a:r>
            <a:r>
              <a:rPr lang="en-US" altLang="zh-CN" dirty="0"/>
              <a:t>&lt;body&gt;</a:t>
            </a:r>
            <a:r>
              <a:rPr lang="zh-CN" altLang="zh-CN" dirty="0"/>
              <a:t>和</a:t>
            </a:r>
            <a:r>
              <a:rPr lang="en-US" altLang="zh-CN" dirty="0"/>
              <a:t>&lt;form&gt;</a:t>
            </a:r>
            <a:r>
              <a:rPr lang="zh-CN" altLang="zh-CN" dirty="0"/>
              <a:t>元素；将</a:t>
            </a:r>
            <a:r>
              <a:rPr lang="en-US" altLang="zh-CN" dirty="0"/>
              <a:t>@ Page</a:t>
            </a:r>
            <a:r>
              <a:rPr lang="zh-CN" altLang="zh-CN" dirty="0"/>
              <a:t>指令更改为</a:t>
            </a:r>
            <a:r>
              <a:rPr lang="en-US" altLang="zh-CN" dirty="0"/>
              <a:t>@ Control</a:t>
            </a:r>
            <a:r>
              <a:rPr lang="zh-CN" altLang="zh-CN" dirty="0"/>
              <a:t>指令；删除</a:t>
            </a:r>
            <a:r>
              <a:rPr lang="en-US" altLang="zh-CN" dirty="0"/>
              <a:t>@ Control</a:t>
            </a:r>
            <a:r>
              <a:rPr lang="zh-CN" altLang="zh-CN" dirty="0"/>
              <a:t>指令中除</a:t>
            </a:r>
            <a:r>
              <a:rPr lang="en-US" altLang="zh-CN" dirty="0"/>
              <a:t>Language</a:t>
            </a:r>
            <a:r>
              <a:rPr lang="zh-CN" altLang="zh-CN" dirty="0"/>
              <a:t>、</a:t>
            </a:r>
            <a:r>
              <a:rPr lang="en-US" altLang="zh-CN" dirty="0" err="1"/>
              <a:t>AutoEventWireup</a:t>
            </a:r>
            <a:r>
              <a:rPr lang="zh-CN" altLang="zh-CN" dirty="0"/>
              <a:t>、</a:t>
            </a:r>
            <a:r>
              <a:rPr lang="en-US" altLang="zh-CN" dirty="0" err="1"/>
              <a:t>CodeFile</a:t>
            </a:r>
            <a:r>
              <a:rPr lang="zh-CN" altLang="zh-CN" dirty="0"/>
              <a:t>和</a:t>
            </a:r>
            <a:r>
              <a:rPr lang="en-US" altLang="zh-CN" dirty="0"/>
              <a:t>Inherits</a:t>
            </a:r>
            <a:r>
              <a:rPr lang="zh-CN" altLang="zh-CN" dirty="0"/>
              <a:t>之外的所有属性。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913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zh-CN" altLang="zh-CN" sz="3200" dirty="0"/>
              <a:t>将代码隐藏页转换为用户控件</a:t>
            </a:r>
            <a:endParaRPr lang="zh-CN" altLang="en-US" sz="32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重命名</a:t>
            </a:r>
            <a:r>
              <a:rPr lang="en-US" altLang="zh-CN" dirty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文件扩展名为</a:t>
            </a:r>
            <a:r>
              <a:rPr lang="en-US" altLang="zh-CN" dirty="0"/>
              <a:t>.</a:t>
            </a:r>
            <a:r>
              <a:rPr lang="en-US" altLang="zh-CN" dirty="0" err="1"/>
              <a:t>ascx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重命名</a:t>
            </a:r>
            <a:r>
              <a:rPr lang="en-US" altLang="zh-CN" dirty="0"/>
              <a:t>.</a:t>
            </a:r>
            <a:r>
              <a:rPr lang="en-US" altLang="zh-CN" dirty="0" err="1"/>
              <a:t>aspx.cs</a:t>
            </a:r>
            <a:r>
              <a:rPr lang="zh-CN" altLang="zh-CN" dirty="0"/>
              <a:t>文件扩展名为</a:t>
            </a:r>
            <a:r>
              <a:rPr lang="en-US" altLang="zh-CN" dirty="0"/>
              <a:t>.</a:t>
            </a:r>
            <a:r>
              <a:rPr lang="en-US" altLang="zh-CN" dirty="0" err="1"/>
              <a:t>ascx.cs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打开</a:t>
            </a:r>
            <a:r>
              <a:rPr lang="en-US" altLang="zh-CN" dirty="0"/>
              <a:t>.</a:t>
            </a:r>
            <a:r>
              <a:rPr lang="en-US" altLang="zh-CN" dirty="0" err="1"/>
              <a:t>ascx.cs</a:t>
            </a:r>
            <a:r>
              <a:rPr lang="zh-CN" altLang="zh-CN" dirty="0"/>
              <a:t>文件并将继承的类从</a:t>
            </a:r>
            <a:r>
              <a:rPr lang="en-US" altLang="zh-CN" dirty="0"/>
              <a:t>Page</a:t>
            </a:r>
            <a:r>
              <a:rPr lang="zh-CN" altLang="zh-CN" dirty="0"/>
              <a:t>更改为</a:t>
            </a:r>
            <a:r>
              <a:rPr lang="en-US" altLang="zh-CN" dirty="0" err="1"/>
              <a:t>UserControl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在</a:t>
            </a:r>
            <a:r>
              <a:rPr lang="en-US" altLang="zh-CN" dirty="0"/>
              <a:t>.</a:t>
            </a:r>
            <a:r>
              <a:rPr lang="en-US" altLang="zh-CN" dirty="0" err="1"/>
              <a:t>ascx</a:t>
            </a:r>
            <a:r>
              <a:rPr lang="zh-CN" altLang="zh-CN" dirty="0"/>
              <a:t>文件中，删除</a:t>
            </a:r>
            <a:r>
              <a:rPr lang="en-US" altLang="zh-CN" dirty="0"/>
              <a:t>&lt;html&gt;</a:t>
            </a:r>
            <a:r>
              <a:rPr lang="zh-CN" altLang="zh-CN" dirty="0"/>
              <a:t>、</a:t>
            </a:r>
            <a:r>
              <a:rPr lang="en-US" altLang="zh-CN" dirty="0"/>
              <a:t>&lt;body&gt;</a:t>
            </a:r>
            <a:r>
              <a:rPr lang="zh-CN" altLang="zh-CN" dirty="0"/>
              <a:t>和</a:t>
            </a:r>
            <a:r>
              <a:rPr lang="en-US" altLang="zh-CN" dirty="0"/>
              <a:t>&lt;form&gt;</a:t>
            </a:r>
            <a:r>
              <a:rPr lang="zh-CN" altLang="zh-CN" dirty="0"/>
              <a:t>元素；将</a:t>
            </a:r>
            <a:r>
              <a:rPr lang="en-US" altLang="zh-CN" dirty="0"/>
              <a:t>@ Page</a:t>
            </a:r>
            <a:r>
              <a:rPr lang="zh-CN" altLang="zh-CN" dirty="0"/>
              <a:t>指令更改为</a:t>
            </a:r>
            <a:r>
              <a:rPr lang="en-US" altLang="zh-CN" dirty="0"/>
              <a:t>@ Control</a:t>
            </a:r>
            <a:r>
              <a:rPr lang="zh-CN" altLang="zh-CN" dirty="0"/>
              <a:t>指令；删除</a:t>
            </a:r>
            <a:r>
              <a:rPr lang="en-US" altLang="zh-CN" dirty="0"/>
              <a:t>@ Control</a:t>
            </a:r>
            <a:r>
              <a:rPr lang="zh-CN" altLang="zh-CN" dirty="0"/>
              <a:t>指令中除</a:t>
            </a:r>
            <a:r>
              <a:rPr lang="en-US" altLang="zh-CN" dirty="0"/>
              <a:t>Language</a:t>
            </a:r>
            <a:r>
              <a:rPr lang="zh-CN" altLang="zh-CN" dirty="0"/>
              <a:t>、</a:t>
            </a:r>
            <a:r>
              <a:rPr lang="en-US" altLang="zh-CN" dirty="0" err="1"/>
              <a:t>AutoEventWireup</a:t>
            </a:r>
            <a:r>
              <a:rPr lang="zh-CN" altLang="zh-CN" dirty="0"/>
              <a:t>、</a:t>
            </a:r>
            <a:r>
              <a:rPr lang="en-US" altLang="zh-CN" dirty="0" err="1"/>
              <a:t>CodeFile</a:t>
            </a:r>
            <a:r>
              <a:rPr lang="zh-CN" altLang="zh-CN" dirty="0"/>
              <a:t>和</a:t>
            </a:r>
            <a:r>
              <a:rPr lang="en-US" altLang="zh-CN" dirty="0"/>
              <a:t>Inherits</a:t>
            </a:r>
            <a:r>
              <a:rPr lang="zh-CN" altLang="zh-CN" dirty="0"/>
              <a:t>之外的所有属性；在</a:t>
            </a:r>
            <a:r>
              <a:rPr lang="en-US" altLang="zh-CN" dirty="0"/>
              <a:t>@ Control</a:t>
            </a:r>
            <a:r>
              <a:rPr lang="zh-CN" altLang="zh-CN" dirty="0"/>
              <a:t>指令中，将</a:t>
            </a:r>
            <a:r>
              <a:rPr lang="en-US" altLang="zh-CN" dirty="0" err="1"/>
              <a:t>CodeFile</a:t>
            </a:r>
            <a:r>
              <a:rPr lang="zh-CN" altLang="zh-CN" dirty="0"/>
              <a:t>属性值更改为重命名后的代码隐藏文件名。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14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10.3.3  </a:t>
            </a:r>
            <a:r>
              <a:rPr lang="zh-CN" altLang="zh-CN" dirty="0"/>
              <a:t>使用用户控件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将用户控件文件从“解决方案资源管理器”窗口拖到页面上，即添加了该用户控件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自动</a:t>
            </a:r>
            <a:r>
              <a:rPr lang="zh-CN" altLang="zh-CN" dirty="0" smtClean="0"/>
              <a:t>添加</a:t>
            </a:r>
            <a:r>
              <a:rPr lang="en-US" altLang="zh-CN" dirty="0" smtClean="0"/>
              <a:t>@ </a:t>
            </a:r>
            <a:r>
              <a:rPr lang="en-US" altLang="zh-CN" dirty="0"/>
              <a:t>Register</a:t>
            </a:r>
            <a:r>
              <a:rPr lang="zh-CN" altLang="zh-CN" dirty="0"/>
              <a:t>指令</a:t>
            </a:r>
            <a:r>
              <a:rPr lang="zh-CN" altLang="zh-CN" dirty="0" smtClean="0"/>
              <a:t>，如：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800" dirty="0"/>
              <a:t>&lt;%@ Register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="SearchUserControl.ascx" </a:t>
            </a:r>
            <a:r>
              <a:rPr lang="en-US" altLang="zh-CN" sz="2800" dirty="0" err="1"/>
              <a:t>tagname</a:t>
            </a:r>
            <a:r>
              <a:rPr lang="en-US" altLang="zh-CN" sz="2800" dirty="0"/>
              <a:t>="</a:t>
            </a:r>
            <a:r>
              <a:rPr lang="en-US" altLang="zh-CN" sz="2800" dirty="0" err="1"/>
              <a:t>SearchUserControl</a:t>
            </a:r>
            <a:r>
              <a:rPr lang="en-US" altLang="zh-CN" sz="2800" dirty="0"/>
              <a:t>" </a:t>
            </a:r>
            <a:r>
              <a:rPr lang="en-US" altLang="zh-CN" sz="2800" dirty="0" err="1"/>
              <a:t>tagprefix</a:t>
            </a:r>
            <a:r>
              <a:rPr lang="en-US" altLang="zh-CN" sz="2800" dirty="0"/>
              <a:t>="</a:t>
            </a:r>
            <a:r>
              <a:rPr lang="en-US" altLang="zh-CN" sz="2800" dirty="0" err="1"/>
              <a:t>uc</a:t>
            </a:r>
            <a:r>
              <a:rPr lang="en-US" altLang="zh-CN" sz="2800" dirty="0"/>
              <a:t>" </a:t>
            </a:r>
            <a:r>
              <a:rPr lang="en-US" altLang="zh-CN" sz="2800" dirty="0" smtClean="0"/>
              <a:t>%&gt;</a:t>
            </a:r>
          </a:p>
          <a:p>
            <a:r>
              <a:rPr lang="zh-CN" altLang="zh-CN" dirty="0"/>
              <a:t>自动生成的用户控件元素的示例代码如下：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uc:SearchUserControl</a:t>
            </a:r>
            <a:r>
              <a:rPr lang="en-US" altLang="zh-CN" dirty="0"/>
              <a:t> ID="SearchUserControl1" </a:t>
            </a:r>
            <a:r>
              <a:rPr lang="en-US" altLang="zh-CN" dirty="0" err="1"/>
              <a:t>runat</a:t>
            </a:r>
            <a:r>
              <a:rPr lang="en-US" altLang="zh-CN" dirty="0"/>
              <a:t>="server" Text="</a:t>
            </a:r>
            <a:r>
              <a:rPr lang="zh-CN" altLang="zh-CN" dirty="0"/>
              <a:t>查找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</a:p>
          <a:p>
            <a:pPr marL="0" indent="0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zh-CN" altLang="zh-CN" dirty="0"/>
              <a:t>用户控件不能存放于</a:t>
            </a:r>
            <a:r>
              <a:rPr lang="en-US" altLang="zh-CN" dirty="0" err="1"/>
              <a:t>App_Code</a:t>
            </a:r>
            <a:r>
              <a:rPr lang="zh-CN" altLang="zh-CN" dirty="0"/>
              <a:t>文件夹下。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0559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10-4  </a:t>
            </a:r>
            <a:r>
              <a:rPr lang="zh-CN" altLang="zh-CN" dirty="0"/>
              <a:t>使用用户控件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本实例将用户控件</a:t>
            </a:r>
            <a:r>
              <a:rPr lang="en-US" altLang="zh-CN" dirty="0" err="1"/>
              <a:t>SearchUserControl</a:t>
            </a:r>
            <a:r>
              <a:rPr lang="zh-CN" altLang="zh-CN" dirty="0"/>
              <a:t>添加到</a:t>
            </a:r>
            <a:r>
              <a:rPr lang="en-US" altLang="zh-CN" dirty="0"/>
              <a:t>Web</a:t>
            </a:r>
            <a:r>
              <a:rPr lang="zh-CN" altLang="zh-CN" dirty="0"/>
              <a:t>窗体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UserControlTest.aspx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7962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当页面载入到用户控件时，触发用户控件定义中的</a:t>
            </a:r>
            <a:r>
              <a:rPr lang="en-US" altLang="zh-CN" dirty="0" err="1"/>
              <a:t>Page.Load</a:t>
            </a:r>
            <a:r>
              <a:rPr lang="zh-CN" altLang="zh-CN" dirty="0"/>
              <a:t>事件，执行用户控件定义中的</a:t>
            </a:r>
            <a:r>
              <a:rPr lang="en-US" altLang="zh-CN" dirty="0" err="1"/>
              <a:t>Page_Load</a:t>
            </a:r>
            <a:r>
              <a:rPr lang="en-US" altLang="zh-CN" dirty="0"/>
              <a:t>()</a:t>
            </a:r>
            <a:r>
              <a:rPr lang="zh-CN" altLang="zh-CN" dirty="0"/>
              <a:t>方法代码，将用户控件的</a:t>
            </a:r>
            <a:r>
              <a:rPr lang="en-US" altLang="zh-CN" dirty="0"/>
              <a:t>Text</a:t>
            </a:r>
            <a:r>
              <a:rPr lang="zh-CN" altLang="zh-CN" dirty="0"/>
              <a:t>属性值赋值给</a:t>
            </a:r>
            <a:r>
              <a:rPr lang="en-US" altLang="zh-CN" dirty="0" err="1"/>
              <a:t>btnSearch.Text</a:t>
            </a:r>
            <a:r>
              <a:rPr lang="zh-CN" altLang="zh-CN" dirty="0"/>
              <a:t>，因此，在按钮上显示“查找”。当单击“查找”按钮时触发</a:t>
            </a:r>
            <a:r>
              <a:rPr lang="en-US" altLang="zh-CN" dirty="0"/>
              <a:t>Click</a:t>
            </a:r>
            <a:r>
              <a:rPr lang="zh-CN" altLang="zh-CN" dirty="0"/>
              <a:t>事件，执行用户控件定义中的</a:t>
            </a:r>
            <a:r>
              <a:rPr lang="en-US" altLang="zh-CN" dirty="0" err="1"/>
              <a:t>btnSearch_Click</a:t>
            </a:r>
            <a:r>
              <a:rPr lang="en-US" altLang="zh-CN" dirty="0"/>
              <a:t>()</a:t>
            </a:r>
            <a:r>
              <a:rPr lang="zh-CN" altLang="zh-CN" dirty="0"/>
              <a:t>方法代码，在文本框</a:t>
            </a:r>
            <a:r>
              <a:rPr lang="en-US" altLang="zh-CN" dirty="0" err="1"/>
              <a:t>txtSearchKey</a:t>
            </a:r>
            <a:r>
              <a:rPr lang="zh-CN" altLang="zh-CN" dirty="0"/>
              <a:t>中显示“搜索完成”。当然，在实际工程中数据查找常需要与数据库结合。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6133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 action="ppaction://hlinksldjump"/>
              </a:rPr>
              <a:t>10.1  </a:t>
            </a:r>
            <a:r>
              <a:rPr lang="zh-CN" altLang="zh-CN" dirty="0">
                <a:hlinkClick r:id="rId2" action="ppaction://hlinksldjump"/>
              </a:rPr>
              <a:t>主题</a:t>
            </a:r>
            <a:endParaRPr lang="zh-CN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10.1.1  </a:t>
            </a:r>
            <a:r>
              <a:rPr lang="zh-CN" altLang="zh-CN" dirty="0">
                <a:hlinkClick r:id="rId3" action="ppaction://hlinksldjump"/>
              </a:rPr>
              <a:t>主题概述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10.1.2  </a:t>
            </a:r>
            <a:r>
              <a:rPr lang="zh-CN" altLang="zh-CN" dirty="0">
                <a:hlinkClick r:id="rId4" action="ppaction://hlinksldjump"/>
              </a:rPr>
              <a:t>自定义主题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10.1.3  </a:t>
            </a:r>
            <a:r>
              <a:rPr lang="zh-CN" altLang="zh-CN" dirty="0">
                <a:hlinkClick r:id="rId5" action="ppaction://hlinksldjump"/>
              </a:rPr>
              <a:t>使用主题</a:t>
            </a:r>
            <a:endParaRPr lang="zh-CN" altLang="zh-CN" dirty="0"/>
          </a:p>
          <a:p>
            <a:r>
              <a:rPr lang="en-US" altLang="zh-CN" dirty="0">
                <a:hlinkClick r:id="rId6" action="ppaction://hlinksldjump"/>
              </a:rPr>
              <a:t>10.2  </a:t>
            </a:r>
            <a:r>
              <a:rPr lang="zh-CN" altLang="zh-CN" dirty="0">
                <a:hlinkClick r:id="rId6" action="ppaction://hlinksldjump"/>
              </a:rPr>
              <a:t>母版页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10.2.1  </a:t>
            </a:r>
            <a:r>
              <a:rPr lang="zh-CN" altLang="zh-CN" dirty="0">
                <a:hlinkClick r:id="rId7" action="ppaction://hlinksldjump"/>
              </a:rPr>
              <a:t>母版页概述</a:t>
            </a:r>
            <a:endParaRPr lang="zh-CN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10.2.2  </a:t>
            </a:r>
            <a:r>
              <a:rPr lang="zh-CN" altLang="zh-CN" dirty="0">
                <a:hlinkClick r:id="rId8" action="ppaction://hlinksldjump"/>
              </a:rPr>
              <a:t>创建母版页</a:t>
            </a:r>
            <a:endParaRPr lang="zh-CN" altLang="zh-CN" dirty="0"/>
          </a:p>
          <a:p>
            <a:pPr lvl="1"/>
            <a:r>
              <a:rPr lang="en-US" altLang="zh-CN" dirty="0">
                <a:hlinkClick r:id="rId9" action="ppaction://hlinksldjump"/>
              </a:rPr>
              <a:t>10.2.3  </a:t>
            </a:r>
            <a:r>
              <a:rPr lang="zh-CN" altLang="zh-CN" dirty="0">
                <a:hlinkClick r:id="rId9" action="ppaction://hlinksldjump"/>
              </a:rPr>
              <a:t>创建内容</a:t>
            </a:r>
            <a:r>
              <a:rPr lang="zh-CN" altLang="zh-CN" dirty="0" smtClean="0">
                <a:hlinkClick r:id="rId9" action="ppaction://hlinksldjump"/>
              </a:rPr>
              <a:t>页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10.4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外观文件为页面中的服务器控件提供一致的外观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主题</a:t>
            </a:r>
            <a:r>
              <a:rPr lang="zh-CN" altLang="zh-CN" dirty="0"/>
              <a:t>对应一个主题文件夹，并且必须存放在</a:t>
            </a:r>
            <a:r>
              <a:rPr lang="en-US" altLang="zh-CN" dirty="0"/>
              <a:t>ASP.NET</a:t>
            </a:r>
            <a:r>
              <a:rPr lang="zh-CN" altLang="zh-CN" dirty="0"/>
              <a:t>文件夹</a:t>
            </a:r>
            <a:r>
              <a:rPr lang="en-US" altLang="zh-CN" dirty="0" err="1"/>
              <a:t>App_Themes</a:t>
            </a:r>
            <a:r>
              <a:rPr lang="zh-CN" altLang="zh-CN" dirty="0"/>
              <a:t>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利用母版页可以方便快捷地建立统一风格的</a:t>
            </a:r>
            <a:r>
              <a:rPr lang="en-US" altLang="zh-CN" dirty="0"/>
              <a:t>ASP.NET</a:t>
            </a:r>
            <a:r>
              <a:rPr lang="zh-CN" altLang="zh-CN" dirty="0" smtClean="0"/>
              <a:t>网站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用户</a:t>
            </a:r>
            <a:r>
              <a:rPr lang="zh-CN" altLang="zh-CN" dirty="0" smtClean="0"/>
              <a:t>控件在</a:t>
            </a:r>
            <a:r>
              <a:rPr lang="zh-CN" altLang="zh-CN" dirty="0"/>
              <a:t>页面局部范围内统一页面显示风格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基于</a:t>
            </a:r>
            <a:r>
              <a:rPr lang="en-US" altLang="zh-CN" dirty="0"/>
              <a:t>Web</a:t>
            </a:r>
            <a:r>
              <a:rPr lang="zh-CN" altLang="zh-CN" dirty="0"/>
              <a:t>部件的网站能使最终用户可以直接从浏览器修改页面的内容、外观和行为，从而实现用户的个性化设置。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0229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 action="ppaction://hlinksldjump"/>
              </a:rPr>
              <a:t>10.3  </a:t>
            </a:r>
            <a:r>
              <a:rPr lang="zh-CN" altLang="zh-CN" dirty="0">
                <a:hlinkClick r:id="rId2" action="ppaction://hlinksldjump"/>
              </a:rPr>
              <a:t>用户控件</a:t>
            </a:r>
            <a:endParaRPr lang="zh-CN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10.3.1  </a:t>
            </a:r>
            <a:r>
              <a:rPr lang="zh-CN" altLang="zh-CN" dirty="0">
                <a:hlinkClick r:id="rId3" action="ppaction://hlinksldjump"/>
              </a:rPr>
              <a:t>用户控件概述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10.3.2  </a:t>
            </a:r>
            <a:r>
              <a:rPr lang="zh-CN" altLang="zh-CN" dirty="0">
                <a:hlinkClick r:id="rId4" action="ppaction://hlinksldjump"/>
              </a:rPr>
              <a:t>创建用户控件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10.3.3  </a:t>
            </a:r>
            <a:r>
              <a:rPr lang="zh-CN" altLang="zh-CN" dirty="0">
                <a:hlinkClick r:id="rId5" action="ppaction://hlinksldjump"/>
              </a:rPr>
              <a:t>使用用户控件</a:t>
            </a:r>
            <a:endParaRPr lang="zh-CN" altLang="zh-CN" dirty="0"/>
          </a:p>
          <a:p>
            <a:r>
              <a:rPr lang="en-US" altLang="zh-CN" dirty="0" smtClean="0">
                <a:hlinkClick r:id="rId6" action="ppaction://hlinksldjump"/>
              </a:rPr>
              <a:t>10.4  </a:t>
            </a:r>
            <a:r>
              <a:rPr lang="zh-CN" altLang="zh-CN" dirty="0" smtClean="0">
                <a:hlinkClick r:id="rId6" action="ppaction://hlinksldjump"/>
              </a:rPr>
              <a:t>小结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910894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zh-CN" dirty="0"/>
              <a:t>主题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ASP.NET</a:t>
            </a:r>
            <a:r>
              <a:rPr lang="zh-CN" altLang="zh-CN" dirty="0" smtClean="0"/>
              <a:t>通过</a:t>
            </a:r>
            <a:r>
              <a:rPr lang="zh-CN" altLang="zh-CN" dirty="0"/>
              <a:t>应用主题，来提供统一的外观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包括</a:t>
            </a:r>
            <a:r>
              <a:rPr lang="zh-CN" altLang="zh-CN" dirty="0"/>
              <a:t>外观文件、</a:t>
            </a:r>
            <a:r>
              <a:rPr lang="en-US" altLang="zh-CN" dirty="0"/>
              <a:t>CSS</a:t>
            </a:r>
            <a:r>
              <a:rPr lang="zh-CN" altLang="zh-CN" dirty="0"/>
              <a:t>文件和图片文件等。</a:t>
            </a:r>
          </a:p>
        </p:txBody>
      </p:sp>
    </p:spTree>
    <p:extLst>
      <p:ext uri="{BB962C8B-B14F-4D97-AF65-F5344CB8AC3E}">
        <p14:creationId xmlns:p14="http://schemas.microsoft.com/office/powerpoint/2010/main" val="2481417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10.1.1  </a:t>
            </a:r>
            <a:r>
              <a:rPr lang="zh-CN" altLang="zh-CN" dirty="0"/>
              <a:t>主题概述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DFDFC7-D0C6-4548-AD19-4F5E5AB555C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包含了定义页面和控件外观的属性</a:t>
            </a:r>
            <a:r>
              <a:rPr lang="zh-CN" altLang="zh-CN" dirty="0" smtClean="0"/>
              <a:t>集合</a:t>
            </a:r>
            <a:r>
              <a:rPr lang="en-US" altLang="zh-CN" dirty="0" smtClean="0"/>
              <a:t>.</a:t>
            </a:r>
          </a:p>
          <a:p>
            <a:r>
              <a:rPr lang="zh-CN" altLang="zh-CN" dirty="0"/>
              <a:t>至少应包含外观文件，另外，还可以包括</a:t>
            </a:r>
            <a:r>
              <a:rPr lang="en-US" altLang="zh-CN" dirty="0"/>
              <a:t>CSS</a:t>
            </a:r>
            <a:r>
              <a:rPr lang="zh-CN" altLang="zh-CN" dirty="0"/>
              <a:t>文件、图片文件及其他资源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在存储时与一个主题文件夹对应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可以选择不同的主题显示不同的网站风格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应用程序</a:t>
            </a:r>
            <a:r>
              <a:rPr lang="zh-CN" altLang="zh-CN" dirty="0" smtClean="0"/>
              <a:t>主题</a:t>
            </a:r>
            <a:r>
              <a:rPr lang="zh-CN" altLang="en-US" dirty="0"/>
              <a:t>：</a:t>
            </a:r>
            <a:r>
              <a:rPr lang="zh-CN" altLang="zh-CN" dirty="0" smtClean="0"/>
              <a:t>存储</a:t>
            </a:r>
            <a:r>
              <a:rPr lang="zh-CN" altLang="zh-CN" dirty="0"/>
              <a:t>于网站根文件夹下的</a:t>
            </a:r>
            <a:r>
              <a:rPr lang="en-US" altLang="zh-CN" dirty="0" err="1"/>
              <a:t>App_Themes</a:t>
            </a:r>
            <a:r>
              <a:rPr lang="zh-CN" altLang="zh-CN" dirty="0"/>
              <a:t>文件夹中，也就是说，</a:t>
            </a:r>
            <a:r>
              <a:rPr lang="en-US" altLang="zh-CN" dirty="0" err="1"/>
              <a:t>App_Themes</a:t>
            </a:r>
            <a:r>
              <a:rPr lang="zh-CN" altLang="zh-CN" dirty="0"/>
              <a:t>文件夹中的每个子文件夹都对应一个应用程序主题。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10.1.2  </a:t>
            </a:r>
            <a:r>
              <a:rPr lang="zh-CN" altLang="zh-CN" dirty="0"/>
              <a:t>自定义主题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以创建</a:t>
            </a:r>
            <a:r>
              <a:rPr lang="en-US" altLang="zh-CN" dirty="0"/>
              <a:t>Red</a:t>
            </a:r>
            <a:r>
              <a:rPr lang="zh-CN" altLang="en-US" dirty="0"/>
              <a:t>主题和</a:t>
            </a:r>
            <a:r>
              <a:rPr lang="en-US" altLang="zh-CN" dirty="0" err="1"/>
              <a:t>Red.skin</a:t>
            </a:r>
            <a:r>
              <a:rPr lang="zh-CN" altLang="en-US" dirty="0"/>
              <a:t>外观文件为例</a:t>
            </a:r>
            <a:r>
              <a:rPr lang="zh-CN" altLang="en-US" dirty="0" smtClean="0"/>
              <a:t>说明。</a:t>
            </a:r>
            <a:endParaRPr lang="en-US" altLang="zh-CN" dirty="0" smtClean="0"/>
          </a:p>
          <a:p>
            <a:r>
              <a:rPr lang="en-US" altLang="zh-CN" dirty="0" err="1"/>
              <a:t>SkinID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可以</a:t>
            </a:r>
            <a:r>
              <a:rPr lang="zh-CN" altLang="zh-CN" dirty="0"/>
              <a:t>为同种类型控件定义多种外观，没有</a:t>
            </a:r>
            <a:r>
              <a:rPr lang="en-US" altLang="zh-CN" dirty="0" err="1"/>
              <a:t>SkinID</a:t>
            </a:r>
            <a:r>
              <a:rPr lang="zh-CN" altLang="zh-CN" dirty="0"/>
              <a:t>的则为默认外观，有</a:t>
            </a:r>
            <a:r>
              <a:rPr lang="en-US" altLang="zh-CN" dirty="0" err="1"/>
              <a:t>SkinID</a:t>
            </a:r>
            <a:r>
              <a:rPr lang="zh-CN" altLang="zh-CN" dirty="0"/>
              <a:t>的称为已命名外观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同</a:t>
            </a:r>
            <a:r>
              <a:rPr lang="zh-CN" altLang="zh-CN" dirty="0"/>
              <a:t>一主题中不允许同种类型控件有重复的</a:t>
            </a:r>
            <a:r>
              <a:rPr lang="en-US" altLang="zh-CN" dirty="0" err="1"/>
              <a:t>SkinID</a:t>
            </a:r>
            <a:r>
              <a:rPr lang="zh-CN" altLang="zh-CN" dirty="0"/>
              <a:t>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添加</a:t>
            </a:r>
            <a:r>
              <a:rPr lang="en-US" altLang="zh-CN" dirty="0"/>
              <a:t>CSS</a:t>
            </a:r>
            <a:r>
              <a:rPr lang="zh-CN" altLang="zh-CN" dirty="0"/>
              <a:t>到</a:t>
            </a:r>
            <a:r>
              <a:rPr lang="zh-CN" altLang="zh-CN" dirty="0" smtClean="0"/>
              <a:t>主题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添加图片文件到</a:t>
            </a:r>
            <a:r>
              <a:rPr lang="zh-CN" altLang="zh-CN" dirty="0" smtClean="0"/>
              <a:t>主题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10.1.3  </a:t>
            </a:r>
            <a:r>
              <a:rPr lang="zh-CN" altLang="zh-CN" dirty="0"/>
              <a:t>使用主题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可以在单个页面中应用主题，也可以在网站或网站的部分页面中应用主题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对单个页面应用主题需要使用</a:t>
            </a:r>
            <a:r>
              <a:rPr lang="en-US" altLang="zh-CN" dirty="0"/>
              <a:t>@ Page</a:t>
            </a:r>
            <a:r>
              <a:rPr lang="zh-CN" altLang="en-US" dirty="0"/>
              <a:t>指令的</a:t>
            </a:r>
            <a:r>
              <a:rPr lang="en-US" altLang="zh-CN" dirty="0"/>
              <a:t>Theme</a:t>
            </a:r>
            <a:r>
              <a:rPr lang="zh-CN" altLang="en-US" dirty="0"/>
              <a:t>或</a:t>
            </a:r>
            <a:r>
              <a:rPr lang="en-US" altLang="zh-CN" dirty="0" err="1"/>
              <a:t>StylesheetTheme</a:t>
            </a:r>
            <a:r>
              <a:rPr lang="zh-CN" altLang="en-US" dirty="0"/>
              <a:t>属性</a:t>
            </a:r>
            <a:r>
              <a:rPr lang="zh-CN" altLang="en-US" dirty="0" smtClean="0"/>
              <a:t>。如：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&lt;%@ </a:t>
            </a:r>
            <a:r>
              <a:rPr lang="en-US" altLang="zh-CN" dirty="0"/>
              <a:t>Page Theme="</a:t>
            </a:r>
            <a:r>
              <a:rPr lang="en-US" altLang="zh-CN" dirty="0" err="1"/>
              <a:t>ThemeName</a:t>
            </a:r>
            <a:r>
              <a:rPr lang="en-US" altLang="zh-CN" dirty="0"/>
              <a:t>" %&gt;</a:t>
            </a:r>
          </a:p>
          <a:p>
            <a:pPr marL="0" indent="0">
              <a:buNone/>
            </a:pPr>
            <a:r>
              <a:rPr lang="en-US" altLang="zh-CN" dirty="0" smtClean="0"/>
              <a:t>  &lt;%@ </a:t>
            </a:r>
            <a:r>
              <a:rPr lang="en-US" altLang="zh-CN" dirty="0"/>
              <a:t>Page </a:t>
            </a:r>
            <a:r>
              <a:rPr lang="en-US" altLang="zh-CN" dirty="0" err="1"/>
              <a:t>StylesheetTheme</a:t>
            </a:r>
            <a:r>
              <a:rPr lang="en-US" altLang="zh-CN" dirty="0"/>
              <a:t>="</a:t>
            </a:r>
            <a:r>
              <a:rPr lang="en-US" altLang="zh-CN" dirty="0" err="1"/>
              <a:t>ThemeName</a:t>
            </a:r>
            <a:r>
              <a:rPr lang="en-US" altLang="zh-CN" dirty="0"/>
              <a:t>" %&gt;</a:t>
            </a:r>
          </a:p>
        </p:txBody>
      </p:sp>
    </p:spTree>
    <p:extLst>
      <p:ext uri="{BB962C8B-B14F-4D97-AF65-F5344CB8AC3E}">
        <p14:creationId xmlns:p14="http://schemas.microsoft.com/office/powerpoint/2010/main" val="1963324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对网站应用主题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通过修改网站的</a:t>
            </a:r>
            <a:r>
              <a:rPr lang="en-US" altLang="zh-CN" dirty="0" err="1"/>
              <a:t>Web.config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实现。如：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&lt;configuration&gt;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&lt;</a:t>
            </a:r>
            <a:r>
              <a:rPr lang="en-US" altLang="zh-CN" dirty="0" err="1"/>
              <a:t>system.web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&lt;</a:t>
            </a:r>
            <a:r>
              <a:rPr lang="en-US" altLang="zh-CN" dirty="0"/>
              <a:t>pages theme="</a:t>
            </a:r>
            <a:r>
              <a:rPr lang="en-US" altLang="zh-CN" dirty="0" err="1"/>
              <a:t>ThemeName</a:t>
            </a:r>
            <a:r>
              <a:rPr lang="en-US" altLang="zh-CN" dirty="0"/>
              <a:t>"&gt;&lt;/pages&gt;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&lt;/</a:t>
            </a:r>
            <a:r>
              <a:rPr lang="en-US" altLang="zh-CN" dirty="0" err="1"/>
              <a:t>system.web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&lt;/configuration&gt;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8667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模板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11">
      <a:majorFont>
        <a:latin typeface="Tw Cen MT"/>
        <a:ea typeface="黑体"/>
        <a:cs typeface=""/>
      </a:majorFont>
      <a:minorFont>
        <a:latin typeface="Tw Cen MT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687</TotalTime>
  <Words>1599</Words>
  <Application>Microsoft Office PowerPoint</Application>
  <PresentationFormat>全屏显示(4:3)</PresentationFormat>
  <Paragraphs>167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课件模板</vt:lpstr>
      <vt:lpstr>第10章  主题、母版和用户控件</vt:lpstr>
      <vt:lpstr>本章要点：</vt:lpstr>
      <vt:lpstr>目录</vt:lpstr>
      <vt:lpstr>目录</vt:lpstr>
      <vt:lpstr>10.1  主题</vt:lpstr>
      <vt:lpstr>10.1.1  主题概述</vt:lpstr>
      <vt:lpstr>10.1.2  自定义主题</vt:lpstr>
      <vt:lpstr>10.1.3  使用主题</vt:lpstr>
      <vt:lpstr>对网站应用主题</vt:lpstr>
      <vt:lpstr>对网站中的部分页面应用某主题</vt:lpstr>
      <vt:lpstr>禁用主题</vt:lpstr>
      <vt:lpstr>实例10-1  动态切换主题</vt:lpstr>
      <vt:lpstr>程序说明</vt:lpstr>
      <vt:lpstr>10.2  母版页</vt:lpstr>
      <vt:lpstr>10.2.1  母版页概述</vt:lpstr>
      <vt:lpstr>10.2.1  母版页概述（续）</vt:lpstr>
      <vt:lpstr>实例10-2  创建母版页</vt:lpstr>
      <vt:lpstr>10.2.3  创建内容页</vt:lpstr>
      <vt:lpstr>实例10-3  创建内容页</vt:lpstr>
      <vt:lpstr>程序说明</vt:lpstr>
      <vt:lpstr>10.3  用户控件</vt:lpstr>
      <vt:lpstr>10.3.1  用户控件概述</vt:lpstr>
      <vt:lpstr>用户控件与Web窗体的区别</vt:lpstr>
      <vt:lpstr>10.3.2  创建用户控件</vt:lpstr>
      <vt:lpstr>将单文件页转换为用户控件</vt:lpstr>
      <vt:lpstr>将代码隐藏页转换为用户控件</vt:lpstr>
      <vt:lpstr>10.3.3  使用用户控件</vt:lpstr>
      <vt:lpstr>实例10-4  使用用户控件</vt:lpstr>
      <vt:lpstr>程序说明</vt:lpstr>
      <vt:lpstr>10.4 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ASP.NET 4.5运行及开发环境</dc:title>
  <dc:subject>Web程序设计--ASP.NET实用网站开发</dc:subject>
  <dc:creator>ssgwcyxxd; ssg</dc:creator>
  <cp:lastModifiedBy>win7</cp:lastModifiedBy>
  <cp:revision>105</cp:revision>
  <cp:lastPrinted>1601-01-01T00:00:00Z</cp:lastPrinted>
  <dcterms:created xsi:type="dcterms:W3CDTF">2014-03-08T01:39:37Z</dcterms:created>
  <dcterms:modified xsi:type="dcterms:W3CDTF">2018-02-10T01:28:31Z</dcterms:modified>
</cp:coreProperties>
</file>