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60" r:id="rId4"/>
    <p:sldId id="440" r:id="rId5"/>
    <p:sldId id="358" r:id="rId6"/>
    <p:sldId id="259" r:id="rId7"/>
    <p:sldId id="262" r:id="rId8"/>
    <p:sldId id="411" r:id="rId9"/>
    <p:sldId id="359" r:id="rId10"/>
    <p:sldId id="412" r:id="rId11"/>
    <p:sldId id="385" r:id="rId12"/>
    <p:sldId id="386" r:id="rId13"/>
    <p:sldId id="387" r:id="rId14"/>
    <p:sldId id="360" r:id="rId15"/>
    <p:sldId id="354" r:id="rId16"/>
    <p:sldId id="355" r:id="rId17"/>
    <p:sldId id="388" r:id="rId18"/>
    <p:sldId id="356" r:id="rId19"/>
    <p:sldId id="357" r:id="rId20"/>
    <p:sldId id="361" r:id="rId21"/>
    <p:sldId id="298" r:id="rId22"/>
    <p:sldId id="362" r:id="rId23"/>
    <p:sldId id="363" r:id="rId24"/>
    <p:sldId id="365" r:id="rId25"/>
    <p:sldId id="413" r:id="rId26"/>
    <p:sldId id="389" r:id="rId27"/>
    <p:sldId id="366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6" autoAdjust="0"/>
    <p:restoredTop sz="86523" autoAdjust="0"/>
  </p:normalViewPr>
  <p:slideViewPr>
    <p:cSldViewPr>
      <p:cViewPr varScale="1">
        <p:scale>
          <a:sx n="47" d="100"/>
          <a:sy n="47" d="100"/>
        </p:scale>
        <p:origin x="-91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18.xml"/><Relationship Id="rId10" Type="http://schemas.openxmlformats.org/officeDocument/2006/relationships/slide" Target="slide48.xml"/><Relationship Id="rId4" Type="http://schemas.openxmlformats.org/officeDocument/2006/relationships/slide" Target="slide9.xml"/><Relationship Id="rId9" Type="http://schemas.openxmlformats.org/officeDocument/2006/relationships/slide" Target="slide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8" y="4077072"/>
            <a:ext cx="882243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14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文件处理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Directory</a:t>
            </a:r>
            <a:r>
              <a:rPr lang="zh-CN" altLang="zh-CN" dirty="0"/>
              <a:t>类常用方法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CreateDirectory</a:t>
            </a:r>
            <a:r>
              <a:rPr lang="en-US" altLang="zh-CN" dirty="0"/>
              <a:t>()</a:t>
            </a:r>
            <a:r>
              <a:rPr lang="zh-CN" altLang="zh-CN" dirty="0"/>
              <a:t>：创建指定路径中的文件夹。</a:t>
            </a:r>
          </a:p>
          <a:p>
            <a:r>
              <a:rPr lang="en-US" altLang="zh-CN" dirty="0"/>
              <a:t>Delete()</a:t>
            </a:r>
            <a:r>
              <a:rPr lang="zh-CN" altLang="zh-CN" dirty="0"/>
              <a:t>：删除指定的文件夹。</a:t>
            </a:r>
          </a:p>
          <a:p>
            <a:r>
              <a:rPr lang="en-US" altLang="zh-CN" dirty="0"/>
              <a:t>Exists()</a:t>
            </a:r>
            <a:r>
              <a:rPr lang="zh-CN" altLang="zh-CN" dirty="0"/>
              <a:t>：确定是否存在文件夹路径。</a:t>
            </a:r>
          </a:p>
          <a:p>
            <a:r>
              <a:rPr lang="en-US" altLang="zh-CN" dirty="0" err="1"/>
              <a:t>GetCurrentDirectory</a:t>
            </a:r>
            <a:r>
              <a:rPr lang="en-US" altLang="zh-CN" dirty="0"/>
              <a:t>()</a:t>
            </a:r>
            <a:r>
              <a:rPr lang="zh-CN" altLang="zh-CN" dirty="0"/>
              <a:t>：获取应用程序的当前文件夹。</a:t>
            </a:r>
          </a:p>
          <a:p>
            <a:r>
              <a:rPr lang="en-US" altLang="zh-CN" dirty="0" err="1"/>
              <a:t>GetDirectories</a:t>
            </a:r>
            <a:r>
              <a:rPr lang="en-US" altLang="zh-CN" dirty="0"/>
              <a:t>()</a:t>
            </a:r>
            <a:r>
              <a:rPr lang="zh-CN" altLang="zh-CN" dirty="0"/>
              <a:t>：获取指定文件夹中所有子文件夹名称的集合。</a:t>
            </a:r>
          </a:p>
          <a:p>
            <a:r>
              <a:rPr lang="en-US" altLang="zh-CN" dirty="0" err="1"/>
              <a:t>GetFiles</a:t>
            </a:r>
            <a:r>
              <a:rPr lang="en-US" altLang="zh-CN" dirty="0"/>
              <a:t>()</a:t>
            </a:r>
            <a:r>
              <a:rPr lang="zh-CN" altLang="zh-CN" dirty="0"/>
              <a:t>：返回指定文件夹中所有文件的集合。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Directory</a:t>
            </a:r>
            <a:r>
              <a:rPr lang="zh-CN" altLang="zh-CN" dirty="0"/>
              <a:t>类常用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GetFileSystemEntries</a:t>
            </a:r>
            <a:r>
              <a:rPr lang="en-US" altLang="zh-CN" dirty="0"/>
              <a:t>()</a:t>
            </a:r>
            <a:r>
              <a:rPr lang="zh-CN" altLang="zh-CN" dirty="0"/>
              <a:t>：返回指定文件夹中所有文件和子文件夹的名称集合。</a:t>
            </a:r>
          </a:p>
          <a:p>
            <a:r>
              <a:rPr lang="en-US" altLang="zh-CN" dirty="0" err="1"/>
              <a:t>GetLogicalDrives</a:t>
            </a:r>
            <a:r>
              <a:rPr lang="en-US" altLang="zh-CN" dirty="0"/>
              <a:t>()</a:t>
            </a:r>
            <a:r>
              <a:rPr lang="zh-CN" altLang="zh-CN" dirty="0"/>
              <a:t>：检索格式为“</a:t>
            </a:r>
            <a:r>
              <a:rPr lang="en-US" altLang="zh-CN" dirty="0"/>
              <a:t>&lt;</a:t>
            </a:r>
            <a:r>
              <a:rPr lang="zh-CN" altLang="zh-CN" dirty="0"/>
              <a:t>驱动器号</a:t>
            </a:r>
            <a:r>
              <a:rPr lang="en-US" altLang="zh-CN" dirty="0"/>
              <a:t>&gt;:\</a:t>
            </a:r>
            <a:r>
              <a:rPr lang="zh-CN" altLang="zh-CN" dirty="0"/>
              <a:t>”的逻辑驱动器的名称。</a:t>
            </a:r>
          </a:p>
          <a:p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  <a:r>
              <a:rPr lang="zh-CN" altLang="zh-CN" dirty="0"/>
              <a:t>：检索指定路径的父文件夹，包括绝对路径和相对路径。</a:t>
            </a:r>
          </a:p>
          <a:p>
            <a:r>
              <a:rPr lang="en-US" altLang="zh-CN" dirty="0"/>
              <a:t>Move()</a:t>
            </a:r>
            <a:r>
              <a:rPr lang="zh-CN" altLang="zh-CN" dirty="0"/>
              <a:t>：将文件或文件夹及其内容移到新位置。</a:t>
            </a:r>
          </a:p>
          <a:p>
            <a:r>
              <a:rPr lang="en-US" altLang="zh-CN" dirty="0" err="1"/>
              <a:t>SetCurrentDirectory</a:t>
            </a:r>
            <a:r>
              <a:rPr lang="en-US" altLang="zh-CN" dirty="0"/>
              <a:t>()</a:t>
            </a:r>
            <a:r>
              <a:rPr lang="zh-CN" altLang="zh-CN" dirty="0"/>
              <a:t>：设置当前文件夹。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err="1"/>
              <a:t>DirectoryInfo</a:t>
            </a:r>
            <a:r>
              <a:rPr lang="zh-CN" altLang="zh-CN" dirty="0"/>
              <a:t>类常用方法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Create()</a:t>
            </a:r>
            <a:r>
              <a:rPr lang="zh-CN" altLang="zh-CN" dirty="0"/>
              <a:t>：创建文件夹。</a:t>
            </a:r>
          </a:p>
          <a:p>
            <a:r>
              <a:rPr lang="en-US" altLang="zh-CN" dirty="0" err="1"/>
              <a:t>CreateSubdirectory</a:t>
            </a:r>
            <a:r>
              <a:rPr lang="en-US" altLang="zh-CN" dirty="0"/>
              <a:t> ()</a:t>
            </a:r>
            <a:r>
              <a:rPr lang="zh-CN" altLang="zh-CN" dirty="0"/>
              <a:t>：在指定路径中创建一个或多个子文件夹。</a:t>
            </a:r>
          </a:p>
          <a:p>
            <a:r>
              <a:rPr lang="en-US" altLang="zh-CN" dirty="0"/>
              <a:t>Delete()</a:t>
            </a:r>
            <a:r>
              <a:rPr lang="zh-CN" altLang="zh-CN" dirty="0"/>
              <a:t>：删除当前文件夹。</a:t>
            </a:r>
          </a:p>
          <a:p>
            <a:r>
              <a:rPr lang="en-US" altLang="zh-CN" dirty="0" err="1"/>
              <a:t>GetDirectories</a:t>
            </a:r>
            <a:r>
              <a:rPr lang="en-US" altLang="zh-CN" dirty="0"/>
              <a:t>()</a:t>
            </a:r>
            <a:r>
              <a:rPr lang="zh-CN" altLang="zh-CN" dirty="0"/>
              <a:t>：返回当前文件夹的子文件夹。</a:t>
            </a:r>
          </a:p>
          <a:p>
            <a:r>
              <a:rPr lang="en-US" altLang="zh-CN" dirty="0" err="1"/>
              <a:t>GetFiles</a:t>
            </a:r>
            <a:r>
              <a:rPr lang="en-US" altLang="zh-CN" dirty="0"/>
              <a:t>()</a:t>
            </a:r>
            <a:r>
              <a:rPr lang="zh-CN" altLang="zh-CN" dirty="0"/>
              <a:t>：返回当前文件夹中所有文件的集合。</a:t>
            </a:r>
          </a:p>
          <a:p>
            <a:r>
              <a:rPr lang="en-US" altLang="zh-CN" dirty="0" err="1"/>
              <a:t>MoveTo</a:t>
            </a:r>
            <a:r>
              <a:rPr lang="en-US" altLang="zh-CN" dirty="0"/>
              <a:t>()</a:t>
            </a:r>
            <a:r>
              <a:rPr lang="zh-CN" altLang="zh-CN" dirty="0"/>
              <a:t>：将当前文件夹移动到新位置。</a:t>
            </a:r>
          </a:p>
          <a:p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：返回用户所传递的原始路径。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14.1.2  </a:t>
            </a:r>
            <a:r>
              <a:rPr lang="zh-CN" altLang="zh-CN" dirty="0"/>
              <a:t>文件夹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Directory</a:t>
            </a:r>
            <a:r>
              <a:rPr lang="zh-CN" altLang="zh-CN" dirty="0"/>
              <a:t>类的所有方法都是静态的，也就是说，这些方法可以直接调用，并且所有方法在执行时都将进行安全检查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DirectoryInfo</a:t>
            </a:r>
            <a:r>
              <a:rPr lang="zh-CN" altLang="zh-CN" dirty="0"/>
              <a:t>类的方法是实例方法，使用前必须建立</a:t>
            </a:r>
            <a:r>
              <a:rPr lang="en-US" altLang="zh-CN" dirty="0" err="1"/>
              <a:t>DirectoryInfo</a:t>
            </a:r>
            <a:r>
              <a:rPr lang="zh-CN" altLang="zh-CN" dirty="0"/>
              <a:t>类的实例。</a:t>
            </a:r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 Path</a:t>
            </a:r>
            <a:r>
              <a:rPr lang="zh-CN" altLang="zh-CN" dirty="0"/>
              <a:t>类常用方法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ChangeExtension</a:t>
            </a:r>
            <a:r>
              <a:rPr lang="en-US" altLang="zh-CN" dirty="0"/>
              <a:t>()</a:t>
            </a:r>
            <a:r>
              <a:rPr lang="zh-CN" altLang="zh-CN" dirty="0"/>
              <a:t>：更改路径字符串的扩展名。</a:t>
            </a:r>
          </a:p>
          <a:p>
            <a:r>
              <a:rPr lang="en-US" altLang="zh-CN" dirty="0"/>
              <a:t>Combine()</a:t>
            </a:r>
            <a:r>
              <a:rPr lang="zh-CN" altLang="zh-CN" dirty="0"/>
              <a:t>：合并两个路径字符串。</a:t>
            </a:r>
          </a:p>
          <a:p>
            <a:r>
              <a:rPr lang="en-US" altLang="zh-CN" dirty="0" err="1"/>
              <a:t>GetDirectoryName</a:t>
            </a:r>
            <a:r>
              <a:rPr lang="en-US" altLang="zh-CN" dirty="0"/>
              <a:t>()</a:t>
            </a:r>
            <a:r>
              <a:rPr lang="zh-CN" altLang="zh-CN" dirty="0"/>
              <a:t>：返回指定路径字符串的文件夹信息。</a:t>
            </a:r>
          </a:p>
          <a:p>
            <a:r>
              <a:rPr lang="en-US" altLang="zh-CN" dirty="0" err="1"/>
              <a:t>GetExtension</a:t>
            </a:r>
            <a:r>
              <a:rPr lang="en-US" altLang="zh-CN" dirty="0"/>
              <a:t>()</a:t>
            </a:r>
            <a:r>
              <a:rPr lang="zh-CN" altLang="zh-CN" dirty="0"/>
              <a:t>：返回指定路径字符串的扩展名。</a:t>
            </a:r>
          </a:p>
          <a:p>
            <a:r>
              <a:rPr lang="en-US" altLang="zh-CN" dirty="0" err="1"/>
              <a:t>GetFileName</a:t>
            </a:r>
            <a:r>
              <a:rPr lang="en-US" altLang="zh-CN" dirty="0"/>
              <a:t>()</a:t>
            </a:r>
            <a:r>
              <a:rPr lang="zh-CN" altLang="zh-CN" dirty="0"/>
              <a:t>：返回指定路径字符串的文件名和扩展名。</a:t>
            </a:r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 Path</a:t>
            </a:r>
            <a:r>
              <a:rPr lang="zh-CN" altLang="zh-CN" dirty="0"/>
              <a:t>类常用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GetFileNameWithoutExtension</a:t>
            </a:r>
            <a:r>
              <a:rPr lang="en-US" altLang="zh-CN" dirty="0"/>
              <a:t>()</a:t>
            </a:r>
            <a:r>
              <a:rPr lang="zh-CN" altLang="zh-CN" dirty="0"/>
              <a:t>：返回不具有扩展名的文件名。</a:t>
            </a:r>
          </a:p>
          <a:p>
            <a:r>
              <a:rPr lang="en-US" altLang="zh-CN" dirty="0" err="1"/>
              <a:t>GetFullPath</a:t>
            </a:r>
            <a:r>
              <a:rPr lang="en-US" altLang="zh-CN" dirty="0"/>
              <a:t>()</a:t>
            </a:r>
            <a:r>
              <a:rPr lang="zh-CN" altLang="zh-CN" dirty="0"/>
              <a:t>：返回指定路径字符串的绝对路径。</a:t>
            </a:r>
          </a:p>
          <a:p>
            <a:r>
              <a:rPr lang="en-US" altLang="zh-CN" dirty="0" err="1"/>
              <a:t>GetPathRoot</a:t>
            </a:r>
            <a:r>
              <a:rPr lang="en-US" altLang="zh-CN" dirty="0"/>
              <a:t>()</a:t>
            </a:r>
            <a:r>
              <a:rPr lang="zh-CN" altLang="zh-CN" dirty="0"/>
              <a:t>：获取指定路径的根文件夹信息。</a:t>
            </a:r>
          </a:p>
          <a:p>
            <a:r>
              <a:rPr lang="en-US" altLang="zh-CN" dirty="0" err="1"/>
              <a:t>GetRandomFileName</a:t>
            </a:r>
            <a:r>
              <a:rPr lang="en-US" altLang="zh-CN" dirty="0"/>
              <a:t>()</a:t>
            </a:r>
            <a:r>
              <a:rPr lang="zh-CN" altLang="zh-CN" dirty="0"/>
              <a:t>：返回随机文件夹名或文件名。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14-2  </a:t>
            </a:r>
            <a:r>
              <a:rPr lang="zh-CN" altLang="zh-CN" dirty="0"/>
              <a:t>计算指定文件夹的大小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本实例</a:t>
            </a:r>
            <a:r>
              <a:rPr lang="zh-CN" altLang="zh-CN" dirty="0" smtClean="0"/>
              <a:t>在</a:t>
            </a:r>
            <a:r>
              <a:rPr lang="zh-CN" altLang="zh-CN" dirty="0"/>
              <a:t>文本框中输入文件夹路径后，单击“计算”按钮，则遍历该文件夹下所有的子文件夹和文件并统计大小，再以树形方式显示文件夹结构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Directory.aspx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自定义的静态方法</a:t>
            </a:r>
            <a:r>
              <a:rPr lang="en-US" altLang="zh-CN" dirty="0" err="1"/>
              <a:t>DirSize</a:t>
            </a:r>
            <a:r>
              <a:rPr lang="en-US" altLang="zh-CN" dirty="0"/>
              <a:t>()</a:t>
            </a:r>
            <a:r>
              <a:rPr lang="zh-CN" altLang="zh-CN" dirty="0"/>
              <a:t>分为两部分：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）对于文件夹下的文件，利用语句“</a:t>
            </a:r>
            <a:r>
              <a:rPr lang="en-US" altLang="zh-CN" dirty="0" err="1"/>
              <a:t>FileInfo</a:t>
            </a:r>
            <a:r>
              <a:rPr lang="en-US" altLang="zh-CN" dirty="0"/>
              <a:t>[] </a:t>
            </a:r>
            <a:r>
              <a:rPr lang="en-US" altLang="zh-CN" dirty="0" err="1"/>
              <a:t>fis</a:t>
            </a:r>
            <a:r>
              <a:rPr lang="en-US" altLang="zh-CN" dirty="0"/>
              <a:t> = </a:t>
            </a:r>
            <a:r>
              <a:rPr lang="en-US" altLang="zh-CN" dirty="0" err="1"/>
              <a:t>dirInfo.GetFiles</a:t>
            </a:r>
            <a:r>
              <a:rPr lang="en-US" altLang="zh-CN" dirty="0"/>
              <a:t>();</a:t>
            </a:r>
            <a:r>
              <a:rPr lang="zh-CN" altLang="zh-CN" dirty="0"/>
              <a:t>”返回</a:t>
            </a:r>
            <a:r>
              <a:rPr lang="en-US" altLang="zh-CN" dirty="0" err="1"/>
              <a:t>FileInfo</a:t>
            </a:r>
            <a:r>
              <a:rPr lang="zh-CN" altLang="zh-CN" dirty="0"/>
              <a:t>对象的集合，然后累计所有文件大小。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）对于文件夹下的子文件夹，利用语句“</a:t>
            </a:r>
            <a:r>
              <a:rPr lang="en-US" altLang="zh-CN" dirty="0" err="1"/>
              <a:t>DirectoryInfo</a:t>
            </a:r>
            <a:r>
              <a:rPr lang="en-US" altLang="zh-CN" dirty="0"/>
              <a:t>[] dis = </a:t>
            </a:r>
            <a:r>
              <a:rPr lang="en-US" altLang="zh-CN" dirty="0" err="1"/>
              <a:t>dirInfo.GetDirectories</a:t>
            </a:r>
            <a:r>
              <a:rPr lang="en-US" altLang="zh-CN" dirty="0"/>
              <a:t>();</a:t>
            </a:r>
            <a:r>
              <a:rPr lang="zh-CN" altLang="zh-CN" dirty="0"/>
              <a:t>”返回</a:t>
            </a:r>
            <a:r>
              <a:rPr lang="en-US" altLang="zh-CN" dirty="0" err="1"/>
              <a:t>DirectoryInfo</a:t>
            </a:r>
            <a:r>
              <a:rPr lang="zh-CN" altLang="zh-CN" dirty="0"/>
              <a:t>对象的集合，然后利用递归调用</a:t>
            </a:r>
            <a:r>
              <a:rPr lang="en-US" altLang="zh-CN" dirty="0" err="1"/>
              <a:t>DirSize</a:t>
            </a:r>
            <a:r>
              <a:rPr lang="en-US" altLang="zh-CN" dirty="0"/>
              <a:t>()</a:t>
            </a:r>
            <a:r>
              <a:rPr lang="zh-CN" altLang="zh-CN" dirty="0"/>
              <a:t>方法计算子文件夹下所有文件大小的和。</a:t>
            </a:r>
          </a:p>
          <a:p>
            <a:r>
              <a:rPr lang="zh-CN" altLang="zh-CN" dirty="0"/>
              <a:t>另外，利用语句“</a:t>
            </a:r>
            <a:r>
              <a:rPr lang="en-US" altLang="zh-CN" dirty="0" err="1"/>
              <a:t>parent.ChildNodes.Add</a:t>
            </a:r>
            <a:r>
              <a:rPr lang="en-US" altLang="zh-CN" dirty="0"/>
              <a:t>(node);</a:t>
            </a:r>
            <a:r>
              <a:rPr lang="zh-CN" altLang="zh-CN" dirty="0"/>
              <a:t>”和“</a:t>
            </a:r>
            <a:r>
              <a:rPr lang="en-US" altLang="zh-CN" dirty="0" err="1"/>
              <a:t>parent.ChildNodes.Add</a:t>
            </a:r>
            <a:r>
              <a:rPr lang="en-US" altLang="zh-CN" dirty="0"/>
              <a:t>(</a:t>
            </a:r>
            <a:r>
              <a:rPr lang="en-US" altLang="zh-CN" dirty="0" err="1"/>
              <a:t>nodeDir</a:t>
            </a:r>
            <a:r>
              <a:rPr lang="en-US" altLang="zh-CN" dirty="0"/>
              <a:t>);</a:t>
            </a:r>
            <a:r>
              <a:rPr lang="zh-CN" altLang="zh-CN" dirty="0"/>
              <a:t>”分别将文件和文件夹添加到</a:t>
            </a:r>
            <a:r>
              <a:rPr lang="en-US" altLang="zh-CN" dirty="0" err="1"/>
              <a:t>TreeView</a:t>
            </a:r>
            <a:r>
              <a:rPr lang="zh-CN" altLang="zh-CN" dirty="0"/>
              <a:t>控件中，形成目录树。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14.1.3  </a:t>
            </a:r>
            <a:r>
              <a:rPr lang="zh-CN" altLang="zh-CN" dirty="0"/>
              <a:t>文件操作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和</a:t>
            </a:r>
            <a:r>
              <a:rPr lang="en-US" altLang="zh-CN" dirty="0" err="1"/>
              <a:t>FileInfo</a:t>
            </a:r>
            <a:r>
              <a:rPr lang="zh-CN" altLang="en-US" dirty="0"/>
              <a:t>类提供了用于创建、复制、删除、移动和打开文件的方法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File</a:t>
            </a:r>
            <a:r>
              <a:rPr lang="zh-CN" altLang="zh-CN" dirty="0"/>
              <a:t>类中的方法都是静态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FileInfo</a:t>
            </a:r>
            <a:r>
              <a:rPr lang="zh-CN" altLang="zh-CN" dirty="0"/>
              <a:t>类中的方法都是实例方法。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File</a:t>
            </a:r>
            <a:r>
              <a:rPr lang="zh-CN" altLang="zh-CN" dirty="0"/>
              <a:t>类常用方法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AppendAllText</a:t>
            </a:r>
            <a:r>
              <a:rPr lang="en-US" altLang="zh-CN" dirty="0"/>
              <a:t>()</a:t>
            </a:r>
            <a:r>
              <a:rPr lang="zh-CN" altLang="zh-CN" dirty="0"/>
              <a:t>：将指定的字符串追加到文件中，如果文件不存在则创建该文件。</a:t>
            </a:r>
          </a:p>
          <a:p>
            <a:r>
              <a:rPr lang="en-US" altLang="zh-CN" dirty="0" err="1"/>
              <a:t>AppendText</a:t>
            </a:r>
            <a:r>
              <a:rPr lang="en-US" altLang="zh-CN" dirty="0"/>
              <a:t>()</a:t>
            </a:r>
            <a:r>
              <a:rPr lang="zh-CN" altLang="zh-CN" dirty="0"/>
              <a:t>：创建一个</a:t>
            </a:r>
            <a:r>
              <a:rPr lang="en-US" altLang="zh-CN" dirty="0" err="1"/>
              <a:t>StreamWriter</a:t>
            </a:r>
            <a:r>
              <a:rPr lang="zh-CN" altLang="zh-CN" dirty="0"/>
              <a:t>，将</a:t>
            </a:r>
            <a:r>
              <a:rPr lang="en-US" altLang="zh-CN" dirty="0"/>
              <a:t>UTF-8</a:t>
            </a:r>
            <a:r>
              <a:rPr lang="zh-CN" altLang="zh-CN" dirty="0"/>
              <a:t>编码文本追加到现有文件。</a:t>
            </a:r>
          </a:p>
          <a:p>
            <a:r>
              <a:rPr lang="en-US" altLang="zh-CN" dirty="0"/>
              <a:t>Copy()</a:t>
            </a:r>
            <a:r>
              <a:rPr lang="zh-CN" altLang="zh-CN" dirty="0"/>
              <a:t>：复制文件。</a:t>
            </a:r>
          </a:p>
          <a:p>
            <a:r>
              <a:rPr lang="en-US" altLang="zh-CN" dirty="0"/>
              <a:t>Create()</a:t>
            </a:r>
            <a:r>
              <a:rPr lang="zh-CN" altLang="zh-CN" dirty="0"/>
              <a:t>：在指定路径中创建文件。</a:t>
            </a:r>
          </a:p>
          <a:p>
            <a:r>
              <a:rPr lang="en-US" altLang="zh-CN" dirty="0" err="1"/>
              <a:t>CreateText</a:t>
            </a:r>
            <a:r>
              <a:rPr lang="en-US" altLang="zh-CN" dirty="0"/>
              <a:t>()</a:t>
            </a:r>
            <a:r>
              <a:rPr lang="zh-CN" altLang="zh-CN" dirty="0"/>
              <a:t>：创建或打开一个用于写入</a:t>
            </a:r>
            <a:r>
              <a:rPr lang="en-US" altLang="zh-CN" dirty="0"/>
              <a:t>UTF-8</a:t>
            </a:r>
            <a:r>
              <a:rPr lang="zh-CN" altLang="zh-CN" dirty="0"/>
              <a:t>编码的文本文件。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掌握</a:t>
            </a:r>
            <a:r>
              <a:rPr lang="en-US" altLang="zh-CN" dirty="0"/>
              <a:t>Web</a:t>
            </a:r>
            <a:r>
              <a:rPr lang="zh-CN" altLang="zh-CN" dirty="0"/>
              <a:t>服务器上驱动器、文件夹的操作。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Web</a:t>
            </a:r>
            <a:r>
              <a:rPr lang="zh-CN" altLang="zh-CN" dirty="0"/>
              <a:t>服务器上文件的新建、移动、复制和删除操作。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Web</a:t>
            </a:r>
            <a:r>
              <a:rPr lang="zh-CN" altLang="zh-CN" dirty="0"/>
              <a:t>服务器上读写文件的方法。</a:t>
            </a:r>
          </a:p>
          <a:p>
            <a:r>
              <a:rPr lang="zh-CN" altLang="zh-CN" dirty="0"/>
              <a:t>熟悉文件的上传操作。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File</a:t>
            </a:r>
            <a:r>
              <a:rPr lang="zh-CN" altLang="zh-CN" dirty="0"/>
              <a:t>类常用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Delete()</a:t>
            </a:r>
            <a:r>
              <a:rPr lang="zh-CN" altLang="zh-CN" dirty="0"/>
              <a:t>：删除文件。</a:t>
            </a:r>
          </a:p>
          <a:p>
            <a:r>
              <a:rPr lang="en-US" altLang="zh-CN" dirty="0"/>
              <a:t>Exists()</a:t>
            </a:r>
            <a:r>
              <a:rPr lang="zh-CN" altLang="zh-CN" dirty="0"/>
              <a:t>：确定文件是否存在。</a:t>
            </a:r>
          </a:p>
          <a:p>
            <a:r>
              <a:rPr lang="en-US" altLang="zh-CN" dirty="0" err="1"/>
              <a:t>GetCreationTime</a:t>
            </a:r>
            <a:r>
              <a:rPr lang="en-US" altLang="zh-CN" dirty="0"/>
              <a:t>()</a:t>
            </a:r>
            <a:r>
              <a:rPr lang="zh-CN" altLang="zh-CN" dirty="0"/>
              <a:t>：返回文件或文件夹的创建日期和时间。</a:t>
            </a:r>
          </a:p>
          <a:p>
            <a:r>
              <a:rPr lang="en-US" altLang="zh-CN" dirty="0" err="1"/>
              <a:t>GetLastAccessTime</a:t>
            </a:r>
            <a:r>
              <a:rPr lang="en-US" altLang="zh-CN" dirty="0"/>
              <a:t>()</a:t>
            </a:r>
            <a:r>
              <a:rPr lang="zh-CN" altLang="zh-CN" dirty="0"/>
              <a:t>：返回上次访问文件或文件夹的日期和时间。</a:t>
            </a:r>
          </a:p>
          <a:p>
            <a:r>
              <a:rPr lang="en-US" altLang="zh-CN" dirty="0" err="1"/>
              <a:t>GetLastWriteTime</a:t>
            </a:r>
            <a:r>
              <a:rPr lang="en-US" altLang="zh-CN" dirty="0"/>
              <a:t>()</a:t>
            </a:r>
            <a:r>
              <a:rPr lang="zh-CN" altLang="zh-CN" dirty="0"/>
              <a:t>：返回上次写入文件或文件夹的日期和时间。</a:t>
            </a:r>
          </a:p>
          <a:p>
            <a:r>
              <a:rPr lang="en-US" altLang="zh-CN" dirty="0"/>
              <a:t>Move()</a:t>
            </a:r>
            <a:r>
              <a:rPr lang="zh-CN" altLang="zh-CN" dirty="0"/>
              <a:t>：移动文件。</a:t>
            </a:r>
          </a:p>
          <a:p>
            <a:r>
              <a:rPr lang="en-US" altLang="zh-CN" dirty="0"/>
              <a:t>Open()</a:t>
            </a:r>
            <a:r>
              <a:rPr lang="zh-CN" altLang="zh-CN" dirty="0"/>
              <a:t>：打开指定路径上的</a:t>
            </a:r>
            <a:r>
              <a:rPr lang="en-US" altLang="zh-CN" dirty="0" err="1"/>
              <a:t>FileStream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OpenRead</a:t>
            </a:r>
            <a:r>
              <a:rPr lang="en-US" altLang="zh-CN" dirty="0"/>
              <a:t>()</a:t>
            </a:r>
            <a:r>
              <a:rPr lang="zh-CN" altLang="zh-CN" dirty="0"/>
              <a:t>：打开现有文件以进行读取。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File</a:t>
            </a:r>
            <a:r>
              <a:rPr lang="zh-CN" altLang="zh-CN" dirty="0"/>
              <a:t>类常用方法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OpenText</a:t>
            </a:r>
            <a:r>
              <a:rPr lang="en-US" altLang="zh-CN" dirty="0"/>
              <a:t>()</a:t>
            </a:r>
            <a:r>
              <a:rPr lang="zh-CN" altLang="zh-CN" dirty="0"/>
              <a:t>：打开现有</a:t>
            </a:r>
            <a:r>
              <a:rPr lang="en-US" altLang="zh-CN" dirty="0"/>
              <a:t>UTF-8</a:t>
            </a:r>
            <a:r>
              <a:rPr lang="zh-CN" altLang="zh-CN" dirty="0"/>
              <a:t>编码文本文件以便进行读取操作。</a:t>
            </a:r>
          </a:p>
          <a:p>
            <a:r>
              <a:rPr lang="en-US" altLang="zh-CN" dirty="0" err="1"/>
              <a:t>OpenWrite</a:t>
            </a:r>
            <a:r>
              <a:rPr lang="en-US" altLang="zh-CN" dirty="0"/>
              <a:t>()</a:t>
            </a:r>
            <a:r>
              <a:rPr lang="zh-CN" altLang="zh-CN" dirty="0"/>
              <a:t>：打开现有文件并进行写入操作。</a:t>
            </a:r>
          </a:p>
          <a:p>
            <a:r>
              <a:rPr lang="en-US" altLang="zh-CN" dirty="0" err="1"/>
              <a:t>ReadAllText</a:t>
            </a:r>
            <a:r>
              <a:rPr lang="en-US" altLang="zh-CN" dirty="0"/>
              <a:t>()</a:t>
            </a:r>
            <a:r>
              <a:rPr lang="zh-CN" altLang="zh-CN" dirty="0"/>
              <a:t>：打开一个文本文件，将文件的所有行读入到一个字符串，然后关闭该文件。</a:t>
            </a:r>
          </a:p>
          <a:p>
            <a:r>
              <a:rPr lang="en-US" altLang="zh-CN" dirty="0"/>
              <a:t>Replace()</a:t>
            </a:r>
            <a:r>
              <a:rPr lang="zh-CN" altLang="zh-CN" dirty="0"/>
              <a:t>：使用其他文件的内容替换指定文件的内容，这一过程将删除原始文件，并创建被替换文件的备份。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dirty="0"/>
              <a:t>File</a:t>
            </a:r>
            <a:r>
              <a:rPr lang="zh-CN" altLang="zh-CN" dirty="0"/>
              <a:t>类常用方法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SetCreationTime</a:t>
            </a:r>
            <a:r>
              <a:rPr lang="en-US" altLang="zh-CN" dirty="0"/>
              <a:t>()</a:t>
            </a:r>
            <a:r>
              <a:rPr lang="zh-CN" altLang="zh-CN" dirty="0"/>
              <a:t>：设置文件的创建日期和时间。</a:t>
            </a:r>
          </a:p>
          <a:p>
            <a:r>
              <a:rPr lang="en-US" altLang="zh-CN" dirty="0" err="1"/>
              <a:t>SetLastAccessTime</a:t>
            </a:r>
            <a:r>
              <a:rPr lang="en-US" altLang="zh-CN" dirty="0"/>
              <a:t>()</a:t>
            </a:r>
            <a:r>
              <a:rPr lang="zh-CN" altLang="zh-CN" dirty="0"/>
              <a:t>：设置文件的上次访问日期和时间。</a:t>
            </a:r>
          </a:p>
          <a:p>
            <a:r>
              <a:rPr lang="en-US" altLang="zh-CN" dirty="0" err="1"/>
              <a:t>SetLastWriteTime</a:t>
            </a:r>
            <a:r>
              <a:rPr lang="en-US" altLang="zh-CN" dirty="0"/>
              <a:t>()</a:t>
            </a:r>
            <a:r>
              <a:rPr lang="zh-CN" altLang="zh-CN" dirty="0"/>
              <a:t>：设置文件的上次写入日期和时间。</a:t>
            </a:r>
          </a:p>
          <a:p>
            <a:r>
              <a:rPr lang="en-US" altLang="zh-CN" dirty="0" err="1"/>
              <a:t>WriteAllText</a:t>
            </a:r>
            <a:r>
              <a:rPr lang="en-US" altLang="zh-CN" dirty="0"/>
              <a:t>()</a:t>
            </a:r>
            <a:r>
              <a:rPr lang="zh-CN" altLang="zh-CN" dirty="0"/>
              <a:t>：创建一个新文件，在文件中写入内容，然后关闭文件。若目标文件已存在，则覆盖该文件。</a:t>
            </a:r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dirty="0" err="1"/>
              <a:t>FileInfo</a:t>
            </a:r>
            <a:r>
              <a:rPr lang="zh-CN" altLang="zh-CN" dirty="0"/>
              <a:t>类常用方法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AppendText</a:t>
            </a:r>
            <a:r>
              <a:rPr lang="en-US" altLang="zh-CN" dirty="0"/>
              <a:t>()</a:t>
            </a:r>
            <a:r>
              <a:rPr lang="zh-CN" altLang="zh-CN" dirty="0"/>
              <a:t>：创建一个</a:t>
            </a:r>
            <a:r>
              <a:rPr lang="en-US" altLang="zh-CN" dirty="0" err="1"/>
              <a:t>StreamWriter</a:t>
            </a:r>
            <a:r>
              <a:rPr lang="zh-CN" altLang="zh-CN" dirty="0"/>
              <a:t>，向文件追加文本。</a:t>
            </a:r>
          </a:p>
          <a:p>
            <a:r>
              <a:rPr lang="en-US" altLang="zh-CN" dirty="0" err="1"/>
              <a:t>CopyTo</a:t>
            </a:r>
            <a:r>
              <a:rPr lang="en-US" altLang="zh-CN" dirty="0"/>
              <a:t>()</a:t>
            </a:r>
            <a:r>
              <a:rPr lang="zh-CN" altLang="zh-CN" dirty="0"/>
              <a:t>：复制文件。</a:t>
            </a:r>
          </a:p>
          <a:p>
            <a:r>
              <a:rPr lang="en-US" altLang="zh-CN" dirty="0"/>
              <a:t>Create()</a:t>
            </a:r>
            <a:r>
              <a:rPr lang="zh-CN" altLang="zh-CN" dirty="0"/>
              <a:t>：创建文件。</a:t>
            </a:r>
          </a:p>
          <a:p>
            <a:r>
              <a:rPr lang="en-US" altLang="zh-CN" dirty="0" err="1"/>
              <a:t>CreateText</a:t>
            </a:r>
            <a:r>
              <a:rPr lang="en-US" altLang="zh-CN" dirty="0"/>
              <a:t>()</a:t>
            </a:r>
            <a:r>
              <a:rPr lang="zh-CN" altLang="zh-CN" dirty="0"/>
              <a:t>：创建一个用于写入新文本文件的</a:t>
            </a:r>
            <a:r>
              <a:rPr lang="en-US" altLang="zh-CN" dirty="0" err="1"/>
              <a:t>StreamWriter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Delete()</a:t>
            </a:r>
            <a:r>
              <a:rPr lang="zh-CN" altLang="zh-CN" dirty="0"/>
              <a:t>：删除文件。</a:t>
            </a:r>
          </a:p>
          <a:p>
            <a:r>
              <a:rPr lang="en-US" altLang="zh-CN" dirty="0" err="1"/>
              <a:t>MoveTo</a:t>
            </a:r>
            <a:r>
              <a:rPr lang="en-US" altLang="zh-CN" dirty="0"/>
              <a:t> ()</a:t>
            </a:r>
            <a:r>
              <a:rPr lang="zh-CN" altLang="zh-CN" dirty="0"/>
              <a:t>：将指定文件移到新位置，并提供指定新文件名的选项。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FileInfo</a:t>
            </a:r>
            <a:r>
              <a:rPr lang="zh-CN" altLang="zh-CN" dirty="0"/>
              <a:t>类常用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Open()</a:t>
            </a:r>
            <a:r>
              <a:rPr lang="zh-CN" altLang="zh-CN" dirty="0"/>
              <a:t>：用各种读</a:t>
            </a:r>
            <a:r>
              <a:rPr lang="en-US" altLang="zh-CN" dirty="0"/>
              <a:t>/</a:t>
            </a:r>
            <a:r>
              <a:rPr lang="zh-CN" altLang="zh-CN" dirty="0"/>
              <a:t>写访问权限和共享特权打开文件。</a:t>
            </a:r>
          </a:p>
          <a:p>
            <a:r>
              <a:rPr lang="en-US" altLang="zh-CN" dirty="0" err="1"/>
              <a:t>OpenRead</a:t>
            </a:r>
            <a:r>
              <a:rPr lang="en-US" altLang="zh-CN" dirty="0"/>
              <a:t>()</a:t>
            </a:r>
            <a:r>
              <a:rPr lang="zh-CN" altLang="zh-CN" dirty="0"/>
              <a:t>：创建只读</a:t>
            </a:r>
            <a:r>
              <a:rPr lang="en-US" altLang="zh-CN" dirty="0" err="1"/>
              <a:t>FileStream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OpenText</a:t>
            </a:r>
            <a:r>
              <a:rPr lang="en-US" altLang="zh-CN" dirty="0"/>
              <a:t>()</a:t>
            </a:r>
            <a:r>
              <a:rPr lang="zh-CN" altLang="zh-CN" dirty="0"/>
              <a:t>：创建使用</a:t>
            </a:r>
            <a:r>
              <a:rPr lang="en-US" altLang="zh-CN" dirty="0"/>
              <a:t>UTF-8</a:t>
            </a:r>
            <a:r>
              <a:rPr lang="zh-CN" altLang="zh-CN" dirty="0"/>
              <a:t>编码并从现有文本文件中进行读取的</a:t>
            </a:r>
            <a:r>
              <a:rPr lang="en-US" altLang="zh-CN" dirty="0" err="1"/>
              <a:t>StreamReader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OpenWrite</a:t>
            </a:r>
            <a:r>
              <a:rPr lang="en-US" altLang="zh-CN" dirty="0"/>
              <a:t>()</a:t>
            </a:r>
            <a:r>
              <a:rPr lang="zh-CN" altLang="zh-CN" dirty="0"/>
              <a:t>：创建只写</a:t>
            </a:r>
            <a:r>
              <a:rPr lang="en-US" altLang="zh-CN" dirty="0" err="1"/>
              <a:t>FileStream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Replace()</a:t>
            </a:r>
            <a:r>
              <a:rPr lang="zh-CN" altLang="zh-CN" dirty="0"/>
              <a:t>：使用当前文件替换指定文件的内容，同时将删除原始文件，并创建被替换文件的备份。</a:t>
            </a:r>
          </a:p>
          <a:p>
            <a:r>
              <a:rPr lang="en-US" altLang="zh-CN" dirty="0" err="1"/>
              <a:t>ToString</a:t>
            </a:r>
            <a:r>
              <a:rPr lang="en-US" altLang="zh-CN" smtClean="0"/>
              <a:t>()</a:t>
            </a:r>
            <a:r>
              <a:rPr lang="zh-CN" altLang="zh-CN" smtClean="0"/>
              <a:t>：</a:t>
            </a:r>
            <a:r>
              <a:rPr lang="zh-CN" altLang="zh-CN" dirty="0"/>
              <a:t>字符串形式返回路径。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14-3  </a:t>
            </a:r>
            <a:r>
              <a:rPr lang="zh-CN" altLang="zh-CN" dirty="0"/>
              <a:t>文件的创建、复制、删除和移动操作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本实例将根据输入的源文件和目标文件路径，实现文件的创建、复制、删除和移动操作，并给出相应操作的信息提示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FileInfo.aspx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如果源文件夹不存在，语句“</a:t>
            </a:r>
            <a:r>
              <a:rPr lang="en-US" altLang="zh-CN" dirty="0" err="1"/>
              <a:t>Directory.CreateDirectory</a:t>
            </a:r>
            <a:r>
              <a:rPr lang="en-US" altLang="zh-CN" dirty="0"/>
              <a:t>(</a:t>
            </a:r>
            <a:r>
              <a:rPr lang="en-US" altLang="zh-CN" dirty="0" err="1"/>
              <a:t>directoryName</a:t>
            </a:r>
            <a:r>
              <a:rPr lang="en-US" altLang="zh-CN" dirty="0"/>
              <a:t>);</a:t>
            </a:r>
            <a:r>
              <a:rPr lang="zh-CN" altLang="zh-CN" dirty="0"/>
              <a:t>”将创建文件夹。如果文件不存在，语句“</a:t>
            </a:r>
            <a:r>
              <a:rPr lang="en-US" altLang="zh-CN" dirty="0"/>
              <a:t>using (</a:t>
            </a:r>
            <a:r>
              <a:rPr lang="en-US" altLang="zh-CN" dirty="0" err="1"/>
              <a:t>FileStream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= </a:t>
            </a:r>
            <a:r>
              <a:rPr lang="en-US" altLang="zh-CN" dirty="0" err="1"/>
              <a:t>File.Create</a:t>
            </a:r>
            <a:r>
              <a:rPr lang="en-US" altLang="zh-CN" dirty="0"/>
              <a:t>(</a:t>
            </a:r>
            <a:r>
              <a:rPr lang="en-US" altLang="zh-CN" dirty="0" err="1"/>
              <a:t>pathSource</a:t>
            </a:r>
            <a:r>
              <a:rPr lang="en-US" altLang="zh-CN" dirty="0"/>
              <a:t>)) { }</a:t>
            </a:r>
            <a:r>
              <a:rPr lang="zh-CN" altLang="zh-CN" dirty="0"/>
              <a:t>”将创建一个空文件，然后会自动关闭</a:t>
            </a:r>
            <a:r>
              <a:rPr lang="en-US" altLang="zh-CN" dirty="0" err="1"/>
              <a:t>fs</a:t>
            </a:r>
            <a:r>
              <a:rPr lang="zh-CN" altLang="zh-CN" dirty="0"/>
              <a:t>对象。</a:t>
            </a:r>
          </a:p>
          <a:p>
            <a:r>
              <a:rPr lang="zh-CN" altLang="zh-CN" dirty="0"/>
              <a:t>另外，还可以利用</a:t>
            </a:r>
            <a:r>
              <a:rPr lang="en-US" altLang="zh-CN" dirty="0" err="1"/>
              <a:t>FileInfo</a:t>
            </a:r>
            <a:r>
              <a:rPr lang="zh-CN" altLang="zh-CN" dirty="0"/>
              <a:t>类的</a:t>
            </a:r>
            <a:r>
              <a:rPr lang="en-US" altLang="zh-CN" dirty="0" err="1"/>
              <a:t>CreationTime</a:t>
            </a:r>
            <a:r>
              <a:rPr lang="zh-CN" altLang="zh-CN" dirty="0"/>
              <a:t>属性获取文件的创建时间，</a:t>
            </a:r>
            <a:r>
              <a:rPr lang="en-US" altLang="zh-CN" dirty="0"/>
              <a:t>Length</a:t>
            </a:r>
            <a:r>
              <a:rPr lang="zh-CN" altLang="zh-CN" dirty="0"/>
              <a:t>属性获取文件大小等信息。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14.2  </a:t>
            </a:r>
            <a:r>
              <a:rPr lang="zh-CN" altLang="zh-CN" dirty="0"/>
              <a:t>读写文件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读写文件是</a:t>
            </a:r>
            <a:r>
              <a:rPr lang="en-US" altLang="zh-CN" dirty="0"/>
              <a:t>Web</a:t>
            </a:r>
            <a:r>
              <a:rPr lang="zh-CN" altLang="zh-CN" dirty="0"/>
              <a:t>应用程序中的一个重要操作。在保存程序的数据、动态生成页面或修改应用程序的配置信息等方面都需要读写文件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采用</a:t>
            </a:r>
            <a:r>
              <a:rPr lang="zh-CN" altLang="zh-CN" dirty="0"/>
              <a:t>基于</a:t>
            </a:r>
            <a:r>
              <a:rPr lang="en-US" altLang="zh-CN" dirty="0"/>
              <a:t>Stream</a:t>
            </a:r>
            <a:r>
              <a:rPr lang="zh-CN" altLang="zh-CN" dirty="0"/>
              <a:t>类和</a:t>
            </a:r>
            <a:r>
              <a:rPr lang="en-US" altLang="zh-CN" dirty="0"/>
              <a:t>Reader/Writer</a:t>
            </a:r>
            <a:r>
              <a:rPr lang="zh-CN" altLang="zh-CN" dirty="0"/>
              <a:t>类读写</a:t>
            </a:r>
            <a:r>
              <a:rPr lang="en-US" altLang="zh-CN" dirty="0"/>
              <a:t>I/O</a:t>
            </a:r>
            <a:r>
              <a:rPr lang="zh-CN" altLang="zh-CN" dirty="0"/>
              <a:t>数据的通用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14.2.1  Stream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读写数据都使用数据流的形式实现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Stream</a:t>
            </a:r>
            <a:r>
              <a:rPr lang="zh-CN" altLang="zh-CN" dirty="0"/>
              <a:t>类是一个抽象类，因此，要完成不同数据流的操作，必须使用它的派生类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FileStream</a:t>
            </a:r>
            <a:r>
              <a:rPr lang="zh-CN" altLang="zh-CN" dirty="0" smtClean="0"/>
              <a:t>类能完成</a:t>
            </a:r>
            <a:r>
              <a:rPr lang="zh-CN" altLang="zh-CN" dirty="0"/>
              <a:t>对文件进行读取、写入、打开和关闭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96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err="1"/>
              <a:t>FileStream</a:t>
            </a:r>
            <a:r>
              <a:rPr lang="zh-CN" altLang="zh-CN" dirty="0"/>
              <a:t>类常用属性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CanRead</a:t>
            </a:r>
            <a:r>
              <a:rPr lang="zh-CN" altLang="en-US" dirty="0"/>
              <a:t>：当前数据流是否支持读取。</a:t>
            </a:r>
          </a:p>
          <a:p>
            <a:r>
              <a:rPr lang="en-US" altLang="zh-CN" dirty="0" err="1"/>
              <a:t>CanWrite</a:t>
            </a:r>
            <a:r>
              <a:rPr lang="zh-CN" altLang="en-US" dirty="0"/>
              <a:t>：当前数据流是否支持写入。</a:t>
            </a:r>
          </a:p>
          <a:p>
            <a:r>
              <a:rPr lang="en-US" altLang="zh-CN" dirty="0"/>
              <a:t>Length</a:t>
            </a:r>
            <a:r>
              <a:rPr lang="zh-CN" altLang="en-US" dirty="0"/>
              <a:t>：数据流长度（用字节表示）。</a:t>
            </a:r>
          </a:p>
          <a:p>
            <a:r>
              <a:rPr lang="en-US" altLang="zh-CN" dirty="0"/>
              <a:t>Name</a:t>
            </a:r>
            <a:r>
              <a:rPr lang="zh-CN" altLang="en-US" dirty="0"/>
              <a:t>：获取传递给构造函数的</a:t>
            </a:r>
            <a:r>
              <a:rPr lang="en-US" altLang="zh-CN" dirty="0" err="1"/>
              <a:t>FileStream</a:t>
            </a:r>
            <a:r>
              <a:rPr lang="zh-CN" altLang="en-US" dirty="0"/>
              <a:t>的名称。</a:t>
            </a:r>
          </a:p>
          <a:p>
            <a:r>
              <a:rPr lang="en-US" altLang="zh-CN" dirty="0" err="1"/>
              <a:t>ReadTimeout</a:t>
            </a:r>
            <a:r>
              <a:rPr lang="zh-CN" altLang="en-US" dirty="0"/>
              <a:t>：获取或设置一个值（以毫秒为单位），确定数据流在超时前尝试的读取时间。</a:t>
            </a:r>
          </a:p>
          <a:p>
            <a:r>
              <a:rPr lang="en-US" altLang="zh-CN" dirty="0" err="1"/>
              <a:t>WriteTimeout</a:t>
            </a:r>
            <a:r>
              <a:rPr lang="zh-CN" altLang="en-US" dirty="0"/>
              <a:t>：获取或设置一个值（以毫秒为单位），确定数据流在超时前尝试的写入时间。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613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14.1  </a:t>
            </a:r>
            <a:r>
              <a:rPr lang="zh-CN" altLang="zh-CN" dirty="0">
                <a:hlinkClick r:id="rId2" action="ppaction://hlinksldjump"/>
              </a:rPr>
              <a:t>驱动器、文件夹和文件操作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14.1.1  </a:t>
            </a:r>
            <a:r>
              <a:rPr lang="zh-CN" altLang="zh-CN" dirty="0">
                <a:hlinkClick r:id="rId3" action="ppaction://hlinksldjump"/>
              </a:rPr>
              <a:t>获取驱动器信息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14.1.2  </a:t>
            </a:r>
            <a:r>
              <a:rPr lang="zh-CN" altLang="zh-CN" dirty="0">
                <a:hlinkClick r:id="rId4" action="ppaction://hlinksldjump"/>
              </a:rPr>
              <a:t>文件夹操作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14.1.3  </a:t>
            </a:r>
            <a:r>
              <a:rPr lang="zh-CN" altLang="zh-CN" dirty="0">
                <a:hlinkClick r:id="rId5" action="ppaction://hlinksldjump"/>
              </a:rPr>
              <a:t>文件操作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14.2  </a:t>
            </a:r>
            <a:r>
              <a:rPr lang="zh-CN" altLang="zh-CN" dirty="0">
                <a:hlinkClick r:id="rId6" action="ppaction://hlinksldjump"/>
              </a:rPr>
              <a:t>读写文件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14.2.1  Stream</a:t>
            </a:r>
            <a:r>
              <a:rPr lang="zh-CN" altLang="zh-CN" dirty="0">
                <a:hlinkClick r:id="rId7" action="ppaction://hlinksldjump"/>
              </a:rPr>
              <a:t>类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14.2.2  Reader</a:t>
            </a:r>
            <a:r>
              <a:rPr lang="zh-CN" altLang="zh-CN" dirty="0">
                <a:hlinkClick r:id="rId8" action="ppaction://hlinksldjump"/>
              </a:rPr>
              <a:t>和</a:t>
            </a:r>
            <a:r>
              <a:rPr lang="en-US" altLang="zh-CN" dirty="0">
                <a:hlinkClick r:id="rId8" action="ppaction://hlinksldjump"/>
              </a:rPr>
              <a:t>Writer</a:t>
            </a:r>
            <a:r>
              <a:rPr lang="zh-CN" altLang="zh-CN" dirty="0">
                <a:hlinkClick r:id="rId8" action="ppaction://hlinksldjump"/>
              </a:rPr>
              <a:t>类</a:t>
            </a:r>
            <a:endParaRPr lang="zh-CN" altLang="zh-CN" dirty="0"/>
          </a:p>
          <a:p>
            <a:r>
              <a:rPr lang="en-US" altLang="zh-CN" dirty="0">
                <a:hlinkClick r:id="rId9" action="ppaction://hlinksldjump"/>
              </a:rPr>
              <a:t>14.3  </a:t>
            </a:r>
            <a:r>
              <a:rPr lang="zh-CN" altLang="zh-CN" dirty="0">
                <a:hlinkClick r:id="rId9" action="ppaction://hlinksldjump"/>
              </a:rPr>
              <a:t>文件上传</a:t>
            </a:r>
            <a:endParaRPr lang="zh-CN" altLang="zh-CN" dirty="0"/>
          </a:p>
          <a:p>
            <a:r>
              <a:rPr lang="en-US" altLang="zh-CN" dirty="0">
                <a:hlinkClick r:id="rId10" action="ppaction://hlinksldjump"/>
              </a:rPr>
              <a:t>14.4  </a:t>
            </a:r>
            <a:r>
              <a:rPr lang="zh-CN" altLang="zh-CN" dirty="0">
                <a:hlinkClick r:id="rId10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 </a:t>
            </a:r>
            <a:r>
              <a:rPr lang="en-US" altLang="zh-CN" dirty="0" err="1"/>
              <a:t>FileStream</a:t>
            </a:r>
            <a:r>
              <a:rPr lang="zh-CN" altLang="zh-CN" dirty="0"/>
              <a:t>类常用方法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BeginRead</a:t>
            </a:r>
            <a:r>
              <a:rPr lang="en-US" altLang="zh-CN" dirty="0"/>
              <a:t>()</a:t>
            </a:r>
            <a:r>
              <a:rPr lang="zh-CN" altLang="zh-CN" dirty="0"/>
              <a:t>：开始异步读取。</a:t>
            </a:r>
          </a:p>
          <a:p>
            <a:r>
              <a:rPr lang="en-US" altLang="zh-CN" dirty="0" err="1"/>
              <a:t>BeginWrite</a:t>
            </a:r>
            <a:r>
              <a:rPr lang="en-US" altLang="zh-CN" dirty="0"/>
              <a:t>()</a:t>
            </a:r>
            <a:r>
              <a:rPr lang="zh-CN" altLang="zh-CN" dirty="0"/>
              <a:t>：开始异步写入。</a:t>
            </a:r>
          </a:p>
          <a:p>
            <a:r>
              <a:rPr lang="en-US" altLang="zh-CN" dirty="0"/>
              <a:t>Close()</a:t>
            </a:r>
            <a:r>
              <a:rPr lang="zh-CN" altLang="zh-CN" dirty="0"/>
              <a:t>：关闭当前数据流并释放与之关联的所有资源。</a:t>
            </a:r>
          </a:p>
          <a:p>
            <a:r>
              <a:rPr lang="en-US" altLang="zh-CN" dirty="0" err="1"/>
              <a:t>EndRead</a:t>
            </a:r>
            <a:r>
              <a:rPr lang="en-US" altLang="zh-CN" dirty="0"/>
              <a:t>()</a:t>
            </a:r>
            <a:r>
              <a:rPr lang="zh-CN" altLang="zh-CN" dirty="0"/>
              <a:t>：完成异步读取。</a:t>
            </a:r>
          </a:p>
          <a:p>
            <a:r>
              <a:rPr lang="en-US" altLang="zh-CN" dirty="0" err="1"/>
              <a:t>EndWrite</a:t>
            </a:r>
            <a:r>
              <a:rPr lang="en-US" altLang="zh-CN" dirty="0"/>
              <a:t>()</a:t>
            </a:r>
            <a:r>
              <a:rPr lang="zh-CN" altLang="zh-CN" dirty="0"/>
              <a:t>：结束异步写入。</a:t>
            </a:r>
          </a:p>
          <a:p>
            <a:r>
              <a:rPr lang="en-US" altLang="zh-CN" dirty="0"/>
              <a:t>Flush()</a:t>
            </a:r>
            <a:r>
              <a:rPr lang="zh-CN" altLang="zh-CN" dirty="0"/>
              <a:t>：将缓冲区中的数据流数据写入文件，然后清除缓冲区中的数据。</a:t>
            </a:r>
          </a:p>
          <a:p>
            <a:r>
              <a:rPr lang="en-US" altLang="zh-CN" dirty="0"/>
              <a:t>Lock()</a:t>
            </a:r>
            <a:r>
              <a:rPr lang="zh-CN" altLang="zh-CN" dirty="0"/>
              <a:t>：允许读取访问的同时防止其他进程更改</a:t>
            </a:r>
            <a:r>
              <a:rPr lang="en-US" altLang="zh-CN" dirty="0" err="1"/>
              <a:t>FileStream</a:t>
            </a:r>
            <a:r>
              <a:rPr lang="zh-CN" altLang="zh-CN" dirty="0"/>
              <a:t>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39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 </a:t>
            </a:r>
            <a:r>
              <a:rPr lang="en-US" altLang="zh-CN" dirty="0" err="1"/>
              <a:t>FileStream</a:t>
            </a:r>
            <a:r>
              <a:rPr lang="zh-CN" altLang="zh-CN" dirty="0"/>
              <a:t>类常用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Read()</a:t>
            </a:r>
            <a:r>
              <a:rPr lang="zh-CN" altLang="zh-CN" dirty="0"/>
              <a:t>：从数据流中读取字节块并将该数据写入指定的缓冲区中。</a:t>
            </a:r>
          </a:p>
          <a:p>
            <a:r>
              <a:rPr lang="en-US" altLang="zh-CN" dirty="0" err="1"/>
              <a:t>ReadByte</a:t>
            </a:r>
            <a:r>
              <a:rPr lang="en-US" altLang="zh-CN" dirty="0"/>
              <a:t>()</a:t>
            </a:r>
            <a:r>
              <a:rPr lang="zh-CN" altLang="zh-CN" dirty="0"/>
              <a:t>：从文件中读取一个字节，并将读取位置偏移一个字节。</a:t>
            </a:r>
          </a:p>
          <a:p>
            <a:r>
              <a:rPr lang="en-US" altLang="zh-CN" dirty="0"/>
              <a:t>Unlock()</a:t>
            </a:r>
            <a:r>
              <a:rPr lang="zh-CN" altLang="zh-CN" dirty="0"/>
              <a:t>：允许其他进程访问以前锁定的某个文件的全部或部分。</a:t>
            </a:r>
          </a:p>
          <a:p>
            <a:r>
              <a:rPr lang="en-US" altLang="zh-CN" dirty="0"/>
              <a:t>Write()</a:t>
            </a:r>
            <a:r>
              <a:rPr lang="zh-CN" altLang="zh-CN" dirty="0"/>
              <a:t>：将缓冲区中读取的数据写入数据流。</a:t>
            </a:r>
          </a:p>
          <a:p>
            <a:r>
              <a:rPr lang="en-US" altLang="zh-CN" dirty="0" err="1"/>
              <a:t>WriteByte</a:t>
            </a:r>
            <a:r>
              <a:rPr lang="en-US" altLang="zh-CN" dirty="0"/>
              <a:t>()</a:t>
            </a:r>
            <a:r>
              <a:rPr lang="zh-CN" altLang="zh-CN" dirty="0"/>
              <a:t>：将一个字节写入文件流的当前位置。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804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err="1"/>
              <a:t>FileStream</a:t>
            </a:r>
            <a:r>
              <a:rPr lang="zh-CN" altLang="zh-CN" dirty="0"/>
              <a:t>类常用方法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注意</a:t>
            </a:r>
            <a:r>
              <a:rPr lang="zh-CN" altLang="zh-CN" b="1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当</a:t>
            </a:r>
            <a:r>
              <a:rPr lang="zh-CN" altLang="zh-CN" dirty="0"/>
              <a:t>异步写文件时需要利用</a:t>
            </a:r>
            <a:r>
              <a:rPr lang="en-US" altLang="zh-CN" dirty="0"/>
              <a:t>Lock()</a:t>
            </a:r>
            <a:r>
              <a:rPr lang="zh-CN" altLang="zh-CN" dirty="0"/>
              <a:t>和</a:t>
            </a:r>
            <a:r>
              <a:rPr lang="en-US" altLang="zh-CN" dirty="0" err="1"/>
              <a:t>UnLock</a:t>
            </a:r>
            <a:r>
              <a:rPr lang="en-US" altLang="zh-CN" dirty="0"/>
              <a:t>()</a:t>
            </a:r>
            <a:r>
              <a:rPr lang="zh-CN" altLang="zh-CN" dirty="0"/>
              <a:t>方法解决文件共享冲突问题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数据流在使用后要调用数据流的</a:t>
            </a:r>
            <a:r>
              <a:rPr lang="en-US" altLang="zh-CN" dirty="0"/>
              <a:t>Close()</a:t>
            </a:r>
            <a:r>
              <a:rPr lang="zh-CN" altLang="zh-CN" dirty="0"/>
              <a:t>方法来关闭</a:t>
            </a:r>
            <a:r>
              <a:rPr lang="zh-CN" altLang="zh-CN" dirty="0" smtClean="0"/>
              <a:t>数据流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利用</a:t>
            </a:r>
            <a:r>
              <a:rPr lang="en-US" altLang="zh-CN" dirty="0"/>
              <a:t>using</a:t>
            </a:r>
            <a:r>
              <a:rPr lang="zh-CN" altLang="zh-CN" dirty="0"/>
              <a:t>来确保数据流在使用后被关闭。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3933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14-4  </a:t>
            </a:r>
            <a:r>
              <a:rPr lang="zh-CN" altLang="zh-CN" dirty="0"/>
              <a:t>利用</a:t>
            </a:r>
            <a:r>
              <a:rPr lang="en-US" altLang="zh-CN" dirty="0" err="1"/>
              <a:t>FileStream</a:t>
            </a:r>
            <a:r>
              <a:rPr lang="zh-CN" altLang="zh-CN" dirty="0"/>
              <a:t>类读写文件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本实例首先判断网站根文件夹下的</a:t>
            </a:r>
            <a:r>
              <a:rPr lang="en-US" altLang="zh-CN" dirty="0"/>
              <a:t>Chap14</a:t>
            </a:r>
            <a:r>
              <a:rPr lang="zh-CN" altLang="zh-CN" dirty="0"/>
              <a:t>文件夹中是否存在文件</a:t>
            </a:r>
            <a:r>
              <a:rPr lang="en-US" altLang="zh-CN" dirty="0"/>
              <a:t>Test.txt</a:t>
            </a:r>
            <a:r>
              <a:rPr lang="zh-CN" altLang="zh-CN" dirty="0"/>
              <a:t>，若不存在，则新建</a:t>
            </a:r>
            <a:r>
              <a:rPr lang="en-US" altLang="zh-CN" dirty="0"/>
              <a:t>Test.txt</a:t>
            </a:r>
            <a:r>
              <a:rPr lang="zh-CN" altLang="zh-CN" dirty="0"/>
              <a:t>文件，并写入“</a:t>
            </a:r>
            <a:r>
              <a:rPr lang="en-US" altLang="zh-CN" dirty="0"/>
              <a:t>The First Line!</a:t>
            </a:r>
            <a:r>
              <a:rPr lang="zh-CN" altLang="zh-CN" dirty="0"/>
              <a:t>”；若存在，则打开并读取该</a:t>
            </a:r>
            <a:r>
              <a:rPr lang="zh-CN" altLang="zh-CN" dirty="0" smtClean="0"/>
              <a:t>文件。</a:t>
            </a:r>
            <a:r>
              <a:rPr lang="zh-CN" altLang="zh-CN" dirty="0"/>
              <a:t>单击“添加”按钮可以将文本框中输入的内容添加到文件末尾，然后再读取文件内容并显示在页面</a:t>
            </a:r>
            <a:r>
              <a:rPr lang="zh-CN" altLang="zh-CN" dirty="0" smtClean="0"/>
              <a:t>上。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FileStream.aspx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65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最初在网站根文件夹下的</a:t>
            </a:r>
            <a:r>
              <a:rPr lang="en-US" altLang="zh-CN" dirty="0"/>
              <a:t>Chap14</a:t>
            </a:r>
            <a:r>
              <a:rPr lang="zh-CN" altLang="zh-CN" dirty="0"/>
              <a:t>文件夹中不存在</a:t>
            </a:r>
            <a:r>
              <a:rPr lang="en-US" altLang="zh-CN" dirty="0"/>
              <a:t>Test.txt</a:t>
            </a:r>
            <a:r>
              <a:rPr lang="zh-CN" altLang="zh-CN" dirty="0"/>
              <a:t>文件，此时调用“</a:t>
            </a:r>
            <a:r>
              <a:rPr lang="en-US" altLang="zh-CN" dirty="0" err="1"/>
              <a:t>AppendText</a:t>
            </a:r>
            <a:r>
              <a:rPr lang="en-US" altLang="zh-CN" dirty="0"/>
              <a:t>("The First Line!");</a:t>
            </a:r>
            <a:r>
              <a:rPr lang="zh-CN" altLang="zh-CN" dirty="0"/>
              <a:t>”执行文件写操作。单击“添加”按钮时调用“</a:t>
            </a:r>
            <a:r>
              <a:rPr lang="en-US" altLang="zh-CN" dirty="0" err="1"/>
              <a:t>AppendText</a:t>
            </a:r>
            <a:r>
              <a:rPr lang="en-US" altLang="zh-CN" dirty="0"/>
              <a:t>(</a:t>
            </a:r>
            <a:r>
              <a:rPr lang="en-US" altLang="zh-CN" dirty="0" err="1"/>
              <a:t>appStr</a:t>
            </a:r>
            <a:r>
              <a:rPr lang="en-US" altLang="zh-CN" dirty="0"/>
              <a:t>);</a:t>
            </a:r>
            <a:r>
              <a:rPr lang="zh-CN" altLang="zh-CN" dirty="0"/>
              <a:t>”添加文本框中输入的内容到文件末尾，然后执行“</a:t>
            </a:r>
            <a:r>
              <a:rPr lang="en-US" altLang="zh-CN" dirty="0" err="1"/>
              <a:t>lblShow.Text</a:t>
            </a:r>
            <a:r>
              <a:rPr lang="en-US" altLang="zh-CN" dirty="0"/>
              <a:t> = </a:t>
            </a:r>
            <a:r>
              <a:rPr lang="en-US" altLang="zh-CN" dirty="0" err="1"/>
              <a:t>ReadText</a:t>
            </a:r>
            <a:r>
              <a:rPr lang="en-US" altLang="zh-CN" dirty="0"/>
              <a:t>();</a:t>
            </a:r>
            <a:r>
              <a:rPr lang="zh-CN" altLang="zh-CN" dirty="0"/>
              <a:t>”语句，读取</a:t>
            </a:r>
            <a:r>
              <a:rPr lang="en-US" altLang="zh-CN" dirty="0"/>
              <a:t>Test.txt</a:t>
            </a:r>
            <a:r>
              <a:rPr lang="zh-CN" altLang="zh-CN" dirty="0"/>
              <a:t>文件内容并显示在</a:t>
            </a:r>
            <a:r>
              <a:rPr lang="en-US" altLang="zh-CN" dirty="0" err="1"/>
              <a:t>lblShow</a:t>
            </a:r>
            <a:r>
              <a:rPr lang="zh-CN" altLang="zh-CN" dirty="0"/>
              <a:t>控件上。</a:t>
            </a:r>
          </a:p>
          <a:p>
            <a:r>
              <a:rPr lang="en-US" altLang="zh-CN" dirty="0" err="1"/>
              <a:t>Request.PhysicalApplicationPath</a:t>
            </a:r>
            <a:r>
              <a:rPr lang="zh-CN" altLang="zh-CN" dirty="0"/>
              <a:t>属性获取网站的根文件夹，</a:t>
            </a:r>
            <a:r>
              <a:rPr lang="en-US" altLang="zh-CN" dirty="0" err="1"/>
              <a:t>Path.Combine</a:t>
            </a:r>
            <a:r>
              <a:rPr lang="en-US" altLang="zh-CN" dirty="0"/>
              <a:t>()</a:t>
            </a:r>
            <a:r>
              <a:rPr lang="zh-CN" altLang="zh-CN" dirty="0"/>
              <a:t>方法将两个路径合并为一个路径字符串。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514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Encoding.UTF8</a:t>
            </a:r>
            <a:r>
              <a:rPr lang="zh-CN" altLang="zh-CN" dirty="0"/>
              <a:t>表示编码采用</a:t>
            </a:r>
            <a:r>
              <a:rPr lang="en-US" altLang="zh-CN" dirty="0"/>
              <a:t>UTF-8</a:t>
            </a:r>
            <a:r>
              <a:rPr lang="zh-CN" altLang="zh-CN" dirty="0"/>
              <a:t>编码方式，此时，支持将中文写入文件。若采用其他编码方式，在文件中写入中文时会出现乱码。另外，要使用</a:t>
            </a:r>
            <a:r>
              <a:rPr lang="en-US" altLang="zh-CN" dirty="0"/>
              <a:t>Encoding</a:t>
            </a:r>
            <a:r>
              <a:rPr lang="zh-CN" altLang="zh-CN" dirty="0"/>
              <a:t>类则需要导入命名空间</a:t>
            </a:r>
            <a:r>
              <a:rPr lang="en-US" altLang="zh-CN" dirty="0" err="1"/>
              <a:t>System.Text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41063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14.2.2  Reader</a:t>
            </a:r>
            <a:r>
              <a:rPr lang="zh-CN" altLang="zh-CN" dirty="0"/>
              <a:t>和</a:t>
            </a:r>
            <a:r>
              <a:rPr lang="en-US" altLang="zh-CN" dirty="0"/>
              <a:t>Writer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可以完成在数据流中读写字节等操作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System.IO.BinaryReader</a:t>
            </a:r>
            <a:r>
              <a:rPr lang="zh-CN" altLang="zh-CN" smtClean="0"/>
              <a:t>：</a:t>
            </a:r>
            <a:r>
              <a:rPr lang="zh-CN" altLang="en-US"/>
              <a:t>以二进制值形式从数据流中读取数据</a:t>
            </a:r>
            <a:r>
              <a:rPr lang="zh-CN" altLang="zh-CN" smtClean="0"/>
              <a:t>。</a:t>
            </a:r>
            <a:endParaRPr lang="zh-CN" altLang="zh-CN" dirty="0"/>
          </a:p>
          <a:p>
            <a:r>
              <a:rPr lang="en-US" altLang="zh-CN" dirty="0" err="1"/>
              <a:t>System.IO.StreamReader</a:t>
            </a:r>
            <a:r>
              <a:rPr lang="zh-CN" altLang="zh-CN" dirty="0"/>
              <a:t>：从字节数据流中读取字符，派生于</a:t>
            </a:r>
            <a:r>
              <a:rPr lang="en-US" altLang="zh-CN" dirty="0" err="1"/>
              <a:t>TextReader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System.IO.StringReader</a:t>
            </a:r>
            <a:r>
              <a:rPr lang="zh-CN" altLang="zh-CN" dirty="0"/>
              <a:t>：将文本读取为一系列内存字符串，派生于</a:t>
            </a:r>
            <a:r>
              <a:rPr lang="en-US" altLang="zh-CN" dirty="0" err="1"/>
              <a:t>TextReader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System.IO.TextReader</a:t>
            </a:r>
            <a:r>
              <a:rPr lang="zh-CN" altLang="zh-CN" dirty="0"/>
              <a:t>：抽象类，读取一系列字符。</a:t>
            </a:r>
          </a:p>
        </p:txBody>
      </p:sp>
    </p:spTree>
    <p:extLst>
      <p:ext uri="{BB962C8B-B14F-4D97-AF65-F5344CB8AC3E}">
        <p14:creationId xmlns:p14="http://schemas.microsoft.com/office/powerpoint/2010/main" val="876616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14.2.2  Reader</a:t>
            </a:r>
            <a:r>
              <a:rPr lang="zh-CN" altLang="zh-CN" dirty="0"/>
              <a:t>和</a:t>
            </a:r>
            <a:r>
              <a:rPr lang="en-US" altLang="zh-CN" dirty="0"/>
              <a:t>Writer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System.IO.BinaryWriter</a:t>
            </a:r>
            <a:r>
              <a:rPr lang="zh-CN" altLang="zh-CN" dirty="0"/>
              <a:t>：将二进制基本数据写入数据流。</a:t>
            </a:r>
          </a:p>
          <a:p>
            <a:r>
              <a:rPr lang="en-US" altLang="zh-CN" dirty="0" err="1"/>
              <a:t>System.IO.StreamWriter</a:t>
            </a:r>
            <a:r>
              <a:rPr lang="zh-CN" altLang="zh-CN" dirty="0"/>
              <a:t>：把字符写入数据流，派生于</a:t>
            </a:r>
            <a:r>
              <a:rPr lang="en-US" altLang="zh-CN" dirty="0" err="1"/>
              <a:t>TextWriter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System.IO.StringWriter</a:t>
            </a:r>
            <a:r>
              <a:rPr lang="zh-CN" altLang="zh-CN" dirty="0"/>
              <a:t>：将文本写入内存字符串，派生于</a:t>
            </a:r>
            <a:r>
              <a:rPr lang="en-US" altLang="zh-CN" dirty="0" err="1"/>
              <a:t>TextWriter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System.IO.TextWriter</a:t>
            </a:r>
            <a:r>
              <a:rPr lang="zh-CN" altLang="zh-CN" dirty="0"/>
              <a:t>：抽象类，写入一系列字符。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915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err="1"/>
              <a:t>TextReader</a:t>
            </a:r>
            <a:r>
              <a:rPr lang="zh-CN" altLang="zh-CN" dirty="0"/>
              <a:t>和</a:t>
            </a:r>
            <a:r>
              <a:rPr lang="en-US" altLang="zh-CN" dirty="0" err="1"/>
              <a:t>TextWriter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作为抽象类，</a:t>
            </a:r>
            <a:r>
              <a:rPr lang="zh-CN" altLang="zh-CN" dirty="0" smtClean="0"/>
              <a:t>用于</a:t>
            </a:r>
            <a:r>
              <a:rPr lang="zh-CN" altLang="zh-CN" dirty="0"/>
              <a:t>读写文本类型的内容，在使用时，应建立它们的派生类对象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90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err="1"/>
              <a:t>TextReader</a:t>
            </a:r>
            <a:r>
              <a:rPr lang="zh-CN" altLang="zh-CN" dirty="0"/>
              <a:t>类的常用方法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39</a:t>
            </a:fld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1049113"/>
              </p:ext>
            </p:extLst>
          </p:nvPr>
        </p:nvGraphicFramePr>
        <p:xfrm>
          <a:off x="305816" y="1196755"/>
          <a:ext cx="8658672" cy="55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928"/>
                <a:gridCol w="6696744"/>
              </a:tblGrid>
              <a:tr h="73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735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Close()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关闭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TextReader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并释放与之关联的所有系统资源</a:t>
                      </a:r>
                    </a:p>
                  </a:txBody>
                  <a:tcPr marL="68580" marR="68580" marT="0" marB="0" anchor="ctr"/>
                </a:tc>
              </a:tr>
              <a:tr h="1059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Peek()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读取下一个字符，但不使用该字符。当读到文件尾时，返回值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-1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，可以根据返回值判断是否已到文件尾</a:t>
                      </a:r>
                    </a:p>
                  </a:txBody>
                  <a:tcPr marL="68580" marR="68580" marT="0" marB="0" anchor="ctr"/>
                </a:tc>
              </a:tr>
              <a:tr h="735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Read()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从输入数据流中读取数据</a:t>
                      </a:r>
                    </a:p>
                  </a:txBody>
                  <a:tcPr marL="68580" marR="68580" marT="0" marB="0" anchor="ctr"/>
                </a:tc>
              </a:tr>
              <a:tr h="735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ReadBlock()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从当前数据流中读取最大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count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值的字符，再从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index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值开始将该数据写入缓冲区</a:t>
                      </a:r>
                    </a:p>
                  </a:txBody>
                  <a:tcPr marL="68580" marR="68580" marT="0" marB="0" anchor="ctr"/>
                </a:tc>
              </a:tr>
              <a:tr h="735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ReadLine()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从当前数据流中读取一行字符并将数据作为字符串返回</a:t>
                      </a:r>
                    </a:p>
                  </a:txBody>
                  <a:tcPr marL="68580" marR="68580" marT="0" marB="0" anchor="ctr"/>
                </a:tc>
              </a:tr>
              <a:tr h="735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ReadToEnd()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读取从当前位置到结尾的所有字符并将它们作为一个字符串返回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669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14.1  </a:t>
            </a:r>
            <a:r>
              <a:rPr lang="zh-CN" altLang="zh-CN" dirty="0"/>
              <a:t>驱动器、文件夹和文件操作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zh-CN" dirty="0"/>
              <a:t>服务器上的驱动器、文件夹和文件等操作很广泛，如越来越流行的网络硬盘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使用时，需要导入</a:t>
            </a:r>
            <a:r>
              <a:rPr lang="en-US" altLang="zh-CN" dirty="0"/>
              <a:t>System.IO</a:t>
            </a:r>
            <a:r>
              <a:rPr lang="zh-CN" altLang="zh-CN" dirty="0"/>
              <a:t>命名空间来处理驱动器、文件夹和文件的基本操作。</a:t>
            </a:r>
          </a:p>
        </p:txBody>
      </p:sp>
    </p:spTree>
    <p:extLst>
      <p:ext uri="{BB962C8B-B14F-4D97-AF65-F5344CB8AC3E}">
        <p14:creationId xmlns:p14="http://schemas.microsoft.com/office/powerpoint/2010/main" val="3091089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err="1"/>
              <a:t>TextWriter</a:t>
            </a:r>
            <a:r>
              <a:rPr lang="zh-CN" altLang="zh-CN" dirty="0"/>
              <a:t>类的常用方法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40</a:t>
            </a:fld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6012369"/>
              </p:ext>
            </p:extLst>
          </p:nvPr>
        </p:nvGraphicFramePr>
        <p:xfrm>
          <a:off x="467544" y="1124744"/>
          <a:ext cx="8153400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353200"/>
              </a:tblGrid>
              <a:tr h="918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918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Close()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关闭当前编写器并释放任何与该编写器关联的系统资源</a:t>
                      </a:r>
                    </a:p>
                  </a:txBody>
                  <a:tcPr marL="68580" marR="68580" marT="0" marB="0" anchor="ctr"/>
                </a:tc>
              </a:tr>
              <a:tr h="1656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Flush()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将缓冲区数据写入文件，然后再清除缓冲区中内容。如不使用该方法，将在关闭文件时把缓冲区中数据写入文件</a:t>
                      </a:r>
                    </a:p>
                  </a:txBody>
                  <a:tcPr marL="68580" marR="68580" marT="0" marB="0" anchor="ctr"/>
                </a:tc>
              </a:tr>
              <a:tr h="918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Write()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将给定数据写入文本数据流，不加换行符</a:t>
                      </a:r>
                    </a:p>
                  </a:txBody>
                  <a:tcPr marL="68580" marR="68580" marT="0" marB="0" anchor="ctr"/>
                </a:tc>
              </a:tr>
              <a:tr h="918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WriteLine()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写入一行，并加一个换行符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1196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14-5  </a:t>
            </a:r>
            <a:r>
              <a:rPr lang="zh-CN" altLang="zh-CN" dirty="0"/>
              <a:t>利用</a:t>
            </a:r>
            <a:r>
              <a:rPr lang="en-US" altLang="zh-CN" dirty="0" err="1"/>
              <a:t>StreamReader</a:t>
            </a:r>
            <a:r>
              <a:rPr lang="zh-CN" altLang="zh-CN" dirty="0"/>
              <a:t>和</a:t>
            </a:r>
            <a:r>
              <a:rPr lang="en-US" altLang="zh-CN" dirty="0" err="1"/>
              <a:t>StreamWriter</a:t>
            </a:r>
            <a:r>
              <a:rPr lang="zh-CN" altLang="zh-CN" dirty="0"/>
              <a:t>读写文本文件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若</a:t>
            </a:r>
            <a:r>
              <a:rPr lang="zh-CN" altLang="zh-CN" dirty="0"/>
              <a:t>单击“写文本文件”按钮，则在当前文件夹的</a:t>
            </a:r>
            <a:r>
              <a:rPr lang="en-US" altLang="zh-CN" dirty="0"/>
              <a:t>Temp</a:t>
            </a:r>
            <a:r>
              <a:rPr lang="zh-CN" altLang="zh-CN" dirty="0"/>
              <a:t>文件夹下建立一个文本文件</a:t>
            </a:r>
            <a:r>
              <a:rPr lang="en-US" altLang="zh-CN" dirty="0"/>
              <a:t>Txt.txt</a:t>
            </a:r>
            <a:r>
              <a:rPr lang="zh-CN" altLang="zh-CN" dirty="0"/>
              <a:t>，并写入一行文本“李明</a:t>
            </a:r>
            <a:r>
              <a:rPr lang="en-US" altLang="zh-CN" dirty="0"/>
              <a:t>23</a:t>
            </a:r>
            <a:r>
              <a:rPr lang="zh-CN" altLang="zh-CN" dirty="0"/>
              <a:t>”；若单击“读文本文件”按钮，则读取</a:t>
            </a:r>
            <a:r>
              <a:rPr lang="en-US" altLang="zh-CN" dirty="0"/>
              <a:t>Txt.txt</a:t>
            </a:r>
            <a:r>
              <a:rPr lang="zh-CN" altLang="zh-CN" dirty="0"/>
              <a:t>文件内容并显示在</a:t>
            </a:r>
            <a:r>
              <a:rPr lang="en-US" altLang="zh-CN" dirty="0"/>
              <a:t>Label</a:t>
            </a:r>
            <a:r>
              <a:rPr lang="zh-CN" altLang="zh-CN" dirty="0"/>
              <a:t>控件中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StreamRW.aspx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725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当单击“写文本文件”按钮时，若当前文件夹下的</a:t>
            </a:r>
            <a:r>
              <a:rPr lang="en-US" altLang="zh-CN" dirty="0"/>
              <a:t>Temp\Txt.txt</a:t>
            </a:r>
            <a:r>
              <a:rPr lang="zh-CN" altLang="zh-CN" dirty="0"/>
              <a:t>不存在，则新建文件，否则打开该文件，并以覆盖方式写入文件内容。如果要求添加内容到文件中则需要将语句“</a:t>
            </a:r>
            <a:r>
              <a:rPr lang="en-US" altLang="zh-CN" dirty="0" err="1"/>
              <a:t>TextWriter</a:t>
            </a:r>
            <a:r>
              <a:rPr lang="en-US" altLang="zh-CN" dirty="0"/>
              <a:t> </a:t>
            </a:r>
            <a:r>
              <a:rPr lang="en-US" altLang="zh-CN" dirty="0" err="1"/>
              <a:t>sw</a:t>
            </a:r>
            <a:r>
              <a:rPr lang="en-US" altLang="zh-CN" dirty="0"/>
              <a:t> = new </a:t>
            </a:r>
            <a:r>
              <a:rPr lang="en-US" altLang="zh-CN" dirty="0" err="1"/>
              <a:t>StreamWriter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r>
              <a:rPr lang="zh-CN" altLang="zh-CN" dirty="0"/>
              <a:t>”修改为：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TextWriter</a:t>
            </a:r>
            <a:r>
              <a:rPr lang="en-US" altLang="zh-CN" dirty="0" smtClean="0"/>
              <a:t> </a:t>
            </a:r>
            <a:r>
              <a:rPr lang="en-US" altLang="zh-CN" dirty="0" err="1"/>
              <a:t>sw</a:t>
            </a:r>
            <a:r>
              <a:rPr lang="en-US" altLang="zh-CN" dirty="0"/>
              <a:t> = new </a:t>
            </a:r>
            <a:r>
              <a:rPr lang="en-US" altLang="zh-CN" dirty="0" err="1"/>
              <a:t>StreamWriter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 true);</a:t>
            </a:r>
            <a:endParaRPr lang="zh-CN" altLang="zh-CN" dirty="0"/>
          </a:p>
          <a:p>
            <a:r>
              <a:rPr lang="zh-CN" altLang="zh-CN" dirty="0"/>
              <a:t>其中参数</a:t>
            </a:r>
            <a:r>
              <a:rPr lang="en-US" altLang="zh-CN" dirty="0"/>
              <a:t>true</a:t>
            </a:r>
            <a:r>
              <a:rPr lang="zh-CN" altLang="zh-CN" dirty="0"/>
              <a:t>表示添加模式，随后再调用</a:t>
            </a:r>
            <a:r>
              <a:rPr lang="en-US" altLang="zh-CN" dirty="0"/>
              <a:t>Write()</a:t>
            </a:r>
            <a:r>
              <a:rPr lang="zh-CN" altLang="zh-CN" dirty="0"/>
              <a:t>方法会将数据添加到文本数据流中。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382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en-US" dirty="0"/>
              <a:t>实例</a:t>
            </a:r>
            <a:r>
              <a:rPr lang="en-US" altLang="zh-CN" dirty="0"/>
              <a:t>14-6  </a:t>
            </a:r>
            <a:r>
              <a:rPr lang="zh-CN" altLang="en-US" dirty="0"/>
              <a:t>利用</a:t>
            </a:r>
            <a:r>
              <a:rPr lang="en-US" altLang="zh-CN" dirty="0" err="1"/>
              <a:t>BinaryReader</a:t>
            </a:r>
            <a:r>
              <a:rPr lang="zh-CN" altLang="en-US" dirty="0"/>
              <a:t>和</a:t>
            </a:r>
            <a:r>
              <a:rPr lang="en-US" altLang="zh-CN" dirty="0" err="1"/>
              <a:t>BinaryWriter</a:t>
            </a:r>
            <a:r>
              <a:rPr lang="zh-CN" altLang="en-US" dirty="0"/>
              <a:t>读写二进制数据文件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/>
              <a:t>若单击“写二进制文件”按钮，则在当前文件夹的</a:t>
            </a:r>
            <a:r>
              <a:rPr lang="en-US" altLang="zh-CN" dirty="0"/>
              <a:t>Temp</a:t>
            </a:r>
            <a:r>
              <a:rPr lang="zh-CN" altLang="zh-CN" dirty="0"/>
              <a:t>文件夹下建立一个二进制文件</a:t>
            </a:r>
            <a:r>
              <a:rPr lang="en-US" altLang="zh-CN" dirty="0" err="1"/>
              <a:t>Bin.bin</a:t>
            </a:r>
            <a:r>
              <a:rPr lang="zh-CN" altLang="zh-CN" dirty="0"/>
              <a:t>，并写入字符串“李明”和整数</a:t>
            </a:r>
            <a:r>
              <a:rPr lang="en-US" altLang="zh-CN" dirty="0"/>
              <a:t>23</a:t>
            </a:r>
            <a:r>
              <a:rPr lang="zh-CN" altLang="zh-CN" dirty="0"/>
              <a:t>；若单击“读二进制文件”按钮，则读取</a:t>
            </a:r>
            <a:r>
              <a:rPr lang="en-US" altLang="zh-CN" dirty="0" err="1"/>
              <a:t>Bin.bin</a:t>
            </a:r>
            <a:r>
              <a:rPr lang="zh-CN" altLang="zh-CN" dirty="0"/>
              <a:t>文件内容并显示在</a:t>
            </a:r>
            <a:r>
              <a:rPr lang="en-US" altLang="zh-CN" dirty="0"/>
              <a:t>Label</a:t>
            </a:r>
            <a:r>
              <a:rPr lang="zh-CN" altLang="zh-CN" dirty="0"/>
              <a:t>控件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BinaryRW.aspx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886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写入的</a:t>
            </a:r>
            <a:r>
              <a:rPr lang="en-US" altLang="zh-CN" dirty="0"/>
              <a:t>name</a:t>
            </a:r>
            <a:r>
              <a:rPr lang="zh-CN" altLang="zh-CN" dirty="0"/>
              <a:t>值是字符串类型，</a:t>
            </a:r>
            <a:r>
              <a:rPr lang="en-US" altLang="zh-CN" dirty="0"/>
              <a:t>age</a:t>
            </a:r>
            <a:r>
              <a:rPr lang="zh-CN" altLang="zh-CN" dirty="0"/>
              <a:t>值是整型，所以在读取数据时对应地使用了</a:t>
            </a:r>
            <a:r>
              <a:rPr lang="en-US" altLang="zh-CN" dirty="0" err="1"/>
              <a:t>ReadString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/>
              <a:t>ReadInt32()</a:t>
            </a:r>
            <a:r>
              <a:rPr lang="zh-CN" altLang="zh-CN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994263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14.3  </a:t>
            </a:r>
            <a:r>
              <a:rPr lang="zh-CN" altLang="zh-CN" dirty="0"/>
              <a:t>文件上传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FileUpload</a:t>
            </a:r>
            <a:r>
              <a:rPr lang="zh-CN" altLang="zh-CN" dirty="0"/>
              <a:t>控件为用户提供了一种将文件上传到</a:t>
            </a:r>
            <a:r>
              <a:rPr lang="en-US" altLang="zh-CN" dirty="0"/>
              <a:t>Web</a:t>
            </a:r>
            <a:r>
              <a:rPr lang="zh-CN" altLang="zh-CN" dirty="0"/>
              <a:t>服务器的简便方法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限制文件的大小，也可以在保存上传的文件之前检查其属性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显示</a:t>
            </a:r>
            <a:r>
              <a:rPr lang="zh-CN" altLang="zh-CN" dirty="0"/>
              <a:t>为一个文本框和一个“浏览”</a:t>
            </a:r>
            <a:r>
              <a:rPr lang="zh-CN" altLang="zh-CN" dirty="0" smtClean="0"/>
              <a:t>按钮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用户已选定要上传的文件并提交页面时，该文件将作为</a:t>
            </a:r>
            <a:r>
              <a:rPr lang="en-US" altLang="zh-CN" dirty="0"/>
              <a:t>HTTP</a:t>
            </a:r>
            <a:r>
              <a:rPr lang="zh-CN" altLang="zh-CN" dirty="0"/>
              <a:t>请求的一部分上传。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2856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14.3  </a:t>
            </a:r>
            <a:r>
              <a:rPr lang="zh-CN" altLang="zh-CN" dirty="0"/>
              <a:t>文件上</a:t>
            </a:r>
            <a:r>
              <a:rPr lang="zh-CN" altLang="zh-CN" dirty="0" smtClean="0"/>
              <a:t>传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PostedFile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获取</a:t>
            </a:r>
            <a:r>
              <a:rPr lang="zh-CN" altLang="zh-CN" dirty="0"/>
              <a:t>使用</a:t>
            </a:r>
            <a:r>
              <a:rPr lang="en-US" altLang="zh-CN" dirty="0" err="1"/>
              <a:t>FileUpload</a:t>
            </a:r>
            <a:r>
              <a:rPr lang="zh-CN" altLang="zh-CN" dirty="0"/>
              <a:t>控件上传的文件</a:t>
            </a:r>
            <a:r>
              <a:rPr lang="en-US" altLang="zh-CN" dirty="0" err="1"/>
              <a:t>HttpPostedFile</a:t>
            </a:r>
            <a:r>
              <a:rPr lang="zh-CN" altLang="zh-CN" dirty="0"/>
              <a:t>对象。使用该对象可访问上传文件的其他属性。如</a:t>
            </a:r>
            <a:r>
              <a:rPr lang="en-US" altLang="zh-CN" dirty="0" err="1"/>
              <a:t>ContentLength</a:t>
            </a:r>
            <a:r>
              <a:rPr lang="zh-CN" altLang="zh-CN" dirty="0"/>
              <a:t>属性能获取上传文件的长度；</a:t>
            </a:r>
            <a:r>
              <a:rPr lang="en-US" altLang="zh-CN" dirty="0" err="1"/>
              <a:t>ContentType</a:t>
            </a:r>
            <a:r>
              <a:rPr lang="zh-CN" altLang="zh-CN" dirty="0"/>
              <a:t>属性能获取上传文件的</a:t>
            </a:r>
            <a:r>
              <a:rPr lang="en-US" altLang="zh-CN" dirty="0"/>
              <a:t>MIME</a:t>
            </a:r>
            <a:r>
              <a:rPr lang="zh-CN" altLang="zh-CN" dirty="0"/>
              <a:t>内容类型；</a:t>
            </a:r>
            <a:r>
              <a:rPr lang="en-US" altLang="zh-CN" dirty="0" err="1"/>
              <a:t>FileName</a:t>
            </a:r>
            <a:r>
              <a:rPr lang="zh-CN" altLang="zh-CN" dirty="0"/>
              <a:t>属性能获取上传文件的文件名称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SaveAs</a:t>
            </a:r>
            <a:r>
              <a:rPr lang="en-US" altLang="zh-CN" dirty="0"/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上传的文件保存到</a:t>
            </a:r>
            <a:r>
              <a:rPr lang="en-US" altLang="zh-CN" dirty="0"/>
              <a:t>Web</a:t>
            </a:r>
            <a:r>
              <a:rPr lang="zh-CN" altLang="zh-CN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3937120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实例</a:t>
            </a:r>
            <a:r>
              <a:rPr lang="en-US" altLang="zh-CN" b="1" dirty="0"/>
              <a:t>14-7  </a:t>
            </a:r>
            <a:r>
              <a:rPr lang="zh-CN" altLang="zh-CN" b="1" dirty="0"/>
              <a:t>利用</a:t>
            </a:r>
            <a:r>
              <a:rPr lang="en-US" altLang="zh-CN" b="1" dirty="0" err="1"/>
              <a:t>FileUpload</a:t>
            </a:r>
            <a:r>
              <a:rPr lang="zh-CN" altLang="zh-CN" b="1" dirty="0"/>
              <a:t>实现文件上传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单击</a:t>
            </a:r>
            <a:r>
              <a:rPr lang="zh-CN" altLang="zh-CN" dirty="0"/>
              <a:t>“浏览”按钮，呈现“选择要加载的文件”对话框，选择文件后再单击“上传文件”按钮将文件上传到网站根文件夹下的</a:t>
            </a:r>
            <a:r>
              <a:rPr lang="en-US" altLang="zh-CN" dirty="0"/>
              <a:t>Uploads</a:t>
            </a:r>
            <a:r>
              <a:rPr lang="zh-CN" altLang="zh-CN" dirty="0"/>
              <a:t>文件夹中，并显示提示</a:t>
            </a:r>
            <a:r>
              <a:rPr lang="zh-CN" altLang="zh-CN" dirty="0" smtClean="0"/>
              <a:t>信息。</a:t>
            </a:r>
            <a:r>
              <a:rPr lang="zh-CN" altLang="zh-CN" dirty="0"/>
              <a:t>同时，限制上传文件的大小不能超过</a:t>
            </a:r>
            <a:r>
              <a:rPr lang="en-US" altLang="zh-CN" dirty="0"/>
              <a:t>200KB</a:t>
            </a:r>
            <a:r>
              <a:rPr lang="zh-CN" altLang="zh-CN" dirty="0"/>
              <a:t>，文件的扩展名必须为</a:t>
            </a:r>
            <a:r>
              <a:rPr lang="en-US" altLang="zh-CN" dirty="0"/>
              <a:t>bmp</a:t>
            </a:r>
            <a:r>
              <a:rPr lang="zh-CN" altLang="zh-CN" dirty="0"/>
              <a:t>、</a:t>
            </a:r>
            <a:r>
              <a:rPr lang="en-US" altLang="zh-CN" dirty="0"/>
              <a:t>jpg</a:t>
            </a:r>
            <a:r>
              <a:rPr lang="zh-CN" altLang="zh-CN" dirty="0"/>
              <a:t>或</a:t>
            </a:r>
            <a:r>
              <a:rPr lang="en-US" altLang="zh-CN" dirty="0"/>
              <a:t>gif</a:t>
            </a:r>
            <a:r>
              <a:rPr lang="zh-CN" altLang="zh-CN" dirty="0"/>
              <a:t>等图片文件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FileUpload.aspx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3618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要实现</a:t>
            </a:r>
            <a:r>
              <a:rPr lang="en-US" altLang="zh-CN" dirty="0" smtClean="0"/>
              <a:t>Web</a:t>
            </a:r>
            <a:r>
              <a:rPr lang="zh-CN" altLang="zh-CN" dirty="0"/>
              <a:t>服务器端的文件夹和文件操作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就需要</a:t>
            </a:r>
            <a:r>
              <a:rPr lang="en-US" altLang="zh-CN" dirty="0" smtClean="0"/>
              <a:t>System.IO</a:t>
            </a:r>
            <a:r>
              <a:rPr lang="zh-CN" altLang="zh-CN" dirty="0"/>
              <a:t>命名空间中的</a:t>
            </a:r>
            <a:r>
              <a:rPr lang="en-US" altLang="zh-CN" dirty="0" err="1"/>
              <a:t>DriveInfo</a:t>
            </a:r>
            <a:r>
              <a:rPr lang="zh-CN" altLang="zh-CN" dirty="0"/>
              <a:t>、</a:t>
            </a:r>
            <a:r>
              <a:rPr lang="en-US" altLang="zh-CN" dirty="0"/>
              <a:t>Directory</a:t>
            </a:r>
            <a:r>
              <a:rPr lang="zh-CN" altLang="zh-CN" dirty="0"/>
              <a:t>、</a:t>
            </a:r>
            <a:r>
              <a:rPr lang="en-US" altLang="zh-CN" dirty="0" err="1"/>
              <a:t>DirectoryInfo</a:t>
            </a:r>
            <a:r>
              <a:rPr lang="zh-CN" altLang="zh-CN" dirty="0"/>
              <a:t>、</a:t>
            </a:r>
            <a:r>
              <a:rPr lang="en-US" altLang="zh-CN" dirty="0"/>
              <a:t>File</a:t>
            </a:r>
            <a:r>
              <a:rPr lang="zh-CN" altLang="zh-CN" dirty="0"/>
              <a:t>、</a:t>
            </a:r>
            <a:r>
              <a:rPr lang="en-US" altLang="zh-CN" dirty="0" err="1"/>
              <a:t>FileInfo</a:t>
            </a:r>
            <a:r>
              <a:rPr lang="zh-CN" altLang="zh-CN" dirty="0"/>
              <a:t>和</a:t>
            </a:r>
            <a:r>
              <a:rPr lang="en-US" altLang="zh-CN" dirty="0"/>
              <a:t>Path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en-US" altLang="zh-CN" dirty="0"/>
              <a:t>Stream</a:t>
            </a:r>
            <a:r>
              <a:rPr lang="zh-CN" altLang="zh-CN" dirty="0"/>
              <a:t>类和</a:t>
            </a:r>
            <a:r>
              <a:rPr lang="en-US" altLang="zh-CN" dirty="0"/>
              <a:t>Reader/Writer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实现</a:t>
            </a:r>
            <a:r>
              <a:rPr lang="zh-CN" altLang="zh-CN" dirty="0" smtClean="0"/>
              <a:t>读写</a:t>
            </a:r>
            <a:r>
              <a:rPr lang="en-US" altLang="zh-CN" dirty="0"/>
              <a:t>I/O</a:t>
            </a:r>
            <a:r>
              <a:rPr lang="zh-CN" altLang="zh-CN" dirty="0"/>
              <a:t>数据的通用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利用</a:t>
            </a:r>
            <a:r>
              <a:rPr lang="en-US" altLang="zh-CN" dirty="0" err="1"/>
              <a:t>FileUpload</a:t>
            </a:r>
            <a:r>
              <a:rPr lang="zh-CN" altLang="zh-CN" dirty="0"/>
              <a:t>控件上传文件到</a:t>
            </a:r>
            <a:r>
              <a:rPr lang="en-US" altLang="zh-CN" dirty="0"/>
              <a:t>Web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0229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14.1.1  </a:t>
            </a:r>
            <a:r>
              <a:rPr lang="zh-CN" altLang="zh-CN" dirty="0"/>
              <a:t>获取驱动器信息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sz="2900" dirty="0"/>
              <a:t>利用</a:t>
            </a:r>
            <a:r>
              <a:rPr lang="en-US" altLang="zh-CN" sz="2900" dirty="0" err="1"/>
              <a:t>DriveInfo</a:t>
            </a:r>
            <a:r>
              <a:rPr lang="zh-CN" altLang="zh-CN" sz="2900" dirty="0"/>
              <a:t>类可以方便地获取</a:t>
            </a:r>
            <a:r>
              <a:rPr lang="en-US" altLang="zh-CN" sz="2900" dirty="0"/>
              <a:t>Web</a:t>
            </a:r>
            <a:r>
              <a:rPr lang="zh-CN" altLang="zh-CN" sz="2900" dirty="0"/>
              <a:t>服务器上每个驱动器的名称、类型、大小和状态信息等。</a:t>
            </a:r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DriveInfo</a:t>
            </a:r>
            <a:r>
              <a:rPr lang="zh-CN" altLang="zh-CN" dirty="0"/>
              <a:t>类常用属性和方法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4959985"/>
              </p:ext>
            </p:extLst>
          </p:nvPr>
        </p:nvGraphicFramePr>
        <p:xfrm>
          <a:off x="612775" y="1196753"/>
          <a:ext cx="8153400" cy="547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145"/>
                <a:gridCol w="4914255"/>
              </a:tblGrid>
              <a:tr h="587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属性、方法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448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AvailableFreeSpace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获取驱动器可用空闲容量</a:t>
                      </a:r>
                    </a:p>
                  </a:txBody>
                  <a:tcPr marL="68580" marR="68580" marT="0" marB="0" anchor="ctr"/>
                </a:tc>
              </a:tr>
              <a:tr h="883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DriveFormat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获取文件系统的名称，例如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NTFS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FAT32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83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IsReady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逻辑值，表示一个特定驱动器是否已准备好</a:t>
                      </a:r>
                    </a:p>
                  </a:txBody>
                  <a:tcPr marL="68580" marR="68580" marT="0" marB="0" anchor="ctr"/>
                </a:tc>
              </a:tr>
              <a:tr h="448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获取驱动器的名称</a:t>
                      </a:r>
                    </a:p>
                  </a:txBody>
                  <a:tcPr marL="68580" marR="68580" marT="0" marB="0" anchor="ctr"/>
                </a:tc>
              </a:tr>
              <a:tr h="448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RootDirectory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获取驱动器的根文件夹</a:t>
                      </a:r>
                    </a:p>
                  </a:txBody>
                  <a:tcPr marL="68580" marR="68580" marT="0" marB="0" anchor="ctr"/>
                </a:tc>
              </a:tr>
              <a:tr h="448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TotalSize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获取驱动器的存储空间总容量</a:t>
                      </a:r>
                    </a:p>
                  </a:txBody>
                  <a:tcPr marL="68580" marR="68580" marT="0" marB="0" anchor="ctr"/>
                </a:tc>
              </a:tr>
              <a:tr h="4418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VolumeLabel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获取或设置驱动器的卷标</a:t>
                      </a:r>
                    </a:p>
                  </a:txBody>
                  <a:tcPr marL="68580" marR="68580" marT="0" marB="0" anchor="ctr"/>
                </a:tc>
              </a:tr>
              <a:tr h="883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GetDrives()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获取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Web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服务器上所有逻辑驱动器的名称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14-1  </a:t>
            </a:r>
            <a:r>
              <a:rPr lang="zh-CN" altLang="zh-CN" dirty="0"/>
              <a:t>显示</a:t>
            </a:r>
            <a:r>
              <a:rPr lang="en-US" altLang="zh-CN" dirty="0"/>
              <a:t>Web</a:t>
            </a:r>
            <a:r>
              <a:rPr lang="zh-CN" altLang="zh-CN" dirty="0"/>
              <a:t>服务器上所有驱动器的信息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页面</a:t>
            </a:r>
            <a:r>
              <a:rPr lang="zh-CN" altLang="zh-CN" dirty="0"/>
              <a:t>加载时获取当前系统中所有驱动器的信息，每个驱动器以一个节点的形式显示在</a:t>
            </a:r>
            <a:r>
              <a:rPr lang="en-US" altLang="zh-CN" dirty="0" err="1"/>
              <a:t>TreeView</a:t>
            </a:r>
            <a:r>
              <a:rPr lang="zh-CN" altLang="zh-CN" dirty="0"/>
              <a:t>控件中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DriveInfo.aspx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实现文件操作需要导入命名空间</a:t>
            </a:r>
            <a:r>
              <a:rPr lang="en-US" altLang="zh-CN" dirty="0"/>
              <a:t>System.IO</a:t>
            </a:r>
            <a:r>
              <a:rPr lang="zh-CN" altLang="zh-CN" dirty="0"/>
              <a:t>。程序利用</a:t>
            </a:r>
            <a:r>
              <a:rPr lang="en-US" altLang="zh-CN" dirty="0" err="1"/>
              <a:t>DriveInfo.GetDrives</a:t>
            </a:r>
            <a:r>
              <a:rPr lang="en-US" altLang="zh-CN" dirty="0"/>
              <a:t>()</a:t>
            </a:r>
            <a:r>
              <a:rPr lang="zh-CN" altLang="zh-CN" dirty="0"/>
              <a:t>获取所有驱动器集合对象</a:t>
            </a:r>
            <a:r>
              <a:rPr lang="en-US" altLang="zh-CN" dirty="0" err="1"/>
              <a:t>allDrives</a:t>
            </a:r>
            <a:r>
              <a:rPr lang="zh-CN" altLang="zh-CN" dirty="0"/>
              <a:t>，然后利用</a:t>
            </a:r>
            <a:r>
              <a:rPr lang="en-US" altLang="zh-CN" dirty="0" err="1"/>
              <a:t>foreach</a:t>
            </a:r>
            <a:r>
              <a:rPr lang="zh-CN" altLang="zh-CN" dirty="0"/>
              <a:t>语句遍历</a:t>
            </a:r>
            <a:r>
              <a:rPr lang="en-US" altLang="zh-CN" dirty="0" err="1"/>
              <a:t>allDrives</a:t>
            </a:r>
            <a:r>
              <a:rPr lang="zh-CN" altLang="zh-CN" dirty="0"/>
              <a:t>，将驱动器的信息以节点的方式添加到</a:t>
            </a:r>
            <a:r>
              <a:rPr lang="en-US" altLang="zh-CN" dirty="0" err="1"/>
              <a:t>TreeView</a:t>
            </a:r>
            <a:r>
              <a:rPr lang="zh-CN" altLang="zh-CN" dirty="0"/>
              <a:t>控件中。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14.1.2  </a:t>
            </a:r>
            <a:r>
              <a:rPr lang="zh-CN" altLang="zh-CN" dirty="0"/>
              <a:t>文件夹操作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Directory</a:t>
            </a:r>
            <a:r>
              <a:rPr lang="zh-CN" altLang="zh-CN" dirty="0"/>
              <a:t>类和</a:t>
            </a:r>
            <a:r>
              <a:rPr lang="en-US" altLang="zh-CN" dirty="0" err="1"/>
              <a:t>DirectoryInfo</a:t>
            </a:r>
            <a:r>
              <a:rPr lang="zh-CN" altLang="zh-CN" dirty="0" smtClean="0"/>
              <a:t>类提供</a:t>
            </a:r>
            <a:r>
              <a:rPr lang="zh-CN" altLang="zh-CN" dirty="0"/>
              <a:t>的方法，可以实现创建和删除文件夹，复制、移动和重命名文件夹，遍历文件夹以及设置或获取文件夹信息等操作。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5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828</TotalTime>
  <Words>3115</Words>
  <Application>Microsoft Office PowerPoint</Application>
  <PresentationFormat>全屏显示(4:3)</PresentationFormat>
  <Paragraphs>294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课件模板</vt:lpstr>
      <vt:lpstr>第14章  文件处理</vt:lpstr>
      <vt:lpstr>本章要点：</vt:lpstr>
      <vt:lpstr>目录</vt:lpstr>
      <vt:lpstr>14.1  驱动器、文件夹和文件操作</vt:lpstr>
      <vt:lpstr>14.1.1  获取驱动器信息</vt:lpstr>
      <vt:lpstr>DriveInfo类常用属性和方法</vt:lpstr>
      <vt:lpstr>实例14-1  显示Web服务器上所有驱动器的信息</vt:lpstr>
      <vt:lpstr>程序说明</vt:lpstr>
      <vt:lpstr>14.1.2  文件夹操作</vt:lpstr>
      <vt:lpstr>Directory类常用方法</vt:lpstr>
      <vt:lpstr>Directory类常用方法（续）</vt:lpstr>
      <vt:lpstr>DirectoryInfo类常用方法</vt:lpstr>
      <vt:lpstr>14.1.2  文件夹操作（续）</vt:lpstr>
      <vt:lpstr> Path类常用方法</vt:lpstr>
      <vt:lpstr> Path类常用方法（续）</vt:lpstr>
      <vt:lpstr>实例14-2  计算指定文件夹的大小</vt:lpstr>
      <vt:lpstr>程序说明</vt:lpstr>
      <vt:lpstr>14.1.3  文件操作</vt:lpstr>
      <vt:lpstr>File类常用方法</vt:lpstr>
      <vt:lpstr>File类常用方法（续）</vt:lpstr>
      <vt:lpstr>File类常用方法（续）</vt:lpstr>
      <vt:lpstr>File类常用方法（续）</vt:lpstr>
      <vt:lpstr>FileInfo类常用方法</vt:lpstr>
      <vt:lpstr>FileInfo类常用方法（续）</vt:lpstr>
      <vt:lpstr>实例14-3  文件的创建、复制、删除和移动操作</vt:lpstr>
      <vt:lpstr>程序说明</vt:lpstr>
      <vt:lpstr>14.2  读写文件</vt:lpstr>
      <vt:lpstr>14.2.1  Stream类</vt:lpstr>
      <vt:lpstr>FileStream类常用属性</vt:lpstr>
      <vt:lpstr> FileStream类常用方法</vt:lpstr>
      <vt:lpstr> FileStream类常用方法（续）</vt:lpstr>
      <vt:lpstr>FileStream类常用方法（续）</vt:lpstr>
      <vt:lpstr>实例14-4  利用FileStream类读写文件</vt:lpstr>
      <vt:lpstr>程序说明</vt:lpstr>
      <vt:lpstr>程序说明（续）</vt:lpstr>
      <vt:lpstr>14.2.2  Reader和Writer类</vt:lpstr>
      <vt:lpstr>14.2.2  Reader和Writer类（续）</vt:lpstr>
      <vt:lpstr>TextReader和TextWriter类</vt:lpstr>
      <vt:lpstr>TextReader类的常用方法</vt:lpstr>
      <vt:lpstr>TextWriter类的常用方法</vt:lpstr>
      <vt:lpstr>实例14-5  利用StreamReader和StreamWriter读写文本文件</vt:lpstr>
      <vt:lpstr>程序说明</vt:lpstr>
      <vt:lpstr>实例14-6  利用BinaryReader和BinaryWriter读写二进制数据文件</vt:lpstr>
      <vt:lpstr>程序说明</vt:lpstr>
      <vt:lpstr>14.3  文件上传</vt:lpstr>
      <vt:lpstr>14.3  文件上传（续）</vt:lpstr>
      <vt:lpstr>实例14-7  利用FileUpload实现文件上传</vt:lpstr>
      <vt:lpstr>14.4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win7</cp:lastModifiedBy>
  <cp:revision>119</cp:revision>
  <cp:lastPrinted>1601-01-01T00:00:00Z</cp:lastPrinted>
  <dcterms:created xsi:type="dcterms:W3CDTF">2014-03-08T01:39:37Z</dcterms:created>
  <dcterms:modified xsi:type="dcterms:W3CDTF">2018-02-10T03:11:32Z</dcterms:modified>
</cp:coreProperties>
</file>