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358" r:id="rId5"/>
    <p:sldId id="262" r:id="rId6"/>
    <p:sldId id="354" r:id="rId7"/>
    <p:sldId id="355" r:id="rId8"/>
    <p:sldId id="356" r:id="rId9"/>
    <p:sldId id="357" r:id="rId10"/>
    <p:sldId id="29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46" d="100"/>
          <a:sy n="46" d="100"/>
        </p:scale>
        <p:origin x="12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p.tsinghua.edu.cn/booksCenter/book_0793610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4038600"/>
            <a:ext cx="7723584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600" dirty="0" smtClean="0"/>
              <a:t>Web </a:t>
            </a:r>
            <a:r>
              <a:rPr lang="zh-CN" altLang="en-US" sz="6600" dirty="0"/>
              <a:t>程 序 设 计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>
                <a:latin typeface="宋体"/>
              </a:rPr>
              <a:t>——</a:t>
            </a:r>
            <a:r>
              <a:rPr lang="en-US" altLang="zh-CN" sz="3200" dirty="0"/>
              <a:t>ASP.NET </a:t>
            </a:r>
            <a:r>
              <a:rPr lang="zh-CN" altLang="en-US" sz="3200" dirty="0"/>
              <a:t>实用网站</a:t>
            </a:r>
            <a:r>
              <a:rPr lang="zh-CN" altLang="en-US" sz="3200" dirty="0" smtClean="0"/>
              <a:t>开发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3</a:t>
            </a:r>
            <a:r>
              <a:rPr lang="zh-CN" altLang="en-US" sz="3200" dirty="0"/>
              <a:t>版）</a:t>
            </a:r>
            <a:r>
              <a:rPr lang="en-US" altLang="zh-CN" sz="3200" dirty="0"/>
              <a:t>—</a:t>
            </a:r>
            <a:r>
              <a:rPr lang="zh-CN" altLang="en-US" sz="3200" dirty="0"/>
              <a:t>微课</a:t>
            </a:r>
            <a:r>
              <a:rPr lang="zh-CN" altLang="en-US" sz="3200" dirty="0" smtClean="0"/>
              <a:t>版</a:t>
            </a:r>
            <a:endParaRPr lang="zh-CN" altLang="en-US" sz="3200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effectLst/>
              </a:rPr>
              <a:t>沈</a:t>
            </a:r>
            <a:r>
              <a:rPr lang="zh-CN" altLang="en-US" dirty="0">
                <a:effectLst/>
              </a:rPr>
              <a:t>士根</a:t>
            </a:r>
            <a:r>
              <a:rPr lang="zh-CN" altLang="en-US" dirty="0" smtClean="0">
                <a:effectLst/>
              </a:rPr>
              <a:t>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教材支持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有关课件、教学大纲、实验大纲、实例源代码等可</a:t>
            </a:r>
            <a:r>
              <a:rPr lang="zh-CN" altLang="en-US" dirty="0" smtClean="0"/>
              <a:t>到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www.tup.tsinghua.edu.cn/booksCenter/book_07936101.html</a:t>
            </a:r>
            <a:r>
              <a:rPr lang="zh-CN" altLang="en-US" dirty="0" smtClean="0"/>
              <a:t>下载</a:t>
            </a:r>
            <a:r>
              <a:rPr lang="zh-CN" altLang="en-US" dirty="0"/>
              <a:t>。 </a:t>
            </a:r>
          </a:p>
          <a:p>
            <a:r>
              <a:rPr lang="zh-CN" altLang="en-US" dirty="0" smtClean="0"/>
              <a:t>任何问题与建议</a:t>
            </a:r>
            <a:r>
              <a:rPr lang="zh-CN" altLang="zh-CN" dirty="0"/>
              <a:t>欢迎读者发邮件与我们共同</a:t>
            </a:r>
            <a:r>
              <a:rPr lang="zh-CN" altLang="zh-CN" dirty="0" smtClean="0"/>
              <a:t>交流。</a:t>
            </a:r>
            <a:r>
              <a:rPr lang="zh-CN" altLang="zh-CN" dirty="0"/>
              <a:t>我们的邮箱是：</a:t>
            </a:r>
            <a:r>
              <a:rPr lang="en-US" altLang="zh-CN" dirty="0" smtClean="0"/>
              <a:t>ssgwcyxxd@126.com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r>
              <a:rPr lang="en-US" altLang="zh-CN" dirty="0"/>
              <a:t>ASP.NET</a:t>
            </a:r>
            <a:r>
              <a:rPr lang="zh-CN" altLang="en-US" dirty="0"/>
              <a:t>是进行</a:t>
            </a:r>
            <a:r>
              <a:rPr lang="en-US" altLang="zh-CN" dirty="0"/>
              <a:t>Web</a:t>
            </a:r>
            <a:r>
              <a:rPr lang="zh-CN" altLang="en-US" dirty="0"/>
              <a:t>应用程序开发的主流技术之一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易学</a:t>
            </a:r>
            <a:r>
              <a:rPr lang="zh-CN" altLang="en-US" dirty="0"/>
              <a:t>易用、开发效率高，可配合任何一种</a:t>
            </a:r>
            <a:r>
              <a:rPr lang="en-US" altLang="zh-CN" dirty="0"/>
              <a:t>.NET</a:t>
            </a:r>
            <a:r>
              <a:rPr lang="zh-CN" altLang="en-US" dirty="0"/>
              <a:t>语言进行开发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教材特点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zh-CN" altLang="en-US" dirty="0" smtClean="0"/>
              <a:t>基于</a:t>
            </a:r>
            <a:r>
              <a:rPr lang="en-US" altLang="zh-CN" dirty="0"/>
              <a:t>Visual Studio Community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和</a:t>
            </a:r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457200" indent="-457200"/>
            <a:r>
              <a:rPr lang="zh-CN" altLang="en-US" dirty="0"/>
              <a:t>强化实例</a:t>
            </a:r>
            <a:r>
              <a:rPr lang="zh-CN" altLang="en-US" dirty="0" smtClean="0"/>
              <a:t>教学。</a:t>
            </a:r>
            <a:endParaRPr lang="en-US" altLang="zh-CN" dirty="0" smtClean="0"/>
          </a:p>
          <a:p>
            <a:pPr marL="457200" indent="-457200"/>
            <a:r>
              <a:rPr lang="zh-CN" altLang="en-US" dirty="0"/>
              <a:t>通过嵌入二维码形式</a:t>
            </a:r>
            <a:r>
              <a:rPr lang="zh-CN" altLang="en-US" dirty="0" smtClean="0"/>
              <a:t>提供实例</a:t>
            </a:r>
            <a:r>
              <a:rPr lang="zh-CN" altLang="en-US" dirty="0"/>
              <a:t>讲解等教材重点内容的微</a:t>
            </a:r>
            <a:r>
              <a:rPr lang="zh-CN" altLang="en-US" dirty="0" smtClean="0"/>
              <a:t>课。</a:t>
            </a:r>
            <a:endParaRPr lang="zh-CN" altLang="en-US" dirty="0"/>
          </a:p>
          <a:p>
            <a:pPr marL="457200" indent="-457200"/>
            <a:r>
              <a:rPr lang="zh-CN" altLang="en-US" dirty="0"/>
              <a:t>注重应用能力</a:t>
            </a:r>
            <a:r>
              <a:rPr lang="zh-CN" altLang="en-US" dirty="0" smtClean="0"/>
              <a:t>培养。</a:t>
            </a:r>
            <a:endParaRPr lang="zh-CN" altLang="en-US" dirty="0"/>
          </a:p>
          <a:p>
            <a:pPr marL="457200" indent="-457200"/>
            <a:r>
              <a:rPr lang="zh-CN" altLang="en-US" dirty="0"/>
              <a:t>有配套的实验指导</a:t>
            </a:r>
            <a:r>
              <a:rPr lang="zh-CN" altLang="en-US" dirty="0" smtClean="0"/>
              <a:t>书</a:t>
            </a:r>
            <a:r>
              <a:rPr lang="zh-CN" altLang="en-US" dirty="0"/>
              <a:t>：</a:t>
            </a:r>
          </a:p>
          <a:p>
            <a:pPr marL="457200" indent="-457200">
              <a:buFontTx/>
              <a:buNone/>
            </a:pPr>
            <a:r>
              <a:rPr lang="en-US" altLang="zh-CN" dirty="0"/>
              <a:t>	《Web</a:t>
            </a:r>
            <a:r>
              <a:rPr lang="zh-CN" altLang="en-US" dirty="0"/>
              <a:t>程序设计</a:t>
            </a:r>
            <a:r>
              <a:rPr lang="en-US" altLang="zh-CN" dirty="0">
                <a:latin typeface="宋体"/>
              </a:rPr>
              <a:t>——</a:t>
            </a:r>
            <a:r>
              <a:rPr lang="en-US" altLang="zh-CN" dirty="0"/>
              <a:t>ASP.NET</a:t>
            </a:r>
            <a:r>
              <a:rPr lang="zh-CN" altLang="en-US" dirty="0"/>
              <a:t>上机实验</a:t>
            </a:r>
            <a:r>
              <a:rPr lang="zh-CN" altLang="en-US" dirty="0" smtClean="0"/>
              <a:t>指导（第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版）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微课版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/>
            <a:r>
              <a:rPr lang="zh-CN" altLang="en-US" dirty="0"/>
              <a:t>有配套的教辅</a:t>
            </a:r>
            <a:r>
              <a:rPr lang="zh-CN" altLang="en-US" dirty="0" smtClean="0"/>
              <a:t>材料。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r>
              <a:rPr lang="zh-CN" altLang="en-US" dirty="0" smtClean="0"/>
              <a:t>特点（续）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dirty="0"/>
              <a:t>本书第</a:t>
            </a:r>
            <a:r>
              <a:rPr lang="en-US" altLang="zh-CN" dirty="0"/>
              <a:t>1</a:t>
            </a:r>
            <a:r>
              <a:rPr lang="zh-CN" altLang="en-US" dirty="0"/>
              <a:t>版、第</a:t>
            </a:r>
            <a:r>
              <a:rPr lang="en-US" altLang="zh-CN" dirty="0"/>
              <a:t>2</a:t>
            </a:r>
            <a:r>
              <a:rPr lang="zh-CN" altLang="en-US" dirty="0"/>
              <a:t>版，以及配套的</a:t>
            </a:r>
            <a:r>
              <a:rPr lang="en-US" altLang="zh-CN" dirty="0"/>
              <a:t>《Web</a:t>
            </a:r>
            <a:r>
              <a:rPr lang="zh-CN" altLang="en-US" dirty="0"/>
              <a:t>程序设计</a:t>
            </a:r>
            <a:r>
              <a:rPr lang="en-US" altLang="zh-CN" dirty="0"/>
              <a:t>——ASP.NET</a:t>
            </a:r>
            <a:r>
              <a:rPr lang="zh-CN" altLang="en-US" dirty="0"/>
              <a:t>上机实验指导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版、第</a:t>
            </a:r>
            <a:r>
              <a:rPr lang="en-US" altLang="zh-CN" dirty="0"/>
              <a:t>2</a:t>
            </a:r>
            <a:r>
              <a:rPr lang="zh-CN" altLang="en-US" dirty="0"/>
              <a:t>版分别在</a:t>
            </a:r>
            <a:r>
              <a:rPr lang="en-US" altLang="zh-CN" dirty="0"/>
              <a:t>2009</a:t>
            </a:r>
            <a:r>
              <a:rPr lang="zh-CN" altLang="en-US" dirty="0"/>
              <a:t>年和</a:t>
            </a:r>
            <a:r>
              <a:rPr lang="en-US" altLang="zh-CN" dirty="0"/>
              <a:t>2014</a:t>
            </a:r>
            <a:r>
              <a:rPr lang="zh-CN" altLang="en-US" dirty="0"/>
              <a:t>年出版后，主教材累计印刷</a:t>
            </a:r>
            <a:r>
              <a:rPr lang="en-US" altLang="zh-CN" dirty="0" smtClean="0"/>
              <a:t>22</a:t>
            </a:r>
            <a:r>
              <a:rPr lang="zh-CN" altLang="en-US" dirty="0" smtClean="0"/>
              <a:t>次</a:t>
            </a:r>
            <a:r>
              <a:rPr lang="zh-CN" altLang="en-US" dirty="0"/>
              <a:t>，配套的上机指导教材累计印刷</a:t>
            </a:r>
            <a:r>
              <a:rPr lang="en-US" altLang="zh-CN" dirty="0"/>
              <a:t>14</a:t>
            </a:r>
            <a:r>
              <a:rPr lang="zh-CN" altLang="en-US" dirty="0" smtClean="0"/>
              <a:t>次，</a:t>
            </a:r>
            <a:r>
              <a:rPr lang="zh-CN" altLang="zh-CN" dirty="0"/>
              <a:t>受到了众多高校和广大读者的欢迎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0517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内容组织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章介绍基于</a:t>
            </a:r>
            <a:r>
              <a:rPr lang="en-US" altLang="zh-CN" dirty="0"/>
              <a:t>Visual Studio Community 2017</a:t>
            </a:r>
            <a:r>
              <a:rPr lang="zh-CN" altLang="en-US" dirty="0"/>
              <a:t>的</a:t>
            </a:r>
            <a:r>
              <a:rPr lang="en-US" altLang="zh-CN" dirty="0"/>
              <a:t>ASP.NET</a:t>
            </a:r>
            <a:r>
              <a:rPr lang="zh-CN" altLang="en-US" dirty="0"/>
              <a:t>的运行、开发环境和网站配置等。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章以知识够用为原则，介绍采用</a:t>
            </a:r>
            <a:r>
              <a:rPr lang="en-US" altLang="zh-CN" dirty="0"/>
              <a:t>ASP.NET</a:t>
            </a:r>
            <a:r>
              <a:rPr lang="zh-CN" altLang="en-US" dirty="0"/>
              <a:t>技术进行</a:t>
            </a:r>
            <a:r>
              <a:rPr lang="en-US" altLang="zh-CN" dirty="0"/>
              <a:t>Web</a:t>
            </a:r>
            <a:r>
              <a:rPr lang="zh-CN" altLang="en-US" dirty="0"/>
              <a:t>应用程序开发的准备知识，主要包括核心的</a:t>
            </a:r>
            <a:r>
              <a:rPr lang="en-US" altLang="zh-CN" dirty="0"/>
              <a:t>XHTML5</a:t>
            </a:r>
            <a:r>
              <a:rPr lang="zh-CN" altLang="en-US" dirty="0"/>
              <a:t>元素、页面模型、实现布局的</a:t>
            </a:r>
            <a:r>
              <a:rPr lang="en-US" altLang="zh-CN" dirty="0"/>
              <a:t>CSS3</a:t>
            </a:r>
            <a:r>
              <a:rPr lang="zh-CN" altLang="en-US" dirty="0"/>
              <a:t>、提升用户体验的</a:t>
            </a:r>
            <a:r>
              <a:rPr lang="en-US" altLang="zh-CN" dirty="0"/>
              <a:t>JavaScript</a:t>
            </a:r>
            <a:r>
              <a:rPr lang="zh-CN" altLang="en-US" dirty="0"/>
              <a:t>、广受欢迎的</a:t>
            </a:r>
            <a:r>
              <a:rPr lang="en-US" altLang="zh-CN" dirty="0"/>
              <a:t>jQuery</a:t>
            </a:r>
            <a:r>
              <a:rPr lang="zh-CN" altLang="en-US" dirty="0"/>
              <a:t>、标准的数据交换格式语言</a:t>
            </a:r>
            <a:r>
              <a:rPr lang="en-US" altLang="zh-CN" dirty="0"/>
              <a:t>XML</a:t>
            </a:r>
            <a:r>
              <a:rPr lang="zh-CN" altLang="en-US" dirty="0"/>
              <a:t>、配置文件、全局应用程序类文件、主流的前端框架</a:t>
            </a:r>
            <a:r>
              <a:rPr lang="en-US" altLang="zh-CN" dirty="0"/>
              <a:t>Bootstrap</a:t>
            </a:r>
            <a:r>
              <a:rPr lang="zh-CN" altLang="en-US" dirty="0"/>
              <a:t>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内容组织（续）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51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章给出了</a:t>
            </a:r>
            <a:r>
              <a:rPr lang="en-US" altLang="zh-CN" dirty="0"/>
              <a:t>C#</a:t>
            </a:r>
            <a:r>
              <a:rPr lang="zh-CN" altLang="en-US" dirty="0"/>
              <a:t>的浓缩版，并且在介绍时直接与</a:t>
            </a:r>
            <a:r>
              <a:rPr lang="en-US" altLang="zh-CN" dirty="0"/>
              <a:t>ASP.NET </a:t>
            </a:r>
            <a:r>
              <a:rPr lang="zh-CN" altLang="en-US" dirty="0"/>
              <a:t>技术结合，还介绍了</a:t>
            </a:r>
            <a:r>
              <a:rPr lang="en-US" altLang="zh-CN" dirty="0"/>
              <a:t>ASP.NET</a:t>
            </a:r>
            <a:r>
              <a:rPr lang="zh-CN" altLang="en-US" dirty="0"/>
              <a:t>页面调试技术。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4~5</a:t>
            </a:r>
            <a:r>
              <a:rPr lang="zh-CN" altLang="en-US" dirty="0"/>
              <a:t>章介绍</a:t>
            </a:r>
            <a:r>
              <a:rPr lang="en-US" altLang="zh-CN" dirty="0"/>
              <a:t>ASP.NET</a:t>
            </a:r>
            <a:r>
              <a:rPr lang="zh-CN" altLang="en-US" dirty="0"/>
              <a:t>标准控件和验证控件的运用。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章介绍</a:t>
            </a:r>
            <a:r>
              <a:rPr lang="en-US" altLang="zh-CN" dirty="0"/>
              <a:t>ASP.NET</a:t>
            </a:r>
            <a:r>
              <a:rPr lang="zh-CN" altLang="en-US" dirty="0"/>
              <a:t>页面运行时的</a:t>
            </a:r>
            <a:r>
              <a:rPr lang="en-US" altLang="zh-CN" dirty="0"/>
              <a:t>HTTP</a:t>
            </a:r>
            <a:r>
              <a:rPr lang="zh-CN" altLang="en-US" dirty="0"/>
              <a:t>请求、响应、状态管理机制。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内容组织（续）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章介绍利用数据源控件和</a:t>
            </a:r>
            <a:r>
              <a:rPr lang="en-US" altLang="zh-CN" dirty="0"/>
              <a:t>LINQ</a:t>
            </a:r>
            <a:r>
              <a:rPr lang="zh-CN" altLang="en-US" dirty="0"/>
              <a:t>技术访问数据库的方法，还介绍利用</a:t>
            </a:r>
            <a:r>
              <a:rPr lang="en-US" altLang="zh-CN" dirty="0"/>
              <a:t>LINQ</a:t>
            </a:r>
            <a:r>
              <a:rPr lang="zh-CN" altLang="en-US" dirty="0"/>
              <a:t>技术访问</a:t>
            </a:r>
            <a:r>
              <a:rPr lang="en-US" altLang="zh-CN" dirty="0"/>
              <a:t>XML</a:t>
            </a:r>
            <a:r>
              <a:rPr lang="zh-CN" altLang="en-US" dirty="0"/>
              <a:t>数据的方法。其实，熟练掌握</a:t>
            </a:r>
            <a:r>
              <a:rPr lang="en-US" altLang="zh-CN" dirty="0"/>
              <a:t>LINQ</a:t>
            </a:r>
            <a:r>
              <a:rPr lang="zh-CN" altLang="en-US" dirty="0"/>
              <a:t>技术可实现任何数据访问要求。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章介绍利用数据绑定控件呈现数据库中数据的技术。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章以</a:t>
            </a:r>
            <a:r>
              <a:rPr lang="en-US" altLang="zh-CN" dirty="0" err="1"/>
              <a:t>MyPetShop</a:t>
            </a:r>
            <a:r>
              <a:rPr lang="zh-CN" altLang="en-US" dirty="0"/>
              <a:t>应用程序中的用户管理为例介绍当前普遍使用的</a:t>
            </a:r>
            <a:r>
              <a:rPr lang="en-US" altLang="zh-CN" dirty="0"/>
              <a:t>ASP.NET</a:t>
            </a:r>
            <a:r>
              <a:rPr lang="zh-CN" altLang="en-US" dirty="0"/>
              <a:t>三层架构，以及利用</a:t>
            </a:r>
            <a:r>
              <a:rPr lang="en-US" altLang="zh-CN" dirty="0"/>
              <a:t>ASP.NET</a:t>
            </a:r>
            <a:r>
              <a:rPr lang="zh-CN" altLang="en-US" dirty="0"/>
              <a:t>三层架构进行</a:t>
            </a:r>
            <a:r>
              <a:rPr lang="en-US" altLang="zh-CN" dirty="0"/>
              <a:t>Web</a:t>
            </a:r>
            <a:r>
              <a:rPr lang="zh-CN" altLang="en-US" dirty="0"/>
              <a:t>应用程序开发的方法。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内容组织（续）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章从网站整体风格统一角度介绍主题、母版和用户控件的运用。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11</a:t>
            </a:r>
            <a:r>
              <a:rPr lang="zh-CN" altLang="zh-CN" dirty="0"/>
              <a:t>章介绍网站导航技术。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章介绍能提升用户体验的</a:t>
            </a:r>
            <a:r>
              <a:rPr lang="en-US" altLang="zh-CN" dirty="0"/>
              <a:t>ASP.NET Ajax</a:t>
            </a:r>
            <a:r>
              <a:rPr lang="zh-CN" altLang="zh-CN" dirty="0"/>
              <a:t>技术。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13</a:t>
            </a:r>
            <a:r>
              <a:rPr lang="zh-CN" altLang="zh-CN" dirty="0"/>
              <a:t>章介绍</a:t>
            </a:r>
            <a:r>
              <a:rPr lang="en-US" altLang="zh-CN" dirty="0"/>
              <a:t>Internet</a:t>
            </a:r>
            <a:r>
              <a:rPr lang="zh-CN" altLang="zh-CN" dirty="0"/>
              <a:t>上广泛调用的</a:t>
            </a:r>
            <a:r>
              <a:rPr lang="en-US" altLang="zh-CN" dirty="0"/>
              <a:t>Web</a:t>
            </a:r>
            <a:r>
              <a:rPr lang="zh-CN" altLang="zh-CN" dirty="0"/>
              <a:t>服务和</a:t>
            </a:r>
            <a:r>
              <a:rPr lang="en-US" altLang="zh-CN" dirty="0"/>
              <a:t>Microsoft</a:t>
            </a:r>
            <a:r>
              <a:rPr lang="zh-CN" altLang="zh-CN" dirty="0"/>
              <a:t>推出的</a:t>
            </a:r>
            <a:r>
              <a:rPr lang="en-US" altLang="zh-CN" dirty="0"/>
              <a:t>WCF</a:t>
            </a:r>
            <a:r>
              <a:rPr lang="zh-CN" altLang="zh-CN" dirty="0"/>
              <a:t>服务。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内容组织（续）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55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14</a:t>
            </a:r>
            <a:r>
              <a:rPr lang="zh-CN" altLang="zh-CN" dirty="0"/>
              <a:t>章介绍</a:t>
            </a:r>
            <a:r>
              <a:rPr lang="en-US" altLang="zh-CN" dirty="0"/>
              <a:t>Web</a:t>
            </a:r>
            <a:r>
              <a:rPr lang="zh-CN" altLang="zh-CN" dirty="0"/>
              <a:t>服务器上的文件处理。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15</a:t>
            </a:r>
            <a:r>
              <a:rPr lang="zh-CN" altLang="zh-CN" dirty="0"/>
              <a:t>章纵览全局，以一个</a:t>
            </a:r>
            <a:r>
              <a:rPr lang="en-US" altLang="zh-CN" dirty="0" err="1"/>
              <a:t>MyPetShop</a:t>
            </a:r>
            <a:r>
              <a:rPr lang="zh-CN" altLang="zh-CN" dirty="0"/>
              <a:t>应用程序综合采用</a:t>
            </a:r>
            <a:r>
              <a:rPr lang="en-US" altLang="zh-CN" dirty="0"/>
              <a:t>ASP.NET</a:t>
            </a:r>
            <a:r>
              <a:rPr lang="zh-CN" altLang="zh-CN" dirty="0"/>
              <a:t>三层架构进行</a:t>
            </a:r>
            <a:r>
              <a:rPr lang="en-US" altLang="zh-CN" dirty="0"/>
              <a:t>Web</a:t>
            </a:r>
            <a:r>
              <a:rPr lang="zh-CN" altLang="zh-CN" dirty="0"/>
              <a:t>应用程序开发的全过程，给出了一个很好的学习模板。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1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568</Words>
  <Application>Microsoft Office PowerPoint</Application>
  <PresentationFormat>全屏显示(4:3)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Tw Cen MT</vt:lpstr>
      <vt:lpstr>黑体</vt:lpstr>
      <vt:lpstr>华文行楷</vt:lpstr>
      <vt:lpstr>宋体</vt:lpstr>
      <vt:lpstr>Arial</vt:lpstr>
      <vt:lpstr>Times New Roman</vt:lpstr>
      <vt:lpstr>Wingdings</vt:lpstr>
      <vt:lpstr>Wingdings 2</vt:lpstr>
      <vt:lpstr>中性</vt:lpstr>
      <vt:lpstr>Web 程 序 设 计 ——ASP.NET 实用网站开发(第3版）—微课版</vt:lpstr>
      <vt:lpstr>ASP.NET</vt:lpstr>
      <vt:lpstr>教材特点</vt:lpstr>
      <vt:lpstr>教材特点（续）</vt:lpstr>
      <vt:lpstr>内容组织 </vt:lpstr>
      <vt:lpstr>内容组织（续） </vt:lpstr>
      <vt:lpstr>内容组织（续） </vt:lpstr>
      <vt:lpstr>内容组织（续） </vt:lpstr>
      <vt:lpstr>内容组织（续） </vt:lpstr>
      <vt:lpstr>教材支持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程 序 设 计 ——ASP.NET 实用网站开发</dc:title>
  <dc:subject>Web程序设计--ASP.NET实用网站开发</dc:subject>
  <dc:creator>ssgwcyxxd; 沈士根、汪承焱、许小东</dc:creator>
  <cp:lastModifiedBy>lemon</cp:lastModifiedBy>
  <cp:revision>146</cp:revision>
  <cp:lastPrinted>1601-01-01T00:00:00Z</cp:lastPrinted>
  <dcterms:created xsi:type="dcterms:W3CDTF">2003-05-27T06:14:28Z</dcterms:created>
  <dcterms:modified xsi:type="dcterms:W3CDTF">2018-08-30T08:03:38Z</dcterms:modified>
</cp:coreProperties>
</file>