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6DAAC-C6D1-46CA-AFFF-3DB98ADB5616}" v="13" dt="2024-05-06T14:38:02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芷萱 蕭" userId="8049d6c2bfbb3779" providerId="LiveId" clId="{CA56DAAC-C6D1-46CA-AFFF-3DB98ADB5616}"/>
    <pc:docChg chg="undo custSel addSld delSld modSld sldOrd">
      <pc:chgData name="芷萱 蕭" userId="8049d6c2bfbb3779" providerId="LiveId" clId="{CA56DAAC-C6D1-46CA-AFFF-3DB98ADB5616}" dt="2024-05-06T14:40:09.237" v="1370" actId="14100"/>
      <pc:docMkLst>
        <pc:docMk/>
      </pc:docMkLst>
      <pc:sldChg chg="modSp new mod">
        <pc:chgData name="芷萱 蕭" userId="8049d6c2bfbb3779" providerId="LiveId" clId="{CA56DAAC-C6D1-46CA-AFFF-3DB98ADB5616}" dt="2024-05-06T14:30:20.860" v="1021" actId="20577"/>
        <pc:sldMkLst>
          <pc:docMk/>
          <pc:sldMk cId="1370190725" sldId="256"/>
        </pc:sldMkLst>
        <pc:spChg chg="mod">
          <ac:chgData name="芷萱 蕭" userId="8049d6c2bfbb3779" providerId="LiveId" clId="{CA56DAAC-C6D1-46CA-AFFF-3DB98ADB5616}" dt="2024-05-04T06:47:10.829" v="123" actId="20577"/>
          <ac:spMkLst>
            <pc:docMk/>
            <pc:sldMk cId="1370190725" sldId="256"/>
            <ac:spMk id="2" creationId="{AA2AB799-1744-9234-D91F-7FD5E64806AA}"/>
          </ac:spMkLst>
        </pc:spChg>
        <pc:spChg chg="mod">
          <ac:chgData name="芷萱 蕭" userId="8049d6c2bfbb3779" providerId="LiveId" clId="{CA56DAAC-C6D1-46CA-AFFF-3DB98ADB5616}" dt="2024-05-06T14:30:20.860" v="1021" actId="20577"/>
          <ac:spMkLst>
            <pc:docMk/>
            <pc:sldMk cId="1370190725" sldId="256"/>
            <ac:spMk id="3" creationId="{47CC0309-604F-F965-0ED6-134223789CAA}"/>
          </ac:spMkLst>
        </pc:spChg>
      </pc:sldChg>
      <pc:sldChg chg="modSp new mod ord">
        <pc:chgData name="芷萱 蕭" userId="8049d6c2bfbb3779" providerId="LiveId" clId="{CA56DAAC-C6D1-46CA-AFFF-3DB98ADB5616}" dt="2024-05-06T14:36:38.963" v="1324" actId="255"/>
        <pc:sldMkLst>
          <pc:docMk/>
          <pc:sldMk cId="4079397409" sldId="257"/>
        </pc:sldMkLst>
        <pc:spChg chg="mod">
          <ac:chgData name="芷萱 蕭" userId="8049d6c2bfbb3779" providerId="LiveId" clId="{CA56DAAC-C6D1-46CA-AFFF-3DB98ADB5616}" dt="2024-05-06T14:36:38.963" v="1324" actId="255"/>
          <ac:spMkLst>
            <pc:docMk/>
            <pc:sldMk cId="4079397409" sldId="257"/>
            <ac:spMk id="2" creationId="{6F249262-3D48-79DD-7974-5C679B9B24C2}"/>
          </ac:spMkLst>
        </pc:spChg>
        <pc:spChg chg="mod">
          <ac:chgData name="芷萱 蕭" userId="8049d6c2bfbb3779" providerId="LiveId" clId="{CA56DAAC-C6D1-46CA-AFFF-3DB98ADB5616}" dt="2024-05-04T06:58:26.790" v="144" actId="14100"/>
          <ac:spMkLst>
            <pc:docMk/>
            <pc:sldMk cId="4079397409" sldId="257"/>
            <ac:spMk id="3" creationId="{17462CDC-9B21-3D4D-F4E2-305899F7D0CD}"/>
          </ac:spMkLst>
        </pc:spChg>
      </pc:sldChg>
      <pc:sldChg chg="modSp new mod">
        <pc:chgData name="芷萱 蕭" userId="8049d6c2bfbb3779" providerId="LiveId" clId="{CA56DAAC-C6D1-46CA-AFFF-3DB98ADB5616}" dt="2024-05-04T07:40:16.110" v="355" actId="13926"/>
        <pc:sldMkLst>
          <pc:docMk/>
          <pc:sldMk cId="3657980595" sldId="258"/>
        </pc:sldMkLst>
        <pc:spChg chg="mod">
          <ac:chgData name="芷萱 蕭" userId="8049d6c2bfbb3779" providerId="LiveId" clId="{CA56DAAC-C6D1-46CA-AFFF-3DB98ADB5616}" dt="2024-05-04T07:40:16.110" v="355" actId="13926"/>
          <ac:spMkLst>
            <pc:docMk/>
            <pc:sldMk cId="3657980595" sldId="258"/>
            <ac:spMk id="2" creationId="{87DF8460-19C4-C2C9-3A23-510118E6C070}"/>
          </ac:spMkLst>
        </pc:spChg>
        <pc:spChg chg="mod">
          <ac:chgData name="芷萱 蕭" userId="8049d6c2bfbb3779" providerId="LiveId" clId="{CA56DAAC-C6D1-46CA-AFFF-3DB98ADB5616}" dt="2024-05-04T07:03:58.943" v="285"/>
          <ac:spMkLst>
            <pc:docMk/>
            <pc:sldMk cId="3657980595" sldId="258"/>
            <ac:spMk id="3" creationId="{C95C0656-C5B1-3A03-2FCF-343F480C8B28}"/>
          </ac:spMkLst>
        </pc:spChg>
      </pc:sldChg>
      <pc:sldChg chg="addSp delSp modSp new mod">
        <pc:chgData name="芷萱 蕭" userId="8049d6c2bfbb3779" providerId="LiveId" clId="{CA56DAAC-C6D1-46CA-AFFF-3DB98ADB5616}" dt="2024-05-06T14:39:05.845" v="1351" actId="113"/>
        <pc:sldMkLst>
          <pc:docMk/>
          <pc:sldMk cId="2336080212" sldId="259"/>
        </pc:sldMkLst>
        <pc:spChg chg="mod">
          <ac:chgData name="芷萱 蕭" userId="8049d6c2bfbb3779" providerId="LiveId" clId="{CA56DAAC-C6D1-46CA-AFFF-3DB98ADB5616}" dt="2024-05-06T14:39:05.845" v="1351" actId="113"/>
          <ac:spMkLst>
            <pc:docMk/>
            <pc:sldMk cId="2336080212" sldId="259"/>
            <ac:spMk id="2" creationId="{E69B6191-FB9B-BA35-06E8-66BE332C8BD8}"/>
          </ac:spMkLst>
        </pc:spChg>
        <pc:spChg chg="del mod">
          <ac:chgData name="芷萱 蕭" userId="8049d6c2bfbb3779" providerId="LiveId" clId="{CA56DAAC-C6D1-46CA-AFFF-3DB98ADB5616}" dt="2024-05-06T13:08:45.770" v="362" actId="22"/>
          <ac:spMkLst>
            <pc:docMk/>
            <pc:sldMk cId="2336080212" sldId="259"/>
            <ac:spMk id="3" creationId="{85ECFBBE-3EE2-E63E-9809-5769BC6FECD0}"/>
          </ac:spMkLst>
        </pc:spChg>
        <pc:picChg chg="add mod ord">
          <ac:chgData name="芷萱 蕭" userId="8049d6c2bfbb3779" providerId="LiveId" clId="{CA56DAAC-C6D1-46CA-AFFF-3DB98ADB5616}" dt="2024-05-06T14:38:32.114" v="1345" actId="14100"/>
          <ac:picMkLst>
            <pc:docMk/>
            <pc:sldMk cId="2336080212" sldId="259"/>
            <ac:picMk id="5" creationId="{598F2CE3-1541-67F6-EE1C-D72992607C22}"/>
          </ac:picMkLst>
        </pc:picChg>
        <pc:picChg chg="add del mod">
          <ac:chgData name="芷萱 蕭" userId="8049d6c2bfbb3779" providerId="LiveId" clId="{CA56DAAC-C6D1-46CA-AFFF-3DB98ADB5616}" dt="2024-05-06T13:11:36.862" v="392" actId="478"/>
          <ac:picMkLst>
            <pc:docMk/>
            <pc:sldMk cId="2336080212" sldId="259"/>
            <ac:picMk id="7" creationId="{89EC8D08-E93D-7AC6-C4D8-588DE6DD3714}"/>
          </ac:picMkLst>
        </pc:picChg>
      </pc:sldChg>
      <pc:sldChg chg="addSp delSp modSp new mod">
        <pc:chgData name="芷萱 蕭" userId="8049d6c2bfbb3779" providerId="LiveId" clId="{CA56DAAC-C6D1-46CA-AFFF-3DB98ADB5616}" dt="2024-05-06T14:39:02.427" v="1350" actId="113"/>
        <pc:sldMkLst>
          <pc:docMk/>
          <pc:sldMk cId="4180960491" sldId="260"/>
        </pc:sldMkLst>
        <pc:spChg chg="mod">
          <ac:chgData name="芷萱 蕭" userId="8049d6c2bfbb3779" providerId="LiveId" clId="{CA56DAAC-C6D1-46CA-AFFF-3DB98ADB5616}" dt="2024-05-06T14:39:02.427" v="1350" actId="113"/>
          <ac:spMkLst>
            <pc:docMk/>
            <pc:sldMk cId="4180960491" sldId="260"/>
            <ac:spMk id="2" creationId="{D3FB0545-F7E1-AE39-8441-14213104A1EC}"/>
          </ac:spMkLst>
        </pc:spChg>
        <pc:spChg chg="del mod">
          <ac:chgData name="芷萱 蕭" userId="8049d6c2bfbb3779" providerId="LiveId" clId="{CA56DAAC-C6D1-46CA-AFFF-3DB98ADB5616}" dt="2024-05-06T13:32:48.970" v="398"/>
          <ac:spMkLst>
            <pc:docMk/>
            <pc:sldMk cId="4180960491" sldId="260"/>
            <ac:spMk id="3" creationId="{51135463-CCE3-EF53-C198-9B61979E61BE}"/>
          </ac:spMkLst>
        </pc:spChg>
        <pc:picChg chg="add mod">
          <ac:chgData name="芷萱 蕭" userId="8049d6c2bfbb3779" providerId="LiveId" clId="{CA56DAAC-C6D1-46CA-AFFF-3DB98ADB5616}" dt="2024-05-06T14:38:46.512" v="1348" actId="14100"/>
          <ac:picMkLst>
            <pc:docMk/>
            <pc:sldMk cId="4180960491" sldId="260"/>
            <ac:picMk id="5" creationId="{4F628AF4-6A82-3A5A-D74D-D3AFCAA79385}"/>
          </ac:picMkLst>
        </pc:picChg>
      </pc:sldChg>
      <pc:sldChg chg="addSp delSp modSp new mod ord">
        <pc:chgData name="芷萱 蕭" userId="8049d6c2bfbb3779" providerId="LiveId" clId="{CA56DAAC-C6D1-46CA-AFFF-3DB98ADB5616}" dt="2024-05-06T14:37:29.521" v="1331" actId="14100"/>
        <pc:sldMkLst>
          <pc:docMk/>
          <pc:sldMk cId="3493243088" sldId="261"/>
        </pc:sldMkLst>
        <pc:spChg chg="mod">
          <ac:chgData name="芷萱 蕭" userId="8049d6c2bfbb3779" providerId="LiveId" clId="{CA56DAAC-C6D1-46CA-AFFF-3DB98ADB5616}" dt="2024-05-06T14:37:29.521" v="1331" actId="14100"/>
          <ac:spMkLst>
            <pc:docMk/>
            <pc:sldMk cId="3493243088" sldId="261"/>
            <ac:spMk id="2" creationId="{F9112D5C-365F-C02A-B027-2ACCBD71F11D}"/>
          </ac:spMkLst>
        </pc:spChg>
        <pc:spChg chg="add del mod">
          <ac:chgData name="芷萱 蕭" userId="8049d6c2bfbb3779" providerId="LiveId" clId="{CA56DAAC-C6D1-46CA-AFFF-3DB98ADB5616}" dt="2024-05-06T14:23:14.397" v="992" actId="20577"/>
          <ac:spMkLst>
            <pc:docMk/>
            <pc:sldMk cId="3493243088" sldId="261"/>
            <ac:spMk id="3" creationId="{5CB38F8A-F51B-33F7-2FA1-D6457F96DB68}"/>
          </ac:spMkLst>
        </pc:spChg>
        <pc:picChg chg="add del mod ord">
          <ac:chgData name="芷萱 蕭" userId="8049d6c2bfbb3779" providerId="LiveId" clId="{CA56DAAC-C6D1-46CA-AFFF-3DB98ADB5616}" dt="2024-05-06T14:17:06.779" v="730" actId="22"/>
          <ac:picMkLst>
            <pc:docMk/>
            <pc:sldMk cId="3493243088" sldId="261"/>
            <ac:picMk id="5" creationId="{26B285E3-4223-C5F5-257B-E189F58215C3}"/>
          </ac:picMkLst>
        </pc:picChg>
        <pc:picChg chg="add mod">
          <ac:chgData name="芷萱 蕭" userId="8049d6c2bfbb3779" providerId="LiveId" clId="{CA56DAAC-C6D1-46CA-AFFF-3DB98ADB5616}" dt="2024-05-06T14:37:24.078" v="1329" actId="14100"/>
          <ac:picMkLst>
            <pc:docMk/>
            <pc:sldMk cId="3493243088" sldId="261"/>
            <ac:picMk id="7" creationId="{649EB750-6A7F-72C2-8F9B-82C271A4AE09}"/>
          </ac:picMkLst>
        </pc:picChg>
        <pc:picChg chg="add mod">
          <ac:chgData name="芷萱 蕭" userId="8049d6c2bfbb3779" providerId="LiveId" clId="{CA56DAAC-C6D1-46CA-AFFF-3DB98ADB5616}" dt="2024-05-06T14:23:27.101" v="997" actId="1076"/>
          <ac:picMkLst>
            <pc:docMk/>
            <pc:sldMk cId="3493243088" sldId="261"/>
            <ac:picMk id="9" creationId="{8E416A71-2814-D381-FF9D-449DDAF23BB4}"/>
          </ac:picMkLst>
        </pc:picChg>
      </pc:sldChg>
      <pc:sldChg chg="addSp delSp modSp new mod">
        <pc:chgData name="芷萱 蕭" userId="8049d6c2bfbb3779" providerId="LiveId" clId="{CA56DAAC-C6D1-46CA-AFFF-3DB98ADB5616}" dt="2024-05-06T14:37:13.768" v="1327" actId="14100"/>
        <pc:sldMkLst>
          <pc:docMk/>
          <pc:sldMk cId="3205306684" sldId="262"/>
        </pc:sldMkLst>
        <pc:spChg chg="mod">
          <ac:chgData name="芷萱 蕭" userId="8049d6c2bfbb3779" providerId="LiveId" clId="{CA56DAAC-C6D1-46CA-AFFF-3DB98ADB5616}" dt="2024-05-06T14:37:13.768" v="1327" actId="14100"/>
          <ac:spMkLst>
            <pc:docMk/>
            <pc:sldMk cId="3205306684" sldId="262"/>
            <ac:spMk id="2" creationId="{CB2AF986-8357-5390-1C33-EA91495CEECE}"/>
          </ac:spMkLst>
        </pc:spChg>
        <pc:spChg chg="mod">
          <ac:chgData name="芷萱 蕭" userId="8049d6c2bfbb3779" providerId="LiveId" clId="{CA56DAAC-C6D1-46CA-AFFF-3DB98ADB5616}" dt="2024-05-06T14:14:22.432" v="718" actId="20577"/>
          <ac:spMkLst>
            <pc:docMk/>
            <pc:sldMk cId="3205306684" sldId="262"/>
            <ac:spMk id="3" creationId="{8D575A5A-4483-4C0A-7641-53B0DBC5CC21}"/>
          </ac:spMkLst>
        </pc:spChg>
        <pc:picChg chg="add del mod">
          <ac:chgData name="芷萱 蕭" userId="8049d6c2bfbb3779" providerId="LiveId" clId="{CA56DAAC-C6D1-46CA-AFFF-3DB98ADB5616}" dt="2024-05-06T14:04:00.037" v="643" actId="21"/>
          <ac:picMkLst>
            <pc:docMk/>
            <pc:sldMk cId="3205306684" sldId="262"/>
            <ac:picMk id="5" creationId="{DAB76FE6-0C74-4FE0-333F-844A5D74E53E}"/>
          </ac:picMkLst>
        </pc:picChg>
        <pc:picChg chg="add del mod">
          <ac:chgData name="芷萱 蕭" userId="8049d6c2bfbb3779" providerId="LiveId" clId="{CA56DAAC-C6D1-46CA-AFFF-3DB98ADB5616}" dt="2024-05-06T14:04:06.437" v="645" actId="21"/>
          <ac:picMkLst>
            <pc:docMk/>
            <pc:sldMk cId="3205306684" sldId="262"/>
            <ac:picMk id="6" creationId="{DAB76FE6-0C74-4FE0-333F-844A5D74E53E}"/>
          </ac:picMkLst>
        </pc:picChg>
        <pc:picChg chg="add mod">
          <ac:chgData name="芷萱 蕭" userId="8049d6c2bfbb3779" providerId="LiveId" clId="{CA56DAAC-C6D1-46CA-AFFF-3DB98ADB5616}" dt="2024-05-06T14:05:51.225" v="650" actId="14100"/>
          <ac:picMkLst>
            <pc:docMk/>
            <pc:sldMk cId="3205306684" sldId="262"/>
            <ac:picMk id="8" creationId="{34AEA2A3-09EF-FF73-A9C3-2E80A03A0631}"/>
          </ac:picMkLst>
        </pc:picChg>
      </pc:sldChg>
      <pc:sldChg chg="modSp new mod">
        <pc:chgData name="芷萱 蕭" userId="8049d6c2bfbb3779" providerId="LiveId" clId="{CA56DAAC-C6D1-46CA-AFFF-3DB98ADB5616}" dt="2024-05-06T14:40:09.237" v="1370" actId="14100"/>
        <pc:sldMkLst>
          <pc:docMk/>
          <pc:sldMk cId="702931589" sldId="263"/>
        </pc:sldMkLst>
        <pc:spChg chg="mod">
          <ac:chgData name="芷萱 蕭" userId="8049d6c2bfbb3779" providerId="LiveId" clId="{CA56DAAC-C6D1-46CA-AFFF-3DB98ADB5616}" dt="2024-05-06T14:39:29.672" v="1353" actId="113"/>
          <ac:spMkLst>
            <pc:docMk/>
            <pc:sldMk cId="702931589" sldId="263"/>
            <ac:spMk id="2" creationId="{A038756F-900F-E333-8EBA-41618EB62942}"/>
          </ac:spMkLst>
        </pc:spChg>
        <pc:spChg chg="mod">
          <ac:chgData name="芷萱 蕭" userId="8049d6c2bfbb3779" providerId="LiveId" clId="{CA56DAAC-C6D1-46CA-AFFF-3DB98ADB5616}" dt="2024-05-06T14:40:09.237" v="1370" actId="14100"/>
          <ac:spMkLst>
            <pc:docMk/>
            <pc:sldMk cId="702931589" sldId="263"/>
            <ac:spMk id="3" creationId="{AC79189B-8B95-8AF6-8F93-A650D7CAD9D9}"/>
          </ac:spMkLst>
        </pc:spChg>
      </pc:sldChg>
      <pc:sldChg chg="new del">
        <pc:chgData name="芷萱 蕭" userId="8049d6c2bfbb3779" providerId="LiveId" clId="{CA56DAAC-C6D1-46CA-AFFF-3DB98ADB5616}" dt="2024-05-06T14:25:03.052" v="998" actId="2696"/>
        <pc:sldMkLst>
          <pc:docMk/>
          <pc:sldMk cId="2686369021" sldId="263"/>
        </pc:sldMkLst>
      </pc:sldChg>
      <pc:sldChg chg="modSp new mod">
        <pc:chgData name="芷萱 蕭" userId="8049d6c2bfbb3779" providerId="LiveId" clId="{CA56DAAC-C6D1-46CA-AFFF-3DB98ADB5616}" dt="2024-05-06T14:35:59.730" v="1322" actId="20577"/>
        <pc:sldMkLst>
          <pc:docMk/>
          <pc:sldMk cId="186214829" sldId="264"/>
        </pc:sldMkLst>
        <pc:spChg chg="mod">
          <ac:chgData name="芷萱 蕭" userId="8049d6c2bfbb3779" providerId="LiveId" clId="{CA56DAAC-C6D1-46CA-AFFF-3DB98ADB5616}" dt="2024-05-06T14:35:55.748" v="1321" actId="14100"/>
          <ac:spMkLst>
            <pc:docMk/>
            <pc:sldMk cId="186214829" sldId="264"/>
            <ac:spMk id="2" creationId="{436CF182-0107-C0D1-B2F0-C4F4A3CE245F}"/>
          </ac:spMkLst>
        </pc:spChg>
        <pc:spChg chg="mod">
          <ac:chgData name="芷萱 蕭" userId="8049d6c2bfbb3779" providerId="LiveId" clId="{CA56DAAC-C6D1-46CA-AFFF-3DB98ADB5616}" dt="2024-05-06T14:35:59.730" v="1322" actId="20577"/>
          <ac:spMkLst>
            <pc:docMk/>
            <pc:sldMk cId="186214829" sldId="264"/>
            <ac:spMk id="3" creationId="{C7290E25-8466-6F70-1A57-10EC0B965C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902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6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1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126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5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1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4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6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DF6075-EB79-481F-AC3F-E0AFA8D85C69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552C94-AB49-467E-B19F-2C34C50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64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AB799-1744-9234-D91F-7FD5E6480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6140"/>
          </a:xfrm>
        </p:spPr>
        <p:txBody>
          <a:bodyPr/>
          <a:lstStyle/>
          <a:p>
            <a:r>
              <a:rPr lang="zh-TW" altLang="en-US" dirty="0"/>
              <a:t>小專題 </a:t>
            </a:r>
            <a:r>
              <a:rPr lang="en-US" altLang="zh-TW" dirty="0"/>
              <a:t>:</a:t>
            </a:r>
            <a:r>
              <a:rPr lang="zh-TW" altLang="en-US" dirty="0"/>
              <a:t> 十點半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C0309-604F-F965-0ED6-13422378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9845"/>
            <a:ext cx="9144000" cy="231795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5400" dirty="0"/>
              <a:t>第十三組</a:t>
            </a:r>
            <a:endParaRPr lang="en-US" altLang="zh-TW" sz="5400" dirty="0"/>
          </a:p>
          <a:p>
            <a:r>
              <a:rPr lang="en-US" altLang="zh-TW" sz="4800" dirty="0"/>
              <a:t>1A</a:t>
            </a:r>
            <a:br>
              <a:rPr lang="en-US" altLang="zh-TW" sz="4800" dirty="0"/>
            </a:br>
            <a:r>
              <a:rPr lang="zh-TW" altLang="en-US" sz="4800" dirty="0"/>
              <a:t>蕭芷萱</a:t>
            </a:r>
            <a:r>
              <a:rPr lang="en-US" altLang="zh-TW" sz="4800" dirty="0"/>
              <a:t>(</a:t>
            </a:r>
            <a:r>
              <a:rPr lang="zh-TW" altLang="en-US" sz="4800" dirty="0"/>
              <a:t>組長</a:t>
            </a:r>
            <a:r>
              <a:rPr lang="en-US" altLang="zh-TW" sz="4800" dirty="0"/>
              <a:t>)</a:t>
            </a:r>
            <a:r>
              <a:rPr lang="zh-TW" altLang="en-US" sz="4800" dirty="0"/>
              <a:t>、陳威安、吳承翰</a:t>
            </a:r>
          </a:p>
        </p:txBody>
      </p:sp>
    </p:spTree>
    <p:extLst>
      <p:ext uri="{BB962C8B-B14F-4D97-AF65-F5344CB8AC3E}">
        <p14:creationId xmlns:p14="http://schemas.microsoft.com/office/powerpoint/2010/main" val="137019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F8460-19C4-C2C9-3A23-510118E6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58" y="1268361"/>
            <a:ext cx="9601200" cy="83451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遊戲規則</a:t>
            </a:r>
            <a:endParaRPr lang="zh-TW" alt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C0656-C5B1-3A03-2FCF-343F480C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輸入一個</a:t>
            </a:r>
            <a:r>
              <a:rPr lang="en-US" altLang="zh-TW" sz="2400" dirty="0"/>
              <a:t>10</a:t>
            </a:r>
            <a:r>
              <a:rPr lang="zh-TW" altLang="en-US" sz="2400" dirty="0"/>
              <a:t>以上的數字做為賭注，而後透過 </a:t>
            </a:r>
            <a:r>
              <a:rPr lang="en-US" altLang="zh-TW" sz="2400" b="1" dirty="0"/>
              <a:t>Y/N</a:t>
            </a:r>
            <a:r>
              <a:rPr lang="zh-TW" altLang="en-US" sz="2400" b="1" dirty="0"/>
              <a:t> </a:t>
            </a:r>
            <a:r>
              <a:rPr lang="zh-TW" altLang="en-US" sz="2400" dirty="0"/>
              <a:t>決定是否要加牌。</a:t>
            </a:r>
            <a:endParaRPr lang="en-US" altLang="zh-TW" sz="2400" dirty="0"/>
          </a:p>
          <a:p>
            <a:r>
              <a:rPr lang="zh-TW" altLang="en-US" sz="2400" dirty="0"/>
              <a:t>若點數總和超過</a:t>
            </a:r>
            <a:r>
              <a:rPr lang="en-US" altLang="zh-TW" sz="2400" dirty="0"/>
              <a:t>10.5</a:t>
            </a:r>
            <a:r>
              <a:rPr lang="zh-TW" altLang="en-US" sz="2400" dirty="0"/>
              <a:t>即結束遊戲。</a:t>
            </a:r>
            <a:endParaRPr lang="en-US" altLang="zh-TW" sz="2400" dirty="0"/>
          </a:p>
          <a:p>
            <a:r>
              <a:rPr lang="zh-TW" altLang="en-US" sz="2400" dirty="0"/>
              <a:t>若點數總和未超過</a:t>
            </a:r>
            <a:r>
              <a:rPr lang="en-US" altLang="zh-TW" sz="2400" dirty="0"/>
              <a:t>10.5</a:t>
            </a:r>
            <a:r>
              <a:rPr lang="zh-TW" altLang="en-US" sz="2400" dirty="0"/>
              <a:t>且手牌低於五張，則進入莊家</a:t>
            </a:r>
            <a:r>
              <a:rPr lang="en-US" altLang="zh-TW" sz="2400" dirty="0"/>
              <a:t>(</a:t>
            </a:r>
            <a:r>
              <a:rPr lang="zh-TW" altLang="en-US" sz="2400" dirty="0"/>
              <a:t>電腦</a:t>
            </a:r>
            <a:r>
              <a:rPr lang="en-US" altLang="zh-TW" sz="2400" dirty="0"/>
              <a:t>)</a:t>
            </a:r>
            <a:r>
              <a:rPr lang="zh-TW" altLang="en-US" sz="2400" dirty="0"/>
              <a:t>回合。</a:t>
            </a:r>
            <a:endParaRPr lang="en-US" altLang="zh-TW" sz="2400" dirty="0"/>
          </a:p>
          <a:p>
            <a:r>
              <a:rPr lang="zh-TW" altLang="en-US" sz="2400" dirty="0"/>
              <a:t>莊家停止加牌後與玩家的牌組比大小，較大者勝。</a:t>
            </a:r>
            <a:endParaRPr lang="en-US" altLang="zh-TW" sz="2400" dirty="0"/>
          </a:p>
          <a:p>
            <a:r>
              <a:rPr lang="zh-TW" altLang="en-US" sz="2400" dirty="0"/>
              <a:t>若莊家停止加牌前點數超過</a:t>
            </a:r>
            <a:r>
              <a:rPr lang="en-US" altLang="zh-TW" sz="2400" dirty="0"/>
              <a:t>10.5</a:t>
            </a:r>
            <a:r>
              <a:rPr lang="zh-TW" altLang="en-US" sz="2400" dirty="0"/>
              <a:t>，即為玩家勝利。</a:t>
            </a:r>
          </a:p>
        </p:txBody>
      </p:sp>
    </p:spTree>
    <p:extLst>
      <p:ext uri="{BB962C8B-B14F-4D97-AF65-F5344CB8AC3E}">
        <p14:creationId xmlns:p14="http://schemas.microsoft.com/office/powerpoint/2010/main" val="36579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49262-3D48-79DD-7974-5C679B9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8026"/>
            <a:ext cx="9601200" cy="90333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900" b="1" i="0" dirty="0">
                <a:solidFill>
                  <a:srgbClr val="1F2328"/>
                </a:solidFill>
                <a:effectLst/>
                <a:latin typeface="+mj-ea"/>
              </a:rPr>
              <a:t>程式介紹</a:t>
            </a:r>
            <a:b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62CDC-9B21-3D4D-F4E2-305899F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7728"/>
            <a:ext cx="9601200" cy="338967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遊戲用牌為一副牌，去除兩張鬼牌。每人發派</a:t>
            </a:r>
            <a:r>
              <a:rPr lang="en-US" altLang="zh-TW" sz="2400" dirty="0"/>
              <a:t>1</a:t>
            </a:r>
            <a:r>
              <a:rPr lang="zh-TW" altLang="en-US" sz="2400" dirty="0"/>
              <a:t>張牌作為手牌。玩家須透過補牌使自身牌組加總靠近十點半，並與莊家的牌組進行大小比較。</a:t>
            </a:r>
            <a:endParaRPr lang="en-US" altLang="zh-TW" sz="2400" dirty="0"/>
          </a:p>
          <a:p>
            <a:r>
              <a:rPr lang="zh-TW" altLang="en-US" sz="2400" dirty="0"/>
              <a:t>遊戲人數設定為</a:t>
            </a:r>
            <a:r>
              <a:rPr lang="en-US" altLang="zh-TW" sz="2400" dirty="0"/>
              <a:t>2</a:t>
            </a:r>
            <a:r>
              <a:rPr lang="zh-TW" altLang="en-US" sz="2400" dirty="0"/>
              <a:t>人，一名莊家（</a:t>
            </a:r>
            <a:r>
              <a:rPr lang="en-US" altLang="zh-TW" sz="2400" dirty="0"/>
              <a:t>PC</a:t>
            </a:r>
            <a:r>
              <a:rPr lang="zh-TW" altLang="en-US" sz="2400" dirty="0"/>
              <a:t>）以及一名玩家（</a:t>
            </a:r>
            <a:r>
              <a:rPr lang="en-US" altLang="zh-TW" sz="2400" dirty="0"/>
              <a:t>Player</a:t>
            </a:r>
            <a:r>
              <a:rPr lang="zh-TW" altLang="en-US" sz="2400" dirty="0"/>
              <a:t>）。</a:t>
            </a:r>
            <a:endParaRPr lang="en-US" altLang="zh-TW" sz="2400" dirty="0"/>
          </a:p>
          <a:p>
            <a:r>
              <a:rPr lang="zh-TW" altLang="en-US" sz="2400" dirty="0"/>
              <a:t>玩家下注，下注完後每人發一張牌，玩家與莊家比大小，輸牌便損失注金，贏牌可以向莊家索取規定倍數的獎金。</a:t>
            </a:r>
            <a:endParaRPr lang="en-US" altLang="zh-TW" sz="2400" dirty="0"/>
          </a:p>
          <a:p>
            <a:r>
              <a:rPr lang="zh-TW" altLang="en-US" sz="2400" dirty="0"/>
              <a:t>牌面</a:t>
            </a:r>
            <a:r>
              <a:rPr lang="en-US" altLang="zh-TW" sz="2400" dirty="0"/>
              <a:t>A=1</a:t>
            </a:r>
            <a:r>
              <a:rPr lang="zh-TW" altLang="en-US" sz="2400" dirty="0"/>
              <a:t>點，</a:t>
            </a:r>
            <a:r>
              <a:rPr lang="en-US" altLang="zh-TW" sz="2400" dirty="0"/>
              <a:t>2~9</a:t>
            </a:r>
            <a:r>
              <a:rPr lang="zh-TW" altLang="en-US" sz="2400" dirty="0"/>
              <a:t>即為牌面點數，</a:t>
            </a:r>
            <a:r>
              <a:rPr lang="en-US" altLang="zh-TW" sz="2400" dirty="0"/>
              <a:t>J</a:t>
            </a:r>
            <a:r>
              <a:rPr lang="zh-TW" altLang="en-US" sz="2400" dirty="0"/>
              <a:t>、</a:t>
            </a:r>
            <a:r>
              <a:rPr lang="en-US" altLang="zh-TW" sz="2400" dirty="0"/>
              <a:t>Q</a:t>
            </a:r>
            <a:r>
              <a:rPr lang="zh-TW" altLang="en-US" sz="2400" dirty="0"/>
              <a:t>、</a:t>
            </a:r>
            <a:r>
              <a:rPr lang="en-US" altLang="zh-TW" sz="2400" dirty="0"/>
              <a:t>K</a:t>
            </a:r>
            <a:r>
              <a:rPr lang="zh-TW" altLang="en-US" sz="2400" dirty="0"/>
              <a:t>都算</a:t>
            </a:r>
            <a:r>
              <a:rPr lang="en-US" altLang="zh-TW" sz="2400" dirty="0"/>
              <a:t>0.5</a:t>
            </a:r>
            <a:r>
              <a:rPr lang="zh-TW" altLang="en-US" sz="2400" dirty="0"/>
              <a:t>點。</a:t>
            </a:r>
          </a:p>
        </p:txBody>
      </p:sp>
    </p:spTree>
    <p:extLst>
      <p:ext uri="{BB962C8B-B14F-4D97-AF65-F5344CB8AC3E}">
        <p14:creationId xmlns:p14="http://schemas.microsoft.com/office/powerpoint/2010/main" val="407939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AF986-8357-5390-1C33-EA91495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1380"/>
            <a:ext cx="9601200" cy="1080319"/>
          </a:xfrm>
        </p:spPr>
        <p:txBody>
          <a:bodyPr/>
          <a:lstStyle/>
          <a:p>
            <a:pPr algn="ctr"/>
            <a:r>
              <a:rPr lang="zh-TW" altLang="en-US" b="1" dirty="0"/>
              <a:t>程式如何安裝執行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75A5A-4483-4C0A-7641-53B0DBC5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477" y="2802194"/>
            <a:ext cx="4109884" cy="3065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在</a:t>
            </a:r>
            <a:r>
              <a:rPr lang="en-US" altLang="zh-TW" sz="2800" dirty="0" err="1"/>
              <a:t>github</a:t>
            </a:r>
            <a:r>
              <a:rPr lang="zh-TW" altLang="en-US" sz="2800" dirty="0"/>
              <a:t>的</a:t>
            </a:r>
            <a:r>
              <a:rPr lang="en-US" altLang="zh-TW" sz="2800" dirty="0"/>
              <a:t>Download</a:t>
            </a:r>
            <a:r>
              <a:rPr lang="zh-TW" altLang="en-US" sz="2800" dirty="0"/>
              <a:t>分支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點開</a:t>
            </a:r>
            <a:r>
              <a:rPr lang="en-US" altLang="zh-TW" sz="2800" dirty="0"/>
              <a:t>Code</a:t>
            </a:r>
            <a:r>
              <a:rPr lang="zh-TW" altLang="en-US" sz="2800" dirty="0"/>
              <a:t>後點擊</a:t>
            </a:r>
            <a:endParaRPr lang="en-US" altLang="zh-TW" sz="2800" dirty="0"/>
          </a:p>
          <a:p>
            <a:pPr marL="0" indent="0" algn="ctr">
              <a:buNone/>
            </a:pPr>
            <a:r>
              <a:rPr lang="en-US" altLang="zh-TW" sz="2800" dirty="0"/>
              <a:t>Download ZIP</a:t>
            </a:r>
          </a:p>
          <a:p>
            <a:pPr marL="0" indent="0" algn="ctr">
              <a:buNone/>
            </a:pPr>
            <a:r>
              <a:rPr lang="zh-TW" altLang="en-US" sz="2800" dirty="0"/>
              <a:t>進行下載並解壓縮</a:t>
            </a:r>
            <a:endParaRPr lang="en-US" altLang="zh-TW" sz="2800" dirty="0"/>
          </a:p>
          <a:p>
            <a:pPr marL="0" indent="0" algn="ctr">
              <a:buNone/>
            </a:pPr>
            <a:endParaRPr lang="en-US" altLang="zh-TW" sz="2800" dirty="0"/>
          </a:p>
          <a:p>
            <a:pPr marL="0" indent="0" algn="ctr">
              <a:buNone/>
            </a:pPr>
            <a:endParaRPr lang="zh-TW" altLang="en-US" sz="2800" dirty="0"/>
          </a:p>
        </p:txBody>
      </p:sp>
      <p:pic>
        <p:nvPicPr>
          <p:cNvPr id="8" name="圖片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34AEA2A3-09EF-FF73-A9C3-2E80A03A0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1710812"/>
            <a:ext cx="7313345" cy="47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12D5C-365F-C02A-B027-2ACCBD71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30710"/>
            <a:ext cx="9601200" cy="1040990"/>
          </a:xfrm>
        </p:spPr>
        <p:txBody>
          <a:bodyPr/>
          <a:lstStyle/>
          <a:p>
            <a:pPr algn="ctr"/>
            <a:r>
              <a:rPr lang="zh-TW" altLang="en-US" b="1" dirty="0"/>
              <a:t>程式如何安裝執行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38F8A-F51B-33F7-2FA1-D6457F96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896" y="1740309"/>
            <a:ext cx="3333135" cy="49238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在</a:t>
            </a:r>
            <a:r>
              <a:rPr lang="en-US" altLang="zh-TW" sz="2800" dirty="0"/>
              <a:t>Visual </a:t>
            </a:r>
            <a:r>
              <a:rPr lang="en-US" altLang="zh-TW" sz="2800" dirty="0" err="1"/>
              <a:t>Sudio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選擇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開啟本機資料夾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並在電腦中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找到檔案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開啟後即完成安裝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打開後點選</a:t>
            </a:r>
            <a:endParaRPr lang="en-US" altLang="zh-TW" sz="2800" dirty="0"/>
          </a:p>
          <a:p>
            <a:pPr marL="0" indent="0" algn="ctr">
              <a:buNone/>
            </a:pP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即可開始遊玩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9EB750-6A7F-72C2-8F9B-82C271A4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1" y="2045110"/>
            <a:ext cx="7603395" cy="46190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416A71-2814-D381-FF9D-449DDAF2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53" y="5535304"/>
            <a:ext cx="3401961" cy="6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B6191-FB9B-BA35-06E8-66BE332C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2117"/>
            <a:ext cx="9679858" cy="747252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UML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8F2CE3-1541-67F6-EE1C-D7299260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187" y="1101214"/>
            <a:ext cx="7148052" cy="5683044"/>
          </a:xfrm>
        </p:spPr>
      </p:pic>
    </p:spTree>
    <p:extLst>
      <p:ext uri="{BB962C8B-B14F-4D97-AF65-F5344CB8AC3E}">
        <p14:creationId xmlns:p14="http://schemas.microsoft.com/office/powerpoint/2010/main" val="23360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B0545-F7E1-AE39-8441-1421310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4568"/>
            <a:ext cx="9601200" cy="1267132"/>
          </a:xfrm>
        </p:spPr>
        <p:txBody>
          <a:bodyPr/>
          <a:lstStyle/>
          <a:p>
            <a:pPr algn="ctr"/>
            <a:r>
              <a:rPr lang="zh-TW" altLang="en-US" b="1" dirty="0"/>
              <a:t>程式畫面截圖</a:t>
            </a:r>
          </a:p>
        </p:txBody>
      </p:sp>
      <p:pic>
        <p:nvPicPr>
          <p:cNvPr id="5" name="內容版面配置區 4" descr="一張含有 文字, 螢幕擷取畫面, 字型, 黑與白 的圖片&#10;&#10;自動產生的描述">
            <a:extLst>
              <a:ext uri="{FF2B5EF4-FFF2-40B4-BE49-F238E27FC236}">
                <a16:creationId xmlns:a16="http://schemas.microsoft.com/office/drawing/2014/main" id="{4F628AF4-6A82-3A5A-D74D-D3AFCAA79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1563329"/>
            <a:ext cx="7865806" cy="4896465"/>
          </a:xfrm>
        </p:spPr>
      </p:pic>
    </p:spTree>
    <p:extLst>
      <p:ext uri="{BB962C8B-B14F-4D97-AF65-F5344CB8AC3E}">
        <p14:creationId xmlns:p14="http://schemas.microsoft.com/office/powerpoint/2010/main" val="418096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8756F-900F-E333-8EBA-41618EB6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0374"/>
            <a:ext cx="9601200" cy="1021326"/>
          </a:xfrm>
        </p:spPr>
        <p:txBody>
          <a:bodyPr/>
          <a:lstStyle/>
          <a:p>
            <a:pPr algn="ctr"/>
            <a:r>
              <a:rPr lang="zh-TW" altLang="en-US" b="1" dirty="0"/>
              <a:t>分工資訊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9189B-8B95-8AF6-8F93-A650D7CA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694038"/>
            <a:ext cx="10176387" cy="3578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蕭芷萱：</a:t>
            </a:r>
            <a:r>
              <a:rPr lang="en-US" altLang="zh-TW" sz="3600" dirty="0"/>
              <a:t>PPT</a:t>
            </a:r>
            <a:r>
              <a:rPr lang="zh-TW" altLang="en-US" sz="3600" dirty="0"/>
              <a:t>、</a:t>
            </a:r>
            <a:r>
              <a:rPr lang="en-US" altLang="zh-TW" sz="3600" dirty="0"/>
              <a:t>UML</a:t>
            </a:r>
            <a:r>
              <a:rPr lang="zh-TW" altLang="en-US" sz="3600" dirty="0"/>
              <a:t>、主程式及所有程式、</a:t>
            </a:r>
            <a:r>
              <a:rPr lang="en-US" altLang="zh-TW" sz="3600" dirty="0"/>
              <a:t>		        README</a:t>
            </a:r>
            <a:r>
              <a:rPr lang="zh-TW" altLang="en-US" sz="3600" dirty="0"/>
              <a:t>、上台報告</a:t>
            </a:r>
            <a:r>
              <a:rPr lang="en-US" altLang="zh-TW" sz="3600" dirty="0"/>
              <a:t>…</a:t>
            </a:r>
            <a:r>
              <a:rPr lang="zh-TW" altLang="en-US" sz="3600" dirty="0"/>
              <a:t>。都是我做的</a:t>
            </a:r>
            <a:r>
              <a:rPr lang="en-US" altLang="zh-TW" sz="3600" dirty="0"/>
              <a:t>QAQ</a:t>
            </a:r>
          </a:p>
          <a:p>
            <a:pPr marL="0" indent="0">
              <a:buNone/>
            </a:pPr>
            <a:r>
              <a:rPr lang="zh-TW" altLang="en-US" sz="3600" dirty="0"/>
              <a:t>陳威安：已加入</a:t>
            </a:r>
            <a:r>
              <a:rPr lang="en-US" altLang="zh-TW" sz="3600" dirty="0"/>
              <a:t>GitHub</a:t>
            </a:r>
          </a:p>
          <a:p>
            <a:pPr marL="0" indent="0">
              <a:buNone/>
            </a:pPr>
            <a:r>
              <a:rPr lang="zh-TW" altLang="en-US" sz="3600" dirty="0"/>
              <a:t>吳承翰：未加入</a:t>
            </a:r>
            <a:r>
              <a:rPr lang="en-US" altLang="zh-TW" sz="3600" dirty="0"/>
              <a:t>GitHub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293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CF182-0107-C0D1-B2F0-C4F4A3C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6554"/>
            <a:ext cx="9601200" cy="3320845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/>
              <a:t>THE END</a:t>
            </a:r>
            <a:endParaRPr lang="zh-TW" altLang="en-US" sz="9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90E25-8466-6F70-1A57-10EC0B96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148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177</TotalTime>
  <Words>333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-apple-system</vt:lpstr>
      <vt:lpstr>Franklin Gothic Book</vt:lpstr>
      <vt:lpstr>裁剪</vt:lpstr>
      <vt:lpstr>小專題 : 十點半</vt:lpstr>
      <vt:lpstr>遊戲規則</vt:lpstr>
      <vt:lpstr>程式介紹 </vt:lpstr>
      <vt:lpstr>程式如何安裝執行</vt:lpstr>
      <vt:lpstr>程式如何安裝執行</vt:lpstr>
      <vt:lpstr>UML</vt:lpstr>
      <vt:lpstr>程式畫面截圖</vt:lpstr>
      <vt:lpstr>分工資訊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物件導向小專題</dc:title>
  <dc:creator>芷萱 蕭</dc:creator>
  <cp:lastModifiedBy>芷萱 蕭</cp:lastModifiedBy>
  <cp:revision>1</cp:revision>
  <dcterms:created xsi:type="dcterms:W3CDTF">2024-05-01T11:45:46Z</dcterms:created>
  <dcterms:modified xsi:type="dcterms:W3CDTF">2024-05-06T14:40:18Z</dcterms:modified>
</cp:coreProperties>
</file>