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0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0B220-9673-CD05-618F-81CA8173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3715C-16BC-E626-B234-E72C55B2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7643E-88D0-16CC-364F-0F87D979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A3C18-6480-D22C-671C-467924ED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C62D-547A-BE28-CF86-2AEEC90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7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CAF4-F51A-481A-1701-D51DBD3D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E57D4-49AD-D15B-4040-AFC53B523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8407-CE4D-85DE-BC07-DF3D29AC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015A8-1975-70B5-E0C5-1D313BB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B047C-2E08-DB0A-D5EE-978D7901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5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B7E301-AFD5-EC6F-8BAD-3EE6D859A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0988D-A9DD-D940-3C4C-B9E59B9C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4944E-3C56-32A2-0598-19550D02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C47B3-942E-9489-3160-4B865E69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61FF4-28FF-BAB0-D159-F4FB4005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5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0BE0-D19E-16DE-697A-581FF04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A9F5-DC0D-933E-3008-FD0702C7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9958D-71C9-1143-D527-27A12302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1C634-6820-DC11-F798-E1475887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C7711-EB83-CC0A-4A14-871C5439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A26E-55EB-5EBD-968D-078D12FC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5DB-55E9-9135-4BE9-9EE2EC92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B6261-6B74-6C1D-65C2-4FF1E378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F46B-E531-20D1-1B35-1FC0BDA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4521D-4DD5-59CA-12A7-BA916240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7151-ACDE-6191-6C67-D174B0DC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AC4F1-E3AB-160A-D94B-AE66521F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E0BF3-FBA4-9D74-A598-3E311C10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D3B68-2253-38E2-931F-93A5B6E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DEFBA-6964-060F-2209-966C7B42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37F54-8041-3577-2BEF-350D7D90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449A9-2523-8D6C-4B8E-12EFE32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3A664-C80A-70A4-B163-6C054E7A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3B8EE-1651-E216-4276-3FD51659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938E8-1876-2AB3-9A25-AD77F217D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3F87F-BA52-EE1A-5C8A-0F835A408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44A01-A7B5-4E4E-4175-CD193FFD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733CF-5A6A-6511-AA13-C2A4D504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CB5B4-92F0-B33C-F6AD-44C6256B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83E3F-A653-C71E-F96F-E1BE490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36FBA-5B37-2AD7-F0BD-2C9ED84F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62878A-D4C7-C34E-9FF7-4A3EDB98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ABC4F-B33E-B082-C52B-B68145C7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296BC-E83A-2914-A916-FAB2CFBD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42CD99-FDA7-1E8C-EB01-380F1789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13013-D3B5-3040-1508-9E7664D2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7AEA-AECC-FDBA-FF02-C3C417D8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F8B6-A21E-8292-EDE3-7AEC6223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5D260-8859-9D34-CA84-CD07E5F6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27A1A-97E0-1215-DBF7-EBE0784D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B6EBE-2E56-472F-D43B-A91F3016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EACCB-1701-B9D6-562F-85648CCC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D31A1-6E6D-4DD8-AA70-DA4E5A80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93CDE-AD7C-D6AE-21B2-984FABF5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7BEF9-FEE6-2FF7-E320-C6B60807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0A129-CF26-FB86-4227-179A64DA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D621A-67E4-3A8E-0DEB-53CC7379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4B3AE-CAA8-E363-F084-368C7E9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1D42CE-BA5A-FC9C-CA27-A905DFE0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30906-7968-682C-0C5E-4C5BAFD8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99294-E99F-4C0C-454D-AE8524941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D9B0-AF4A-4A9F-99FB-CDBA2BA3843A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E6DDF-AB5C-4266-B587-3DA8C611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B897F-7445-4719-B99D-2959DCC8F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9E18-58E6-4567-92A3-D0CA24B9D8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F5FE8A-418E-1C4D-8DBC-78270777EE4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 l="-357" t="34568" r="357" b="34716"/>
          <a:stretch>
            <a:fillRect/>
          </a:stretch>
        </p:blipFill>
        <p:spPr>
          <a:xfrm>
            <a:off x="11211339" y="0"/>
            <a:ext cx="980660" cy="3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Meihan Yang</dc:creator>
  <cp:lastModifiedBy>Meihan Yang</cp:lastModifiedBy>
  <cp:revision>1</cp:revision>
  <dcterms:created xsi:type="dcterms:W3CDTF">2025-07-04T06:37:55Z</dcterms:created>
  <dcterms:modified xsi:type="dcterms:W3CDTF">2025-07-04T06:46:45Z</dcterms:modified>
</cp:coreProperties>
</file>