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12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2760-8A1D-A85B-3BAE-5D55828A1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F953C7-B7A6-BA9C-E493-53145F8E0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FC1AE-CC43-0C26-7975-B3A49CF18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6F145-01FC-069C-2D42-9D1D39E3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317D2-C143-C437-508D-CD5728C73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35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2D84B-8C1E-635E-7193-ADB50282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D7D41-447B-9C0C-B75B-FAE3C61538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21E41-17F9-064C-C36F-E436B108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13016-D14F-E2C2-5079-33E8CCBA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76DAF-E8BA-B6F4-EA64-DD91B2687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364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6BDDBD-B64E-4B6F-D576-8193DDA4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4C91D-03EE-601C-621E-A58612A8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F52D0-91C0-BA4D-9968-E1D83A6F0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0915-25FC-F3C1-E4BC-6046DF09C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9788E-80D4-5F01-8D81-A7627FD6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9B13E-E241-A544-5615-31C9AA9E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2B7E-BD24-C70D-9324-BBE7EDDFC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E270C-029D-F4F8-CF8C-E6502059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F7702-724D-67C5-1A7E-52A1554DE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05282-25FA-3567-8417-573A0A601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099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80FC-9699-AD4F-751F-87BF3ED21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FE319-40C4-B4E9-F272-C36CAF022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BE15E-3B87-C9E3-0FA5-D84CF3588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37CE-A7FA-69A2-3786-DA66C77D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49FE1-E8AE-89CF-891A-86BD755D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54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D431A-0CF7-FF40-4EF1-2C7DE8ABA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72DB-3005-4AB1-4833-1600FE709B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D6E532-0F7F-255A-609F-D2B08390A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3CF592-CF9E-B614-0412-B98E53286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F6D90-E816-CB0B-FAED-18BA5771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E0CEF-E196-CF26-B238-1F8AC8D9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355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2C63-D0E4-E59E-5606-B2EBA36AF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566D6-8746-5FCE-82A2-D29296EC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E9E08-9C45-365D-B7EA-7339BDF4E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65A5-FE0B-847C-865E-ED08023E3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F882E-3BAB-FAA0-39C0-A2BF0C61C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6061E-CD58-881B-8CA6-E003FA286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7AC514-2466-5A7D-2F91-5DEB13BB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5B91A-7D4F-10B6-43DA-79B1EB29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8925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964E7-13F1-C5DD-2B7C-80A14DDF6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8F6C8-C6AE-4330-0D1A-4C9E48718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C2EAB-C7A3-D0A8-9777-AE71BBEE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E9A67-D8CF-73D6-4B71-34B79909F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2064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7AC9B0-12D6-7693-2050-DFB0245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41E6A-1BD9-7BFD-FACE-55B38857A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601D4-B24B-E2F3-82D2-BC525FFE3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329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FBA1-9353-11FB-9D17-F42DB8EF5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07891-DD14-3E9E-8CD3-DCCFABA18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56B995-5114-037F-A76D-671702DAD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6E9F1-AB50-5635-087F-E7DC1613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63DC8-AB6B-AA01-6381-415313A5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68361-D118-6007-CB7F-9D41792A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3631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2839-3EEE-3530-8039-DCC935ED3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E5CC5-90B7-7D93-B7DD-C994747745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26A3CC-616A-7FA5-320A-7F9B4C0DE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D0985-6B34-281C-BBCB-37D553677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597BD-FD1A-3BEA-7A54-BB9EC8FE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E862C-B7F4-06CE-934B-647089D87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614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6C2E01-3782-CBCD-006A-DFC605E39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18ACB-C90B-C830-B076-2DE7562BE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ED2CD-A9AA-F581-BEB2-A146F10F5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DBCA0-3898-4AD3-871E-DD98363E31B5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2188F2-3AEA-E11B-CCDF-7E3E3C42B0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D836A-3ABD-2EEA-54FE-F7C6AE819B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7AC5B1-F289-4FDE-8D87-90D09CBC33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09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62A76-E3C8-0708-7515-5CB93D8565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Frequency Data Conversion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AFB034-8797-5608-C081-2E9983017C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DB</a:t>
            </a:r>
            <a:r>
              <a:rPr lang="en-US" dirty="0"/>
              <a:t>: decibels + phase</a:t>
            </a:r>
          </a:p>
          <a:p>
            <a:r>
              <a:rPr lang="en-US" b="1" dirty="0"/>
              <a:t>MA</a:t>
            </a:r>
            <a:r>
              <a:rPr lang="en-US" dirty="0"/>
              <a:t>: magnitude + phase</a:t>
            </a:r>
          </a:p>
          <a:p>
            <a:r>
              <a:rPr lang="en-US" b="1" dirty="0"/>
              <a:t>RI</a:t>
            </a:r>
            <a:r>
              <a:rPr lang="en-US" dirty="0"/>
              <a:t>: real + imaginary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8177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1147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18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Frequency Data Conversion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 Qing Xiao</dc:creator>
  <cp:lastModifiedBy>Yi Qing Xiao</cp:lastModifiedBy>
  <cp:revision>2</cp:revision>
  <dcterms:created xsi:type="dcterms:W3CDTF">2025-04-22T18:26:56Z</dcterms:created>
  <dcterms:modified xsi:type="dcterms:W3CDTF">2025-04-22T18:29:26Z</dcterms:modified>
</cp:coreProperties>
</file>