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9002-18B9-4697-BBAF-3EF1A0BB3A20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43F44-755B-4BAD-A4F3-33EB8DE1110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0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43F44-755B-4BAD-A4F3-33EB8DE1110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41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2760-8A1D-A85B-3BAE-5D55828A1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953C7-B7A6-BA9C-E493-53145F8E0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FC1AE-CC43-0C26-7975-B3A49CF1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F145-01FC-069C-2D42-9D1D39E3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317D2-C143-C437-508D-CD5728C7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5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D84B-8C1E-635E-7193-ADB50282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D7D41-447B-9C0C-B75B-FAE3C6153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1E41-17F9-064C-C36F-E436B108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3016-D14F-E2C2-5079-33E8CCB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6DAF-E8BA-B6F4-EA64-DD91B268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64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BDDBD-B64E-4B6F-D576-8193DDA4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4C91D-03EE-601C-621E-A58612A8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52D0-91C0-BA4D-9968-E1D83A6F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B0915-25FC-F3C1-E4BC-6046DF09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788E-80D4-5F01-8D81-A7627FD6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B13E-E241-A544-5615-31C9AA9E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2B7E-BD24-C70D-9324-BBE7EDDF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270C-029D-F4F8-CF8C-E6502059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7702-724D-67C5-1A7E-52A1554D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5282-25FA-3567-8417-573A0A60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9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80FC-9699-AD4F-751F-87BF3ED2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E319-40C4-B4E9-F272-C36CAF02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E15E-3B87-C9E3-0FA5-D84CF358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37CE-A7FA-69A2-3786-DA66C77D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9FE1-E8AE-89CF-891A-86BD755D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54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431A-0CF7-FF40-4EF1-2C7DE8AB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72DB-3005-4AB1-4833-1600FE709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6E532-0F7F-255A-609F-D2B08390A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F592-CF9E-B614-0412-B98E5328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F6D90-E816-CB0B-FAED-18BA5771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E0CEF-E196-CF26-B238-1F8AC8D9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35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2C63-D0E4-E59E-5606-B2EBA36A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66D6-8746-5FCE-82A2-D29296EC7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08-9C45-365D-B7EA-7339BDF4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65A5-FE0B-847C-865E-ED08023E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F882E-3BAB-FAA0-39C0-A2BF0C61C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6061E-CD58-881B-8CA6-E003FA28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AC514-2466-5A7D-2F91-5DEB13BB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5B91A-7D4F-10B6-43DA-79B1EB29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92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64E7-13F1-C5DD-2B7C-80A14DDF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8F6C8-C6AE-4330-0D1A-4C9E4871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C2EAB-C7A3-D0A8-9777-AE71BBEE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E9A67-D8CF-73D6-4B71-34B79909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06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AC9B0-12D6-7693-2050-DFB0245F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41E6A-1BD9-7BFD-FACE-55B38857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601D4-B24B-E2F3-82D2-BC525FFE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29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FBA1-9353-11FB-9D17-F42DB8EF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7891-DD14-3E9E-8CD3-DCCFABA18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B995-5114-037F-A76D-671702DAD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6E9F1-AB50-5635-087F-E7DC1613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63DC8-AB6B-AA01-6381-415313A5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68361-D118-6007-CB7F-9D41792A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63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2839-3EEE-3530-8039-DCC935E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E5CC5-90B7-7D93-B7DD-C99474774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6A3CC-616A-7FA5-320A-7F9B4C0D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D0985-6B34-281C-BBCB-37D55367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97BD-FD1A-3BEA-7A54-BB9EC8FE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E862C-B7F4-06CE-934B-647089D8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14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C2E01-3782-CBCD-006A-DFC605E3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18ACB-C90B-C830-B076-2DE7562B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D2CD-A9AA-F581-BEB2-A146F10F5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88F2-3AEA-E11B-CCDF-7E3E3C42B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D836A-3ABD-2EEA-54FE-F7C6AE819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0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2A76-E3C8-0708-7515-5CB93D856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Data Conversion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FB034-8797-5608-C081-2E9983017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DB</a:t>
            </a:r>
            <a:r>
              <a:rPr lang="en-US" dirty="0"/>
              <a:t>: decibels + phase</a:t>
            </a:r>
          </a:p>
          <a:p>
            <a:r>
              <a:rPr lang="en-US" b="1" dirty="0"/>
              <a:t>MA</a:t>
            </a:r>
            <a:r>
              <a:rPr lang="en-US" dirty="0"/>
              <a:t>: magnitude + phase</a:t>
            </a:r>
          </a:p>
          <a:p>
            <a:r>
              <a:rPr lang="en-US" b="1" dirty="0"/>
              <a:t>RI</a:t>
            </a:r>
            <a:r>
              <a:rPr lang="en-US" dirty="0"/>
              <a:t>: real + imaginary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81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903BA9-7F86-F1C9-D1FE-006B544235BE}"/>
                  </a:ext>
                </a:extLst>
              </p:cNvPr>
              <p:cNvSpPr txBox="1"/>
              <p:nvPr/>
            </p:nvSpPr>
            <p:spPr>
              <a:xfrm>
                <a:off x="536340" y="388620"/>
                <a:ext cx="5306195" cy="158697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b="1" dirty="0">
                    <a:highlight>
                      <a:srgbClr val="00FF00"/>
                    </a:highlight>
                  </a:rPr>
                  <a:t>DB → MA</a:t>
                </a:r>
                <a:r>
                  <a:rPr lang="en-US" sz="2800" dirty="0"/>
                  <a:t>: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CA" sz="2400" dirty="0"/>
              </a:p>
              <a:p>
                <a:pPr marL="800100" lvl="1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/20</m:t>
                        </m:r>
                      </m:sup>
                    </m:sSup>
                  </m:oMath>
                </a14:m>
                <a:endParaRPr lang="en-CA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CA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903BA9-7F86-F1C9-D1FE-006B54423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40" y="388620"/>
                <a:ext cx="5306195" cy="1586973"/>
              </a:xfrm>
              <a:prstGeom prst="rect">
                <a:avLst/>
              </a:prstGeom>
              <a:blipFill>
                <a:blip r:embed="rId3"/>
                <a:stretch>
                  <a:fillRect l="-2171" t="-3396" b="-490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D47363-41A0-C87B-216C-37A2358E8C66}"/>
                  </a:ext>
                </a:extLst>
              </p:cNvPr>
              <p:cNvSpPr txBox="1"/>
              <p:nvPr/>
            </p:nvSpPr>
            <p:spPr>
              <a:xfrm>
                <a:off x="6349465" y="388620"/>
                <a:ext cx="5306195" cy="15696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b="1" dirty="0">
                    <a:highlight>
                      <a:srgbClr val="00FF00"/>
                    </a:highlight>
                  </a:rPr>
                  <a:t>MA → DB</a:t>
                </a:r>
                <a:r>
                  <a:rPr lang="en-US" sz="2800" dirty="0"/>
                  <a:t>: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endParaRPr lang="en-CA" sz="2400" dirty="0"/>
              </a:p>
              <a:p>
                <a:pPr marL="800100" lvl="1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CA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D47363-41A0-C87B-216C-37A2358E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65" y="388620"/>
                <a:ext cx="5306195" cy="1569660"/>
              </a:xfrm>
              <a:prstGeom prst="rect">
                <a:avLst/>
              </a:prstGeom>
              <a:blipFill>
                <a:blip r:embed="rId4"/>
                <a:stretch>
                  <a:fillRect l="-2171" t="-3435" b="-496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143EB-EC5D-F624-0BE2-387D707440C3}"/>
                  </a:ext>
                </a:extLst>
              </p:cNvPr>
              <p:cNvSpPr txBox="1"/>
              <p:nvPr/>
            </p:nvSpPr>
            <p:spPr>
              <a:xfrm>
                <a:off x="536340" y="2240849"/>
                <a:ext cx="5306195" cy="16042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b="1" dirty="0">
                    <a:highlight>
                      <a:srgbClr val="00FF00"/>
                    </a:highlight>
                  </a:rPr>
                  <a:t>DB → RI</a:t>
                </a:r>
                <a:r>
                  <a:rPr lang="en-US" sz="2800" dirty="0"/>
                  <a:t>: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CA" sz="2400" dirty="0"/>
              </a:p>
              <a:p>
                <a:pPr marL="800100" lvl="1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/20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CA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/20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CA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143EB-EC5D-F624-0BE2-387D70744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40" y="2240849"/>
                <a:ext cx="5306195" cy="1604285"/>
              </a:xfrm>
              <a:prstGeom prst="rect">
                <a:avLst/>
              </a:prstGeom>
              <a:blipFill>
                <a:blip r:embed="rId5"/>
                <a:stretch>
                  <a:fillRect l="-2171" t="-3358" b="-485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D8AAD-164C-9389-9F72-8E84B862688B}"/>
                  </a:ext>
                </a:extLst>
              </p:cNvPr>
              <p:cNvSpPr txBox="1"/>
              <p:nvPr/>
            </p:nvSpPr>
            <p:spPr>
              <a:xfrm>
                <a:off x="6349465" y="2240849"/>
                <a:ext cx="5306195" cy="16042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b="1" dirty="0">
                    <a:highlight>
                      <a:srgbClr val="00FF00"/>
                    </a:highlight>
                  </a:rPr>
                  <a:t>RI → DB</a:t>
                </a:r>
                <a:r>
                  <a:rPr lang="en-US" sz="2800" dirty="0"/>
                  <a:t>: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b="0" dirty="0"/>
              </a:p>
              <a:p>
                <a:pPr marL="800100" lvl="1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CA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func>
                  </m:oMath>
                </a14:m>
                <a:r>
                  <a:rPr lang="en-CA" sz="24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AD8AAD-164C-9389-9F72-8E84B8626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65" y="2240849"/>
                <a:ext cx="5306195" cy="1604285"/>
              </a:xfrm>
              <a:prstGeom prst="rect">
                <a:avLst/>
              </a:prstGeom>
              <a:blipFill>
                <a:blip r:embed="rId6"/>
                <a:stretch>
                  <a:fillRect l="-2171" t="-3358" b="-261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65572B-39A2-01A0-A97D-899E0735F234}"/>
                  </a:ext>
                </a:extLst>
              </p:cNvPr>
              <p:cNvSpPr txBox="1"/>
              <p:nvPr/>
            </p:nvSpPr>
            <p:spPr>
              <a:xfrm>
                <a:off x="536339" y="4110390"/>
                <a:ext cx="5306195" cy="16042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b="1" dirty="0">
                    <a:highlight>
                      <a:srgbClr val="00FF00"/>
                    </a:highlight>
                  </a:rPr>
                  <a:t>MA → RI</a:t>
                </a:r>
                <a:r>
                  <a:rPr lang="en-US" sz="2800" dirty="0"/>
                  <a:t>: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CA" sz="2400" dirty="0"/>
              </a:p>
              <a:p>
                <a:pPr marL="800100" lvl="1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CA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CA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65572B-39A2-01A0-A97D-899E0735F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9" y="4110390"/>
                <a:ext cx="5306195" cy="1604285"/>
              </a:xfrm>
              <a:prstGeom prst="rect">
                <a:avLst/>
              </a:prstGeom>
              <a:blipFill>
                <a:blip r:embed="rId7"/>
                <a:stretch>
                  <a:fillRect l="-2171" t="-2985" b="-261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312996-86DD-FF20-C438-5A9EE3A95B37}"/>
                  </a:ext>
                </a:extLst>
              </p:cNvPr>
              <p:cNvSpPr txBox="1"/>
              <p:nvPr/>
            </p:nvSpPr>
            <p:spPr>
              <a:xfrm>
                <a:off x="6349464" y="4097578"/>
                <a:ext cx="5306195" cy="160428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b="1" dirty="0">
                    <a:highlight>
                      <a:srgbClr val="00FF00"/>
                    </a:highlight>
                  </a:rPr>
                  <a:t>RI → MA</a:t>
                </a:r>
                <a:r>
                  <a:rPr lang="en-US" sz="2800" dirty="0"/>
                  <a:t>: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CA" sz="2400" dirty="0"/>
              </a:p>
              <a:p>
                <a:pPr marL="800100" lvl="1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CA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atan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func>
                  </m:oMath>
                </a14:m>
                <a:endParaRPr lang="en-CA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312996-86DD-FF20-C438-5A9EE3A95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464" y="4097578"/>
                <a:ext cx="5306195" cy="1604285"/>
              </a:xfrm>
              <a:prstGeom prst="rect">
                <a:avLst/>
              </a:prstGeom>
              <a:blipFill>
                <a:blip r:embed="rId8"/>
                <a:stretch>
                  <a:fillRect l="-2171" t="-2985" b="-559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114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142</Words>
  <Application>Microsoft Office PowerPoint</Application>
  <PresentationFormat>Widescreen</PresentationFormat>
  <Paragraphs>23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Frequency Data Conversion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Qing Xiao</dc:creator>
  <cp:lastModifiedBy>Yi Qing Xiao</cp:lastModifiedBy>
  <cp:revision>9</cp:revision>
  <dcterms:created xsi:type="dcterms:W3CDTF">2025-04-22T18:26:56Z</dcterms:created>
  <dcterms:modified xsi:type="dcterms:W3CDTF">2025-04-23T00:23:18Z</dcterms:modified>
</cp:coreProperties>
</file>