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877A-DF85-6C86-CF0B-EFF156D47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632B2-F47C-F7FE-A2C1-6F11C6AD6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DB91-CBA0-C118-014B-587F3A1B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5CE-E161-8EB4-B72C-1F5F355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27C0-27FC-BC84-BBC3-57A258DB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8D97-9A02-F13F-A528-7989C5CB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EBC34-46A7-D457-F519-82436F121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B9E3-3466-4074-FFAD-83F65577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DF08-D3CC-56C4-22AE-2143166E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6940-4FFE-28FB-C1D5-24EBADB9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6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A5794-EC4A-18A7-1C65-B37F312C0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E32DC-11AC-19C9-C694-4E969924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09D4-ED07-9BCC-B942-84A88A35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B98-68E0-B8D6-903C-B1F50676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DC42B-B345-C417-C826-ADCEDBDBA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91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6827-7DED-39BE-D746-AA0848F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9105-8197-2215-CB66-FA4294C2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91DDC-6569-5F6A-F912-8077D6C2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DD9DD-D556-290D-93DE-D96D25F7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E556-396D-32AE-3725-D6CD8A9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47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E3D-65AC-7CFE-8088-D248A7A3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DF39-3E54-D5EE-0C55-8F5813EC2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B659-921E-A4CC-F95D-C829A96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2712-27C1-1867-3044-B495BDE2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611E-66E7-6396-E9E9-E1B4A04E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813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15E1-9BF2-7744-616B-629B79D0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B5C2-604F-D30A-29A0-47A7099F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28CD8-9BF3-EF59-B03E-CD9C48A6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CFEB-C7FE-87AD-9AAD-C490FFE2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EA8E-64F4-F839-D0DA-200FB89C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005EA-31E3-BDBF-028F-A540B5F3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7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737A-9B0A-8ABE-01DA-5A3E205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DB788-C5AE-4282-6607-E52BCE281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DFB24-4AF6-67E1-116C-C38CD2DFC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56BDD-C514-3597-86BC-85A9B9CD1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028AB-3E2C-1081-CE1D-919F7DF7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5B8C1-396E-EE27-4A4B-CF4F8780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27501-0CAF-6D1F-0F97-C0653DAE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3370F-46FB-CFDF-BA5F-42CF7648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44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3771-1F1C-BA6D-D425-1549B2D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7809E-B549-A59C-F3FA-823137D7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5DC56-E9A5-BD6E-B5E7-156460AA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8183-015B-ACA2-B916-B47E81B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8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03ADF-AE19-1CCB-28B0-8E2947AA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9166D-6AA5-4443-BC25-CF912411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46A52-A924-69AD-94D1-5B9D3A94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66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55B-1FEE-9D16-9375-DD0206C1C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1892-4DEE-8823-A5D8-BE5B8AD7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441D-ED74-2320-7C4A-4ED2A4F4E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43AC8-0E9A-DC8C-4F97-142A0E2E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8449B-F204-A88B-AAB6-A64E6B68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93A5E-67EE-E8DE-843A-6494812A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042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894D-34AE-9242-2E6C-AFDE4702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51E61-662D-1154-15C0-5F31BE30F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077E3-FE53-395B-6B6A-893599172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7215-81AB-5FB3-EE41-C0D51CB1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87F26-217C-29C3-D386-B666E041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F357-AEE0-FACE-0668-C7EB7ED8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35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BC8A6-9C96-0285-BF20-86E72046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DB2D7-9E1F-8485-FCC2-0D92051C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809A-1023-67E7-B963-F5F83D709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97122-DE70-4B04-8EA2-A980F789E125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DF90-8105-1ED3-91E4-1992D220C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593A-1E32-47EB-8D43-5416BF0D3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204D1-F6E1-4442-8761-E41EB65B2C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8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1AA7-40E5-72D0-BE34-460A44DD2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DB7D3-AE8B-919F-28AC-9F10883E3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7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8D9E3D-A635-D188-F9FB-0F286A0EB533}"/>
              </a:ext>
            </a:extLst>
          </p:cNvPr>
          <p:cNvSpPr txBox="1"/>
          <p:nvPr/>
        </p:nvSpPr>
        <p:spPr>
          <a:xfrm>
            <a:off x="5602705" y="433137"/>
            <a:ext cx="98659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Piece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D2793-2BE3-EE20-1EF2-2E44A66168CB}"/>
              </a:ext>
            </a:extLst>
          </p:cNvPr>
          <p:cNvSpPr txBox="1"/>
          <p:nvPr/>
        </p:nvSpPr>
        <p:spPr>
          <a:xfrm>
            <a:off x="3745832" y="1054769"/>
            <a:ext cx="98659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F3899-CDF4-C6FD-8519-C7032CA372AB}"/>
              </a:ext>
            </a:extLst>
          </p:cNvPr>
          <p:cNvSpPr txBox="1"/>
          <p:nvPr/>
        </p:nvSpPr>
        <p:spPr>
          <a:xfrm>
            <a:off x="7820526" y="1054769"/>
            <a:ext cx="98659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Black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6EE38-3708-B855-3BB2-581711AD4AF3}"/>
              </a:ext>
            </a:extLst>
          </p:cNvPr>
          <p:cNvSpPr txBox="1"/>
          <p:nvPr/>
        </p:nvSpPr>
        <p:spPr>
          <a:xfrm>
            <a:off x="2105527" y="1953126"/>
            <a:ext cx="98659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Crown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097E-66C8-5E86-1B40-A0E18B09F307}"/>
              </a:ext>
            </a:extLst>
          </p:cNvPr>
          <p:cNvSpPr txBox="1"/>
          <p:nvPr/>
        </p:nvSpPr>
        <p:spPr>
          <a:xfrm>
            <a:off x="3846095" y="1953126"/>
            <a:ext cx="143576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Crown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C3935-5F51-30B5-4AC5-068D48BF4859}"/>
              </a:ext>
            </a:extLst>
          </p:cNvPr>
          <p:cNvSpPr txBox="1"/>
          <p:nvPr/>
        </p:nvSpPr>
        <p:spPr>
          <a:xfrm>
            <a:off x="9220201" y="1953126"/>
            <a:ext cx="143576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 Crown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99845-D285-DFC8-D0BF-8D3E298838D7}"/>
              </a:ext>
            </a:extLst>
          </p:cNvPr>
          <p:cNvSpPr txBox="1"/>
          <p:nvPr/>
        </p:nvSpPr>
        <p:spPr>
          <a:xfrm>
            <a:off x="7327231" y="1953126"/>
            <a:ext cx="986590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Crown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748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Qing Xiao</dc:creator>
  <cp:lastModifiedBy>Yi Qing Xiao</cp:lastModifiedBy>
  <cp:revision>1</cp:revision>
  <dcterms:created xsi:type="dcterms:W3CDTF">2025-02-07T06:46:54Z</dcterms:created>
  <dcterms:modified xsi:type="dcterms:W3CDTF">2025-02-07T06:50:46Z</dcterms:modified>
</cp:coreProperties>
</file>