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F6D6D"/>
    <a:srgbClr val="F6BFA4"/>
    <a:srgbClr val="EE976C"/>
    <a:srgbClr val="C04F15"/>
    <a:srgbClr val="9F4011"/>
    <a:srgbClr val="ED8551"/>
    <a:srgbClr val="D07040"/>
    <a:srgbClr val="E15C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>
        <p:scale>
          <a:sx n="66" d="100"/>
          <a:sy n="66" d="100"/>
        </p:scale>
        <p:origin x="-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831F-A9A1-DA48-F7F3-1C81ABA2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572E3-E2FC-03B3-73F2-4F6EDD72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28A6-AF89-B552-78FB-D3724B6E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2C67-4BD7-89C5-D184-7AE373ED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4B3A-1748-0BCF-8AD5-5CBC4FAF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73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6C2E-1DAB-2E96-161B-6BEC3633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4A76E-AE2B-D685-7B98-A3CC6026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A679-9EE0-AFA7-526C-FF690501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5F10-592C-7733-EF47-665F5161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58C8B-2EDE-1F9D-C5F4-A3F12E1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5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5CF8E-9B99-2576-CE56-817AC4C9E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5719-28BD-1BD2-1BA5-20BDEFC2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19F1-8097-252C-F17F-73D7C573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60AE-8CC8-2A81-CFB0-FCD4A12E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4E85-0C77-7115-3426-5AEAF029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3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5EC6-E168-2E67-05DC-5349DEE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6263-36E2-E295-F4BE-47EF9284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686D-E049-9C58-5714-59089E61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EF062-4FB3-AEA9-013D-D809A3D5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A0D5-CAC3-0CA8-5115-1976019D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1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893A-7FC1-E05F-853D-BBEE4A8A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7164-2B7A-B74F-9BFF-59B6C40EC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2FE1-7344-59A9-2649-B3C262DA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7B2E-D982-C754-7023-65B0C31B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4C34-731E-14F2-37A6-E86E845F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FCCE-DB85-EEA9-CF11-BCACFF50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6105-0759-B11C-757D-37A53DF58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88E0-8517-72D3-9C5B-679FEE46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3858-C312-F5A4-A332-17F4BA54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1FA-DD5B-75D2-F4C6-08E7591B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B5A0-9C95-656B-B14E-CE486314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4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748-9A56-AFE8-43B7-76772735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AA5F-D7A2-2062-32E9-F29E3B99A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F464-0464-9582-3D2C-93D017307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57CA7-9361-CCAE-2AB9-D975B5F9D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849D20-E95E-8181-856D-B68990218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BE38F-F768-BB4B-22B0-1CB58124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38BFE-C4E6-EC04-5E07-2FE09DC7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653DB-8DDB-6248-B0B3-71C5087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1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30E0-E067-A079-22CF-42F8D11C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D38D8-5050-87E1-78FB-F74BA63D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BD5C4-C302-8CCA-8FF8-2DC5ADE3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C2B49-13A2-E033-4153-DB11BE16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F9EFC-81BA-5060-72BA-B6739CC2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687F-BD95-E198-ADB5-157FC79C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FD713-77A3-28D7-4A1F-2EA4374B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9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47C9-6BCF-32B2-B0C1-39569F66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B413-31D4-A5C9-085D-53A5102A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B461-FEA8-3594-D206-0411F2B4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5D1A8-4BAE-DF00-EF61-8F7A4F81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1772-54FE-E77B-02E3-FE069554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2871-AA9E-BC72-2064-8A9D16A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06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A7C-27B7-60E4-0BF0-B5E1CD19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6FC0A-8C36-8771-8551-1241550AC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E64D3-3CEA-F21D-29AB-AD11246C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E6F41-4BB6-A30F-1C4E-8114F240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71E0-C82F-A5E6-C42C-836C694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A1F7B-B010-147B-C2D1-91050860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45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8A58-D317-7EC4-2477-2B6E0427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A21D-1DEE-59F0-1580-976CEB8C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B0F5-6AF0-8638-FB7E-6C3886E90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E9943-23CE-4E25-9537-EB9E3E71B894}" type="datetimeFigureOut">
              <a:rPr lang="en-CA" smtClean="0"/>
              <a:t>2025-02-25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DCB6-A241-D539-3194-97116519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4B6A-1F09-C8CB-C0DB-5F0ACF34D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07E51-CE55-4BE0-8B1D-C4A0A4A0F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04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A8DB-A5D9-2B22-E361-85EC56B11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CB633-7B2D-BD70-E217-7EED82D8C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6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Top Corners Snipped 25">
            <a:extLst>
              <a:ext uri="{FF2B5EF4-FFF2-40B4-BE49-F238E27FC236}">
                <a16:creationId xmlns:a16="http://schemas.microsoft.com/office/drawing/2014/main" id="{0420394D-E984-CB6B-9C88-39BEF97FAB36}"/>
              </a:ext>
            </a:extLst>
          </p:cNvPr>
          <p:cNvSpPr/>
          <p:nvPr/>
        </p:nvSpPr>
        <p:spPr>
          <a:xfrm rot="5400000">
            <a:off x="1601001" y="2232102"/>
            <a:ext cx="1238250" cy="38946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6BFA4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Top Corners Snipped 26">
            <a:extLst>
              <a:ext uri="{FF2B5EF4-FFF2-40B4-BE49-F238E27FC236}">
                <a16:creationId xmlns:a16="http://schemas.microsoft.com/office/drawing/2014/main" id="{1BB98A06-02C2-52C4-1BD3-358B2EB076D9}"/>
              </a:ext>
            </a:extLst>
          </p:cNvPr>
          <p:cNvSpPr/>
          <p:nvPr/>
        </p:nvSpPr>
        <p:spPr>
          <a:xfrm rot="16200000" flipH="1">
            <a:off x="3023284" y="2232102"/>
            <a:ext cx="1238250" cy="38946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F401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15809-B489-907D-9E4A-6DE037FBA9F4}"/>
              </a:ext>
            </a:extLst>
          </p:cNvPr>
          <p:cNvSpPr/>
          <p:nvPr/>
        </p:nvSpPr>
        <p:spPr>
          <a:xfrm>
            <a:off x="2186517" y="1969636"/>
            <a:ext cx="1487677" cy="914400"/>
          </a:xfrm>
          <a:prstGeom prst="rect">
            <a:avLst/>
          </a:prstGeom>
          <a:solidFill>
            <a:srgbClr val="ED855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0FB5E8-9576-2420-4C13-9E639A788266}"/>
              </a:ext>
            </a:extLst>
          </p:cNvPr>
          <p:cNvSpPr/>
          <p:nvPr/>
        </p:nvSpPr>
        <p:spPr>
          <a:xfrm>
            <a:off x="2034374" y="2884036"/>
            <a:ext cx="1798278" cy="161925"/>
          </a:xfrm>
          <a:custGeom>
            <a:avLst/>
            <a:gdLst>
              <a:gd name="connsiteX0" fmla="*/ 149225 w 1784350"/>
              <a:gd name="connsiteY0" fmla="*/ 0 h 161925"/>
              <a:gd name="connsiteX1" fmla="*/ 1622425 w 1784350"/>
              <a:gd name="connsiteY1" fmla="*/ 0 h 161925"/>
              <a:gd name="connsiteX2" fmla="*/ 1784350 w 1784350"/>
              <a:gd name="connsiteY2" fmla="*/ 161925 h 161925"/>
              <a:gd name="connsiteX3" fmla="*/ 0 w 1784350"/>
              <a:gd name="connsiteY3" fmla="*/ 161925 h 161925"/>
              <a:gd name="connsiteX4" fmla="*/ 149225 w 1784350"/>
              <a:gd name="connsiteY4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161925">
                <a:moveTo>
                  <a:pt x="149225" y="0"/>
                </a:moveTo>
                <a:lnTo>
                  <a:pt x="1622425" y="0"/>
                </a:lnTo>
                <a:lnTo>
                  <a:pt x="1784350" y="161925"/>
                </a:lnTo>
                <a:lnTo>
                  <a:pt x="0" y="161925"/>
                </a:lnTo>
                <a:lnTo>
                  <a:pt x="149225" y="0"/>
                </a:lnTo>
                <a:close/>
              </a:path>
            </a:pathLst>
          </a:custGeom>
          <a:solidFill>
            <a:srgbClr val="C04F15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1A4EFB-49B2-B68F-25DF-6D536DF1BF01}"/>
              </a:ext>
            </a:extLst>
          </p:cNvPr>
          <p:cNvSpPr/>
          <p:nvPr/>
        </p:nvSpPr>
        <p:spPr>
          <a:xfrm rot="10800000">
            <a:off x="2027510" y="1807711"/>
            <a:ext cx="1798278" cy="161925"/>
          </a:xfrm>
          <a:custGeom>
            <a:avLst/>
            <a:gdLst>
              <a:gd name="connsiteX0" fmla="*/ 149225 w 1784350"/>
              <a:gd name="connsiteY0" fmla="*/ 0 h 161925"/>
              <a:gd name="connsiteX1" fmla="*/ 1622425 w 1784350"/>
              <a:gd name="connsiteY1" fmla="*/ 0 h 161925"/>
              <a:gd name="connsiteX2" fmla="*/ 1784350 w 1784350"/>
              <a:gd name="connsiteY2" fmla="*/ 161925 h 161925"/>
              <a:gd name="connsiteX3" fmla="*/ 0 w 1784350"/>
              <a:gd name="connsiteY3" fmla="*/ 161925 h 161925"/>
              <a:gd name="connsiteX4" fmla="*/ 149225 w 1784350"/>
              <a:gd name="connsiteY4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161925">
                <a:moveTo>
                  <a:pt x="149225" y="0"/>
                </a:moveTo>
                <a:lnTo>
                  <a:pt x="1622425" y="0"/>
                </a:lnTo>
                <a:lnTo>
                  <a:pt x="1784350" y="161925"/>
                </a:lnTo>
                <a:lnTo>
                  <a:pt x="0" y="161925"/>
                </a:lnTo>
                <a:lnTo>
                  <a:pt x="149225" y="0"/>
                </a:lnTo>
                <a:close/>
              </a:path>
            </a:pathLst>
          </a:custGeom>
          <a:solidFill>
            <a:srgbClr val="EE976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Top Corners Snipped 27">
            <a:extLst>
              <a:ext uri="{FF2B5EF4-FFF2-40B4-BE49-F238E27FC236}">
                <a16:creationId xmlns:a16="http://schemas.microsoft.com/office/drawing/2014/main" id="{8D245E32-8C15-0523-3B6C-D3010FC6A188}"/>
              </a:ext>
            </a:extLst>
          </p:cNvPr>
          <p:cNvSpPr/>
          <p:nvPr/>
        </p:nvSpPr>
        <p:spPr>
          <a:xfrm rot="5400000">
            <a:off x="6020601" y="2232102"/>
            <a:ext cx="1238250" cy="38946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F401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Top Corners Snipped 28">
            <a:extLst>
              <a:ext uri="{FF2B5EF4-FFF2-40B4-BE49-F238E27FC236}">
                <a16:creationId xmlns:a16="http://schemas.microsoft.com/office/drawing/2014/main" id="{3AC799E8-ED4E-CA3D-AFF0-E1EC031D0BB8}"/>
              </a:ext>
            </a:extLst>
          </p:cNvPr>
          <p:cNvSpPr/>
          <p:nvPr/>
        </p:nvSpPr>
        <p:spPr>
          <a:xfrm rot="16200000" flipH="1">
            <a:off x="7442884" y="2232102"/>
            <a:ext cx="1238250" cy="389468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6BF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2BA5C7-F4A7-C53D-17F6-1AA6CE7C352F}"/>
              </a:ext>
            </a:extLst>
          </p:cNvPr>
          <p:cNvSpPr/>
          <p:nvPr/>
        </p:nvSpPr>
        <p:spPr>
          <a:xfrm>
            <a:off x="6606117" y="1969636"/>
            <a:ext cx="1487677" cy="914400"/>
          </a:xfrm>
          <a:prstGeom prst="rect">
            <a:avLst/>
          </a:prstGeom>
          <a:solidFill>
            <a:srgbClr val="E15C1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0F82BB-2948-E39A-3AF6-154E90EDB26D}"/>
              </a:ext>
            </a:extLst>
          </p:cNvPr>
          <p:cNvSpPr/>
          <p:nvPr/>
        </p:nvSpPr>
        <p:spPr>
          <a:xfrm>
            <a:off x="6453974" y="2884036"/>
            <a:ext cx="1798278" cy="161925"/>
          </a:xfrm>
          <a:custGeom>
            <a:avLst/>
            <a:gdLst>
              <a:gd name="connsiteX0" fmla="*/ 149225 w 1784350"/>
              <a:gd name="connsiteY0" fmla="*/ 0 h 161925"/>
              <a:gd name="connsiteX1" fmla="*/ 1622425 w 1784350"/>
              <a:gd name="connsiteY1" fmla="*/ 0 h 161925"/>
              <a:gd name="connsiteX2" fmla="*/ 1784350 w 1784350"/>
              <a:gd name="connsiteY2" fmla="*/ 161925 h 161925"/>
              <a:gd name="connsiteX3" fmla="*/ 0 w 1784350"/>
              <a:gd name="connsiteY3" fmla="*/ 161925 h 161925"/>
              <a:gd name="connsiteX4" fmla="*/ 149225 w 1784350"/>
              <a:gd name="connsiteY4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161925">
                <a:moveTo>
                  <a:pt x="149225" y="0"/>
                </a:moveTo>
                <a:lnTo>
                  <a:pt x="1622425" y="0"/>
                </a:lnTo>
                <a:lnTo>
                  <a:pt x="1784350" y="161925"/>
                </a:lnTo>
                <a:lnTo>
                  <a:pt x="0" y="161925"/>
                </a:lnTo>
                <a:lnTo>
                  <a:pt x="149225" y="0"/>
                </a:lnTo>
                <a:close/>
              </a:path>
            </a:pathLst>
          </a:custGeom>
          <a:solidFill>
            <a:srgbClr val="ED855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77D26A1-10E1-E04A-2982-006CB4E4C297}"/>
              </a:ext>
            </a:extLst>
          </p:cNvPr>
          <p:cNvSpPr/>
          <p:nvPr/>
        </p:nvSpPr>
        <p:spPr>
          <a:xfrm rot="10800000">
            <a:off x="6447110" y="1807711"/>
            <a:ext cx="1798278" cy="161925"/>
          </a:xfrm>
          <a:custGeom>
            <a:avLst/>
            <a:gdLst>
              <a:gd name="connsiteX0" fmla="*/ 149225 w 1784350"/>
              <a:gd name="connsiteY0" fmla="*/ 0 h 161925"/>
              <a:gd name="connsiteX1" fmla="*/ 1622425 w 1784350"/>
              <a:gd name="connsiteY1" fmla="*/ 0 h 161925"/>
              <a:gd name="connsiteX2" fmla="*/ 1784350 w 1784350"/>
              <a:gd name="connsiteY2" fmla="*/ 161925 h 161925"/>
              <a:gd name="connsiteX3" fmla="*/ 0 w 1784350"/>
              <a:gd name="connsiteY3" fmla="*/ 161925 h 161925"/>
              <a:gd name="connsiteX4" fmla="*/ 149225 w 1784350"/>
              <a:gd name="connsiteY4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350" h="161925">
                <a:moveTo>
                  <a:pt x="149225" y="0"/>
                </a:moveTo>
                <a:lnTo>
                  <a:pt x="1622425" y="0"/>
                </a:lnTo>
                <a:lnTo>
                  <a:pt x="1784350" y="161925"/>
                </a:lnTo>
                <a:lnTo>
                  <a:pt x="0" y="161925"/>
                </a:lnTo>
                <a:lnTo>
                  <a:pt x="149225" y="0"/>
                </a:lnTo>
                <a:close/>
              </a:path>
            </a:pathLst>
          </a:custGeom>
          <a:solidFill>
            <a:srgbClr val="C04F15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84CBA2-90BE-6DE5-E940-60F9743B0B56}"/>
              </a:ext>
            </a:extLst>
          </p:cNvPr>
          <p:cNvGrpSpPr/>
          <p:nvPr/>
        </p:nvGrpSpPr>
        <p:grpSpPr>
          <a:xfrm>
            <a:off x="1309994" y="4654175"/>
            <a:ext cx="4443006" cy="1097425"/>
            <a:chOff x="1309994" y="4654175"/>
            <a:chExt cx="4443006" cy="10974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91B4C4C-D51D-2AAE-82A3-9AC3D981728C}"/>
                </a:ext>
              </a:extLst>
            </p:cNvPr>
            <p:cNvSpPr/>
            <p:nvPr/>
          </p:nvSpPr>
          <p:spPr>
            <a:xfrm>
              <a:off x="1309994" y="4654534"/>
              <a:ext cx="4442449" cy="361816"/>
            </a:xfrm>
            <a:prstGeom prst="rect">
              <a:avLst/>
            </a:prstGeom>
            <a:solidFill>
              <a:srgbClr val="EE976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C46984B-D2FD-9149-5569-3D37FA5F2532}"/>
                </a:ext>
              </a:extLst>
            </p:cNvPr>
            <p:cNvSpPr/>
            <p:nvPr/>
          </p:nvSpPr>
          <p:spPr>
            <a:xfrm>
              <a:off x="1310551" y="5389784"/>
              <a:ext cx="4442449" cy="361816"/>
            </a:xfrm>
            <a:prstGeom prst="rect">
              <a:avLst/>
            </a:prstGeom>
            <a:solidFill>
              <a:srgbClr val="C04F15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2262035-E47B-5428-BD76-8CE5250839DF}"/>
                </a:ext>
              </a:extLst>
            </p:cNvPr>
            <p:cNvSpPr/>
            <p:nvPr/>
          </p:nvSpPr>
          <p:spPr>
            <a:xfrm>
              <a:off x="1439368" y="4741410"/>
              <a:ext cx="4203061" cy="914400"/>
            </a:xfrm>
            <a:prstGeom prst="rect">
              <a:avLst/>
            </a:prstGeom>
            <a:gradFill flip="none" rotWithShape="1">
              <a:gsLst>
                <a:gs pos="0">
                  <a:srgbClr val="F6BFA4"/>
                </a:gs>
                <a:gs pos="72000">
                  <a:srgbClr val="ED8551"/>
                </a:gs>
                <a:gs pos="100000">
                  <a:srgbClr val="C04F15"/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392ACC75-F716-691D-536D-9CE67827F0A8}"/>
                </a:ext>
              </a:extLst>
            </p:cNvPr>
            <p:cNvSpPr/>
            <p:nvPr/>
          </p:nvSpPr>
          <p:spPr>
            <a:xfrm rot="5400000">
              <a:off x="830247" y="5133922"/>
              <a:ext cx="1088868" cy="129374"/>
            </a:xfrm>
            <a:prstGeom prst="trapezoid">
              <a:avLst>
                <a:gd name="adj" fmla="val 68357"/>
              </a:avLst>
            </a:prstGeom>
            <a:solidFill>
              <a:srgbClr val="F6BFA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7EE0BF1B-AA82-B35C-812D-B3178EC5DB65}"/>
                </a:ext>
              </a:extLst>
            </p:cNvPr>
            <p:cNvSpPr/>
            <p:nvPr/>
          </p:nvSpPr>
          <p:spPr>
            <a:xfrm rot="16200000" flipH="1">
              <a:off x="5143879" y="5140362"/>
              <a:ext cx="1088868" cy="129374"/>
            </a:xfrm>
            <a:prstGeom prst="trapezoid">
              <a:avLst>
                <a:gd name="adj" fmla="val 68357"/>
              </a:avLst>
            </a:prstGeom>
            <a:solidFill>
              <a:srgbClr val="9F401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31BED5-296E-50DD-D0DB-E5A74F03138C}"/>
              </a:ext>
            </a:extLst>
          </p:cNvPr>
          <p:cNvGrpSpPr/>
          <p:nvPr/>
        </p:nvGrpSpPr>
        <p:grpSpPr>
          <a:xfrm>
            <a:off x="6834460" y="4652058"/>
            <a:ext cx="4443006" cy="1097425"/>
            <a:chOff x="6834460" y="4652058"/>
            <a:chExt cx="4443006" cy="109742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C18179-3563-1550-D704-F3591F31F922}"/>
                </a:ext>
              </a:extLst>
            </p:cNvPr>
            <p:cNvSpPr/>
            <p:nvPr/>
          </p:nvSpPr>
          <p:spPr>
            <a:xfrm>
              <a:off x="6834460" y="4652417"/>
              <a:ext cx="4442449" cy="361816"/>
            </a:xfrm>
            <a:prstGeom prst="rect">
              <a:avLst/>
            </a:prstGeom>
            <a:solidFill>
              <a:srgbClr val="C04F15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CDC2D2-566A-47AA-04E6-DF9F80125E99}"/>
                </a:ext>
              </a:extLst>
            </p:cNvPr>
            <p:cNvSpPr/>
            <p:nvPr/>
          </p:nvSpPr>
          <p:spPr>
            <a:xfrm>
              <a:off x="6835017" y="5387667"/>
              <a:ext cx="4442449" cy="361816"/>
            </a:xfrm>
            <a:prstGeom prst="rect">
              <a:avLst/>
            </a:prstGeom>
            <a:solidFill>
              <a:srgbClr val="EE976C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9BD7B04-C90E-7C6E-BE9F-D14DE685C638}"/>
                </a:ext>
              </a:extLst>
            </p:cNvPr>
            <p:cNvSpPr/>
            <p:nvPr/>
          </p:nvSpPr>
          <p:spPr>
            <a:xfrm>
              <a:off x="6963834" y="4739293"/>
              <a:ext cx="4203061" cy="914400"/>
            </a:xfrm>
            <a:prstGeom prst="rect">
              <a:avLst/>
            </a:prstGeom>
            <a:gradFill flip="none" rotWithShape="1">
              <a:gsLst>
                <a:gs pos="95000">
                  <a:srgbClr val="F6BFA4"/>
                </a:gs>
                <a:gs pos="32000">
                  <a:srgbClr val="ED8551"/>
                </a:gs>
                <a:gs pos="3000">
                  <a:srgbClr val="C04F15"/>
                </a:gs>
              </a:gsLst>
              <a:lin ang="2700000" scaled="1"/>
              <a:tileRect/>
            </a:gra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3D25E99E-6840-E5B3-E08F-FF7D15E2DF8A}"/>
                </a:ext>
              </a:extLst>
            </p:cNvPr>
            <p:cNvSpPr/>
            <p:nvPr/>
          </p:nvSpPr>
          <p:spPr>
            <a:xfrm rot="5400000">
              <a:off x="6354713" y="5131805"/>
              <a:ext cx="1088868" cy="129374"/>
            </a:xfrm>
            <a:prstGeom prst="trapezoid">
              <a:avLst>
                <a:gd name="adj" fmla="val 68357"/>
              </a:avLst>
            </a:prstGeom>
            <a:solidFill>
              <a:srgbClr val="9F401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A0A186B7-03CE-EE9A-F0D1-585CE506193E}"/>
                </a:ext>
              </a:extLst>
            </p:cNvPr>
            <p:cNvSpPr/>
            <p:nvPr/>
          </p:nvSpPr>
          <p:spPr>
            <a:xfrm rot="16200000" flipH="1">
              <a:off x="10668345" y="5138245"/>
              <a:ext cx="1088868" cy="129374"/>
            </a:xfrm>
            <a:prstGeom prst="trapezoid">
              <a:avLst>
                <a:gd name="adj" fmla="val 68357"/>
              </a:avLst>
            </a:prstGeom>
            <a:solidFill>
              <a:srgbClr val="F6BFA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9525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FDBCD9-F0EF-E358-6102-F0623C557099}"/>
              </a:ext>
            </a:extLst>
          </p:cNvPr>
          <p:cNvGrpSpPr/>
          <p:nvPr/>
        </p:nvGrpSpPr>
        <p:grpSpPr>
          <a:xfrm>
            <a:off x="2523984" y="2514600"/>
            <a:ext cx="1371600" cy="1371600"/>
            <a:chOff x="2523984" y="2514600"/>
            <a:chExt cx="1371600" cy="1371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F1DF71-1ACC-2CFF-7BCB-874D2EBBB8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523984" y="2514600"/>
              <a:ext cx="1371600" cy="1371600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5E54ABE-B521-887E-CCE5-D7D5E8D13A7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523984" y="2514600"/>
              <a:ext cx="1371600" cy="1371600"/>
            </a:xfrm>
            <a:prstGeom prst="line">
              <a:avLst/>
            </a:prstGeom>
            <a:ln w="127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A8C0403-6FAC-3E22-214C-D8ED4D04F0E9}"/>
              </a:ext>
            </a:extLst>
          </p:cNvPr>
          <p:cNvSpPr>
            <a:spLocks noChangeAspect="1"/>
          </p:cNvSpPr>
          <p:nvPr/>
        </p:nvSpPr>
        <p:spPr>
          <a:xfrm>
            <a:off x="4724400" y="2514600"/>
            <a:ext cx="1371600" cy="1371600"/>
          </a:xfrm>
          <a:prstGeom prst="ellipse">
            <a:avLst/>
          </a:prstGeom>
          <a:noFill/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53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350E2-6021-13BB-3333-C8B64B84B425}"/>
              </a:ext>
            </a:extLst>
          </p:cNvPr>
          <p:cNvGrpSpPr/>
          <p:nvPr/>
        </p:nvGrpSpPr>
        <p:grpSpPr>
          <a:xfrm>
            <a:off x="3060833" y="2396691"/>
            <a:ext cx="1371600" cy="1371600"/>
            <a:chOff x="2743200" y="2743200"/>
            <a:chExt cx="1371600" cy="1371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FEE00E-19F4-CFDB-F188-CAC9FEA9C0AE}"/>
                </a:ext>
              </a:extLst>
            </p:cNvPr>
            <p:cNvSpPr/>
            <p:nvPr/>
          </p:nvSpPr>
          <p:spPr>
            <a:xfrm>
              <a:off x="2743200" y="2743200"/>
              <a:ext cx="1371600" cy="137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208254-65A0-FAA5-DD6E-AB0B5E9B9B32}"/>
                </a:ext>
              </a:extLst>
            </p:cNvPr>
            <p:cNvSpPr/>
            <p:nvPr/>
          </p:nvSpPr>
          <p:spPr>
            <a:xfrm>
              <a:off x="2971800" y="2971800"/>
              <a:ext cx="914400" cy="914400"/>
            </a:xfrm>
            <a:prstGeom prst="ellipse">
              <a:avLst/>
            </a:prstGeom>
            <a:solidFill>
              <a:srgbClr val="FF6D6D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D332FF-B4B5-C66C-1ED8-D522BB1C2FA0}"/>
              </a:ext>
            </a:extLst>
          </p:cNvPr>
          <p:cNvGrpSpPr/>
          <p:nvPr/>
        </p:nvGrpSpPr>
        <p:grpSpPr>
          <a:xfrm>
            <a:off x="5410200" y="2396691"/>
            <a:ext cx="1371600" cy="1371600"/>
            <a:chOff x="5783179" y="2743200"/>
            <a:chExt cx="1371600" cy="1371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F5799E-4F12-406B-2B85-36EE40B807E8}"/>
                </a:ext>
              </a:extLst>
            </p:cNvPr>
            <p:cNvSpPr/>
            <p:nvPr/>
          </p:nvSpPr>
          <p:spPr>
            <a:xfrm>
              <a:off x="5783179" y="2743200"/>
              <a:ext cx="1371600" cy="13716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902F79-8FFF-2470-851E-6981D008A1CA}"/>
                </a:ext>
              </a:extLst>
            </p:cNvPr>
            <p:cNvSpPr/>
            <p:nvPr/>
          </p:nvSpPr>
          <p:spPr>
            <a:xfrm>
              <a:off x="6011779" y="2971800"/>
              <a:ext cx="914400" cy="9144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B29244-1A9A-4D8B-D4CC-AA85100545D3}"/>
              </a:ext>
            </a:extLst>
          </p:cNvPr>
          <p:cNvGrpSpPr/>
          <p:nvPr/>
        </p:nvGrpSpPr>
        <p:grpSpPr>
          <a:xfrm>
            <a:off x="3060833" y="4343401"/>
            <a:ext cx="1371600" cy="1371600"/>
            <a:chOff x="3060833" y="3996891"/>
            <a:chExt cx="1371600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F0BC8F-0C5D-A467-23F7-2DE027D27377}"/>
                </a:ext>
              </a:extLst>
            </p:cNvPr>
            <p:cNvGrpSpPr/>
            <p:nvPr/>
          </p:nvGrpSpPr>
          <p:grpSpPr>
            <a:xfrm>
              <a:off x="3060833" y="3996891"/>
              <a:ext cx="1371600" cy="1371600"/>
              <a:chOff x="2743200" y="2743200"/>
              <a:chExt cx="1371600" cy="13716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F9B6ED6-A1CE-E0CC-C17D-A0FB888C90FD}"/>
                  </a:ext>
                </a:extLst>
              </p:cNvPr>
              <p:cNvSpPr/>
              <p:nvPr/>
            </p:nvSpPr>
            <p:spPr>
              <a:xfrm>
                <a:off x="2743200" y="2743200"/>
                <a:ext cx="1371600" cy="1371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D47F80-B09F-727E-AFF5-EDA520B94837}"/>
                  </a:ext>
                </a:extLst>
              </p:cNvPr>
              <p:cNvSpPr/>
              <p:nvPr/>
            </p:nvSpPr>
            <p:spPr>
              <a:xfrm>
                <a:off x="2971800" y="2971800"/>
                <a:ext cx="914400" cy="914400"/>
              </a:xfrm>
              <a:prstGeom prst="ellipse">
                <a:avLst/>
              </a:prstGeom>
              <a:solidFill>
                <a:srgbClr val="FF6D6D"/>
              </a:solidFill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717086-5155-07F6-F48A-E62F254DBAE5}"/>
                </a:ext>
              </a:extLst>
            </p:cNvPr>
            <p:cNvGrpSpPr/>
            <p:nvPr/>
          </p:nvGrpSpPr>
          <p:grpSpPr>
            <a:xfrm>
              <a:off x="3569377" y="4486588"/>
              <a:ext cx="354511" cy="392205"/>
              <a:chOff x="5286375" y="1614485"/>
              <a:chExt cx="552450" cy="611190"/>
            </a:xfrm>
            <a:solidFill>
              <a:srgbClr val="FFC000"/>
            </a:solidFill>
          </p:grpSpPr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51107668-E9EC-AABB-5F9A-7F2F9997EC27}"/>
                  </a:ext>
                </a:extLst>
              </p:cNvPr>
              <p:cNvSpPr/>
              <p:nvPr/>
            </p:nvSpPr>
            <p:spPr>
              <a:xfrm>
                <a:off x="5286375" y="1614488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748AED5-B2AB-50ED-6CE3-572CB6E507D3}"/>
                  </a:ext>
                </a:extLst>
              </p:cNvPr>
              <p:cNvSpPr/>
              <p:nvPr/>
            </p:nvSpPr>
            <p:spPr>
              <a:xfrm flipH="1">
                <a:off x="5286375" y="1614487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1C34EA14-267C-C3EA-CFCD-E16D57392AF7}"/>
                  </a:ext>
                </a:extLst>
              </p:cNvPr>
              <p:cNvSpPr/>
              <p:nvPr/>
            </p:nvSpPr>
            <p:spPr>
              <a:xfrm flipH="1">
                <a:off x="5562600" y="1614486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1F404969-E090-0251-AF16-4DD4634CA8A9}"/>
                  </a:ext>
                </a:extLst>
              </p:cNvPr>
              <p:cNvSpPr/>
              <p:nvPr/>
            </p:nvSpPr>
            <p:spPr>
              <a:xfrm>
                <a:off x="5562599" y="1614485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D8CBB-D7D9-B356-3EF4-C729A4126A73}"/>
              </a:ext>
            </a:extLst>
          </p:cNvPr>
          <p:cNvGrpSpPr/>
          <p:nvPr/>
        </p:nvGrpSpPr>
        <p:grpSpPr>
          <a:xfrm>
            <a:off x="5410200" y="4343399"/>
            <a:ext cx="1371600" cy="1371600"/>
            <a:chOff x="5410200" y="3996891"/>
            <a:chExt cx="1371600" cy="13716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875DE0-698D-1E85-4133-1BBAA830CE60}"/>
                </a:ext>
              </a:extLst>
            </p:cNvPr>
            <p:cNvGrpSpPr/>
            <p:nvPr/>
          </p:nvGrpSpPr>
          <p:grpSpPr>
            <a:xfrm>
              <a:off x="5410200" y="3996891"/>
              <a:ext cx="1371600" cy="1371600"/>
              <a:chOff x="5783179" y="2743200"/>
              <a:chExt cx="1371600" cy="13716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9C45D10-9318-A649-E287-29F9BE5FA4AF}"/>
                  </a:ext>
                </a:extLst>
              </p:cNvPr>
              <p:cNvSpPr/>
              <p:nvPr/>
            </p:nvSpPr>
            <p:spPr>
              <a:xfrm>
                <a:off x="5783179" y="2743200"/>
                <a:ext cx="1371600" cy="13716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41A3A4-191F-65A1-7132-BC322E2109BC}"/>
                  </a:ext>
                </a:extLst>
              </p:cNvPr>
              <p:cNvSpPr/>
              <p:nvPr/>
            </p:nvSpPr>
            <p:spPr>
              <a:xfrm>
                <a:off x="6011779" y="2971800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444110-8EA6-9922-BFF6-7F08079950D0}"/>
                </a:ext>
              </a:extLst>
            </p:cNvPr>
            <p:cNvGrpSpPr/>
            <p:nvPr/>
          </p:nvGrpSpPr>
          <p:grpSpPr>
            <a:xfrm>
              <a:off x="5918744" y="4486586"/>
              <a:ext cx="354511" cy="392205"/>
              <a:chOff x="5286375" y="1614485"/>
              <a:chExt cx="552450" cy="611190"/>
            </a:xfrm>
            <a:solidFill>
              <a:srgbClr val="FFC000"/>
            </a:solidFill>
          </p:grpSpPr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54685D36-0A02-B880-ABE1-BA6459657B10}"/>
                  </a:ext>
                </a:extLst>
              </p:cNvPr>
              <p:cNvSpPr/>
              <p:nvPr/>
            </p:nvSpPr>
            <p:spPr>
              <a:xfrm>
                <a:off x="5286375" y="1614488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5C093E04-39FB-AA78-E7AC-A0ADF0E8BB52}"/>
                  </a:ext>
                </a:extLst>
              </p:cNvPr>
              <p:cNvSpPr/>
              <p:nvPr/>
            </p:nvSpPr>
            <p:spPr>
              <a:xfrm flipH="1">
                <a:off x="5286375" y="1614487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D440F709-4654-7BA4-2349-1B38015B8DC3}"/>
                  </a:ext>
                </a:extLst>
              </p:cNvPr>
              <p:cNvSpPr/>
              <p:nvPr/>
            </p:nvSpPr>
            <p:spPr>
              <a:xfrm flipH="1">
                <a:off x="5562600" y="1614486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ight Triangle 27">
                <a:extLst>
                  <a:ext uri="{FF2B5EF4-FFF2-40B4-BE49-F238E27FC236}">
                    <a16:creationId xmlns:a16="http://schemas.microsoft.com/office/drawing/2014/main" id="{14182556-4CBF-A492-A46F-D61C4F045888}"/>
                  </a:ext>
                </a:extLst>
              </p:cNvPr>
              <p:cNvSpPr/>
              <p:nvPr/>
            </p:nvSpPr>
            <p:spPr>
              <a:xfrm>
                <a:off x="5562599" y="1614485"/>
                <a:ext cx="276225" cy="61118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E85E30-1C90-BC28-F47E-8C65D5F4E2E3}"/>
              </a:ext>
            </a:extLst>
          </p:cNvPr>
          <p:cNvGrpSpPr/>
          <p:nvPr/>
        </p:nvGrpSpPr>
        <p:grpSpPr>
          <a:xfrm>
            <a:off x="9256303" y="2200588"/>
            <a:ext cx="354511" cy="392205"/>
            <a:chOff x="5286375" y="1614485"/>
            <a:chExt cx="552450" cy="611190"/>
          </a:xfrm>
          <a:solidFill>
            <a:srgbClr val="FFC000"/>
          </a:solidFill>
        </p:grpSpPr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0DBEC459-BE2C-F41F-F6B9-67658178BC2A}"/>
                </a:ext>
              </a:extLst>
            </p:cNvPr>
            <p:cNvSpPr/>
            <p:nvPr/>
          </p:nvSpPr>
          <p:spPr>
            <a:xfrm>
              <a:off x="5286375" y="1614488"/>
              <a:ext cx="276225" cy="6111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A4A93034-8937-8DC7-575D-ECD352162F3A}"/>
                </a:ext>
              </a:extLst>
            </p:cNvPr>
            <p:cNvSpPr/>
            <p:nvPr/>
          </p:nvSpPr>
          <p:spPr>
            <a:xfrm flipH="1">
              <a:off x="5286375" y="1614487"/>
              <a:ext cx="276225" cy="6111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837FF6F0-70B8-6123-46F5-4FA5B83447BA}"/>
                </a:ext>
              </a:extLst>
            </p:cNvPr>
            <p:cNvSpPr/>
            <p:nvPr/>
          </p:nvSpPr>
          <p:spPr>
            <a:xfrm flipH="1">
              <a:off x="5562600" y="1614486"/>
              <a:ext cx="276225" cy="6111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BBE47577-17A5-4F23-D1C5-837D01612774}"/>
                </a:ext>
              </a:extLst>
            </p:cNvPr>
            <p:cNvSpPr/>
            <p:nvPr/>
          </p:nvSpPr>
          <p:spPr>
            <a:xfrm>
              <a:off x="5562599" y="1614485"/>
              <a:ext cx="276225" cy="6111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6358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Qing Xiao</dc:creator>
  <cp:lastModifiedBy>Yi Qing Xiao</cp:lastModifiedBy>
  <cp:revision>13</cp:revision>
  <dcterms:created xsi:type="dcterms:W3CDTF">2024-12-19T17:14:21Z</dcterms:created>
  <dcterms:modified xsi:type="dcterms:W3CDTF">2025-02-26T00:54:43Z</dcterms:modified>
</cp:coreProperties>
</file>