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488"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D0E6-951F-D839-CF61-876C243640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8313174-51FC-24DC-EB55-7413AD202C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C51E6B5-405B-B8FA-FC0E-57C7EC4B69B7}"/>
              </a:ext>
            </a:extLst>
          </p:cNvPr>
          <p:cNvSpPr>
            <a:spLocks noGrp="1"/>
          </p:cNvSpPr>
          <p:nvPr>
            <p:ph type="dt" sz="half" idx="10"/>
          </p:nvPr>
        </p:nvSpPr>
        <p:spPr/>
        <p:txBody>
          <a:bodyPr/>
          <a:lstStyle/>
          <a:p>
            <a:fld id="{7EB6EC0E-8E2A-4B8A-ADBE-E4181EFF64E5}" type="datetimeFigureOut">
              <a:rPr lang="en-CA" smtClean="0"/>
              <a:t>2025-03-08</a:t>
            </a:fld>
            <a:endParaRPr lang="en-CA"/>
          </a:p>
        </p:txBody>
      </p:sp>
      <p:sp>
        <p:nvSpPr>
          <p:cNvPr id="5" name="Footer Placeholder 4">
            <a:extLst>
              <a:ext uri="{FF2B5EF4-FFF2-40B4-BE49-F238E27FC236}">
                <a16:creationId xmlns:a16="http://schemas.microsoft.com/office/drawing/2014/main" id="{6561B95D-019C-4CDD-EB70-868C767E69A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6E0C03A-5132-E299-14D9-3DE7068B117D}"/>
              </a:ext>
            </a:extLst>
          </p:cNvPr>
          <p:cNvSpPr>
            <a:spLocks noGrp="1"/>
          </p:cNvSpPr>
          <p:nvPr>
            <p:ph type="sldNum" sz="quarter" idx="12"/>
          </p:nvPr>
        </p:nvSpPr>
        <p:spPr/>
        <p:txBody>
          <a:bodyPr/>
          <a:lstStyle/>
          <a:p>
            <a:fld id="{E5FA4321-510D-4103-BED1-8E8E85A34BB1}" type="slidenum">
              <a:rPr lang="en-CA" smtClean="0"/>
              <a:t>‹#›</a:t>
            </a:fld>
            <a:endParaRPr lang="en-CA"/>
          </a:p>
        </p:txBody>
      </p:sp>
    </p:spTree>
    <p:extLst>
      <p:ext uri="{BB962C8B-B14F-4D97-AF65-F5344CB8AC3E}">
        <p14:creationId xmlns:p14="http://schemas.microsoft.com/office/powerpoint/2010/main" val="3848925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C29B0-B2CA-04C8-9D9B-9FA905D1B10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17E18A0-7DA1-E334-8DA3-E7CB56C1B3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4C5DADE-C99C-A90B-7759-C6261385F0E2}"/>
              </a:ext>
            </a:extLst>
          </p:cNvPr>
          <p:cNvSpPr>
            <a:spLocks noGrp="1"/>
          </p:cNvSpPr>
          <p:nvPr>
            <p:ph type="dt" sz="half" idx="10"/>
          </p:nvPr>
        </p:nvSpPr>
        <p:spPr/>
        <p:txBody>
          <a:bodyPr/>
          <a:lstStyle/>
          <a:p>
            <a:fld id="{7EB6EC0E-8E2A-4B8A-ADBE-E4181EFF64E5}" type="datetimeFigureOut">
              <a:rPr lang="en-CA" smtClean="0"/>
              <a:t>2025-03-08</a:t>
            </a:fld>
            <a:endParaRPr lang="en-CA"/>
          </a:p>
        </p:txBody>
      </p:sp>
      <p:sp>
        <p:nvSpPr>
          <p:cNvPr id="5" name="Footer Placeholder 4">
            <a:extLst>
              <a:ext uri="{FF2B5EF4-FFF2-40B4-BE49-F238E27FC236}">
                <a16:creationId xmlns:a16="http://schemas.microsoft.com/office/drawing/2014/main" id="{5842877D-EE4A-94BF-ECF8-3ED7F869C86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2E3BAB7-FE9D-0204-2400-710B10479CF2}"/>
              </a:ext>
            </a:extLst>
          </p:cNvPr>
          <p:cNvSpPr>
            <a:spLocks noGrp="1"/>
          </p:cNvSpPr>
          <p:nvPr>
            <p:ph type="sldNum" sz="quarter" idx="12"/>
          </p:nvPr>
        </p:nvSpPr>
        <p:spPr/>
        <p:txBody>
          <a:bodyPr/>
          <a:lstStyle/>
          <a:p>
            <a:fld id="{E5FA4321-510D-4103-BED1-8E8E85A34BB1}" type="slidenum">
              <a:rPr lang="en-CA" smtClean="0"/>
              <a:t>‹#›</a:t>
            </a:fld>
            <a:endParaRPr lang="en-CA"/>
          </a:p>
        </p:txBody>
      </p:sp>
    </p:spTree>
    <p:extLst>
      <p:ext uri="{BB962C8B-B14F-4D97-AF65-F5344CB8AC3E}">
        <p14:creationId xmlns:p14="http://schemas.microsoft.com/office/powerpoint/2010/main" val="2515997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D63174-8764-4900-6EC3-8590611B41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6D33724-9DF7-C766-0602-D838E80B6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11FFE80-B59E-3B1A-8FE0-FA911830F8C7}"/>
              </a:ext>
            </a:extLst>
          </p:cNvPr>
          <p:cNvSpPr>
            <a:spLocks noGrp="1"/>
          </p:cNvSpPr>
          <p:nvPr>
            <p:ph type="dt" sz="half" idx="10"/>
          </p:nvPr>
        </p:nvSpPr>
        <p:spPr/>
        <p:txBody>
          <a:bodyPr/>
          <a:lstStyle/>
          <a:p>
            <a:fld id="{7EB6EC0E-8E2A-4B8A-ADBE-E4181EFF64E5}" type="datetimeFigureOut">
              <a:rPr lang="en-CA" smtClean="0"/>
              <a:t>2025-03-08</a:t>
            </a:fld>
            <a:endParaRPr lang="en-CA"/>
          </a:p>
        </p:txBody>
      </p:sp>
      <p:sp>
        <p:nvSpPr>
          <p:cNvPr id="5" name="Footer Placeholder 4">
            <a:extLst>
              <a:ext uri="{FF2B5EF4-FFF2-40B4-BE49-F238E27FC236}">
                <a16:creationId xmlns:a16="http://schemas.microsoft.com/office/drawing/2014/main" id="{2400D227-0C49-85A0-1D17-12FD012EDDF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ACEF2BB-5AD5-EF35-26E8-BA6DB4D4A117}"/>
              </a:ext>
            </a:extLst>
          </p:cNvPr>
          <p:cNvSpPr>
            <a:spLocks noGrp="1"/>
          </p:cNvSpPr>
          <p:nvPr>
            <p:ph type="sldNum" sz="quarter" idx="12"/>
          </p:nvPr>
        </p:nvSpPr>
        <p:spPr/>
        <p:txBody>
          <a:bodyPr/>
          <a:lstStyle/>
          <a:p>
            <a:fld id="{E5FA4321-510D-4103-BED1-8E8E85A34BB1}" type="slidenum">
              <a:rPr lang="en-CA" smtClean="0"/>
              <a:t>‹#›</a:t>
            </a:fld>
            <a:endParaRPr lang="en-CA"/>
          </a:p>
        </p:txBody>
      </p:sp>
    </p:spTree>
    <p:extLst>
      <p:ext uri="{BB962C8B-B14F-4D97-AF65-F5344CB8AC3E}">
        <p14:creationId xmlns:p14="http://schemas.microsoft.com/office/powerpoint/2010/main" val="2984927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C833E-1048-DD07-6EE0-F5839E592C5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7A7D1A5-2505-512B-376B-CECF036C52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9EAF977-0DD2-85D9-9020-3C8867BB3406}"/>
              </a:ext>
            </a:extLst>
          </p:cNvPr>
          <p:cNvSpPr>
            <a:spLocks noGrp="1"/>
          </p:cNvSpPr>
          <p:nvPr>
            <p:ph type="dt" sz="half" idx="10"/>
          </p:nvPr>
        </p:nvSpPr>
        <p:spPr/>
        <p:txBody>
          <a:bodyPr/>
          <a:lstStyle/>
          <a:p>
            <a:fld id="{7EB6EC0E-8E2A-4B8A-ADBE-E4181EFF64E5}" type="datetimeFigureOut">
              <a:rPr lang="en-CA" smtClean="0"/>
              <a:t>2025-03-08</a:t>
            </a:fld>
            <a:endParaRPr lang="en-CA"/>
          </a:p>
        </p:txBody>
      </p:sp>
      <p:sp>
        <p:nvSpPr>
          <p:cNvPr id="5" name="Footer Placeholder 4">
            <a:extLst>
              <a:ext uri="{FF2B5EF4-FFF2-40B4-BE49-F238E27FC236}">
                <a16:creationId xmlns:a16="http://schemas.microsoft.com/office/drawing/2014/main" id="{B5D32DB0-B801-BC03-296A-EC9A57C29F1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E6481CA-5630-90B6-B25F-F4416FBAECA1}"/>
              </a:ext>
            </a:extLst>
          </p:cNvPr>
          <p:cNvSpPr>
            <a:spLocks noGrp="1"/>
          </p:cNvSpPr>
          <p:nvPr>
            <p:ph type="sldNum" sz="quarter" idx="12"/>
          </p:nvPr>
        </p:nvSpPr>
        <p:spPr/>
        <p:txBody>
          <a:bodyPr/>
          <a:lstStyle/>
          <a:p>
            <a:fld id="{E5FA4321-510D-4103-BED1-8E8E85A34BB1}" type="slidenum">
              <a:rPr lang="en-CA" smtClean="0"/>
              <a:t>‹#›</a:t>
            </a:fld>
            <a:endParaRPr lang="en-CA"/>
          </a:p>
        </p:txBody>
      </p:sp>
    </p:spTree>
    <p:extLst>
      <p:ext uri="{BB962C8B-B14F-4D97-AF65-F5344CB8AC3E}">
        <p14:creationId xmlns:p14="http://schemas.microsoft.com/office/powerpoint/2010/main" val="305521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446F-BD37-5AA7-2C6F-18F1F48B6A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9B4B196-8E3E-2265-6A38-14D4341DCFA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06B9BF-E372-1453-8A9E-C19952CE17B7}"/>
              </a:ext>
            </a:extLst>
          </p:cNvPr>
          <p:cNvSpPr>
            <a:spLocks noGrp="1"/>
          </p:cNvSpPr>
          <p:nvPr>
            <p:ph type="dt" sz="half" idx="10"/>
          </p:nvPr>
        </p:nvSpPr>
        <p:spPr/>
        <p:txBody>
          <a:bodyPr/>
          <a:lstStyle/>
          <a:p>
            <a:fld id="{7EB6EC0E-8E2A-4B8A-ADBE-E4181EFF64E5}" type="datetimeFigureOut">
              <a:rPr lang="en-CA" smtClean="0"/>
              <a:t>2025-03-08</a:t>
            </a:fld>
            <a:endParaRPr lang="en-CA"/>
          </a:p>
        </p:txBody>
      </p:sp>
      <p:sp>
        <p:nvSpPr>
          <p:cNvPr id="5" name="Footer Placeholder 4">
            <a:extLst>
              <a:ext uri="{FF2B5EF4-FFF2-40B4-BE49-F238E27FC236}">
                <a16:creationId xmlns:a16="http://schemas.microsoft.com/office/drawing/2014/main" id="{93DD4E8B-5FEA-C4FD-14CE-6E6E9BB5F6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5D9B2E3-14D6-520F-62BA-7305B41AFE26}"/>
              </a:ext>
            </a:extLst>
          </p:cNvPr>
          <p:cNvSpPr>
            <a:spLocks noGrp="1"/>
          </p:cNvSpPr>
          <p:nvPr>
            <p:ph type="sldNum" sz="quarter" idx="12"/>
          </p:nvPr>
        </p:nvSpPr>
        <p:spPr/>
        <p:txBody>
          <a:bodyPr/>
          <a:lstStyle/>
          <a:p>
            <a:fld id="{E5FA4321-510D-4103-BED1-8E8E85A34BB1}" type="slidenum">
              <a:rPr lang="en-CA" smtClean="0"/>
              <a:t>‹#›</a:t>
            </a:fld>
            <a:endParaRPr lang="en-CA"/>
          </a:p>
        </p:txBody>
      </p:sp>
    </p:spTree>
    <p:extLst>
      <p:ext uri="{BB962C8B-B14F-4D97-AF65-F5344CB8AC3E}">
        <p14:creationId xmlns:p14="http://schemas.microsoft.com/office/powerpoint/2010/main" val="1933847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D05D-B367-6A0E-3DD6-27EC2548CA1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FB4405A-AD2F-08DB-53A0-F303985186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55C28AD-1ED0-411D-D098-2DEB5F8ECA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FEE536C-6A5A-0771-48AD-1543058D7846}"/>
              </a:ext>
            </a:extLst>
          </p:cNvPr>
          <p:cNvSpPr>
            <a:spLocks noGrp="1"/>
          </p:cNvSpPr>
          <p:nvPr>
            <p:ph type="dt" sz="half" idx="10"/>
          </p:nvPr>
        </p:nvSpPr>
        <p:spPr/>
        <p:txBody>
          <a:bodyPr/>
          <a:lstStyle/>
          <a:p>
            <a:fld id="{7EB6EC0E-8E2A-4B8A-ADBE-E4181EFF64E5}" type="datetimeFigureOut">
              <a:rPr lang="en-CA" smtClean="0"/>
              <a:t>2025-03-08</a:t>
            </a:fld>
            <a:endParaRPr lang="en-CA"/>
          </a:p>
        </p:txBody>
      </p:sp>
      <p:sp>
        <p:nvSpPr>
          <p:cNvPr id="6" name="Footer Placeholder 5">
            <a:extLst>
              <a:ext uri="{FF2B5EF4-FFF2-40B4-BE49-F238E27FC236}">
                <a16:creationId xmlns:a16="http://schemas.microsoft.com/office/drawing/2014/main" id="{19120E85-04FB-A7B8-547C-D1F7DF71EBD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3C5490A-D42B-AF65-1968-5A75A0622073}"/>
              </a:ext>
            </a:extLst>
          </p:cNvPr>
          <p:cNvSpPr>
            <a:spLocks noGrp="1"/>
          </p:cNvSpPr>
          <p:nvPr>
            <p:ph type="sldNum" sz="quarter" idx="12"/>
          </p:nvPr>
        </p:nvSpPr>
        <p:spPr/>
        <p:txBody>
          <a:bodyPr/>
          <a:lstStyle/>
          <a:p>
            <a:fld id="{E5FA4321-510D-4103-BED1-8E8E85A34BB1}" type="slidenum">
              <a:rPr lang="en-CA" smtClean="0"/>
              <a:t>‹#›</a:t>
            </a:fld>
            <a:endParaRPr lang="en-CA"/>
          </a:p>
        </p:txBody>
      </p:sp>
    </p:spTree>
    <p:extLst>
      <p:ext uri="{BB962C8B-B14F-4D97-AF65-F5344CB8AC3E}">
        <p14:creationId xmlns:p14="http://schemas.microsoft.com/office/powerpoint/2010/main" val="3565937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BF39B-D480-9132-FAF7-2CB493E0B44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91AF554-92B9-3BCD-0E80-70B3BF756E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5B89B0-0593-458E-F095-3F05909C5B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1AD468C-4A85-DCBD-CDBD-95013C49E3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DF2E59-DD44-DAA7-687B-1EE0485187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C380E66-12E4-04E7-AD79-259DEDD3B072}"/>
              </a:ext>
            </a:extLst>
          </p:cNvPr>
          <p:cNvSpPr>
            <a:spLocks noGrp="1"/>
          </p:cNvSpPr>
          <p:nvPr>
            <p:ph type="dt" sz="half" idx="10"/>
          </p:nvPr>
        </p:nvSpPr>
        <p:spPr/>
        <p:txBody>
          <a:bodyPr/>
          <a:lstStyle/>
          <a:p>
            <a:fld id="{7EB6EC0E-8E2A-4B8A-ADBE-E4181EFF64E5}" type="datetimeFigureOut">
              <a:rPr lang="en-CA" smtClean="0"/>
              <a:t>2025-03-08</a:t>
            </a:fld>
            <a:endParaRPr lang="en-CA"/>
          </a:p>
        </p:txBody>
      </p:sp>
      <p:sp>
        <p:nvSpPr>
          <p:cNvPr id="8" name="Footer Placeholder 7">
            <a:extLst>
              <a:ext uri="{FF2B5EF4-FFF2-40B4-BE49-F238E27FC236}">
                <a16:creationId xmlns:a16="http://schemas.microsoft.com/office/drawing/2014/main" id="{E1018EB7-3A46-BAAA-3E8F-AF1970E8A11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8CD163B-D478-9296-339C-D43ABE2E57B7}"/>
              </a:ext>
            </a:extLst>
          </p:cNvPr>
          <p:cNvSpPr>
            <a:spLocks noGrp="1"/>
          </p:cNvSpPr>
          <p:nvPr>
            <p:ph type="sldNum" sz="quarter" idx="12"/>
          </p:nvPr>
        </p:nvSpPr>
        <p:spPr/>
        <p:txBody>
          <a:bodyPr/>
          <a:lstStyle/>
          <a:p>
            <a:fld id="{E5FA4321-510D-4103-BED1-8E8E85A34BB1}" type="slidenum">
              <a:rPr lang="en-CA" smtClean="0"/>
              <a:t>‹#›</a:t>
            </a:fld>
            <a:endParaRPr lang="en-CA"/>
          </a:p>
        </p:txBody>
      </p:sp>
    </p:spTree>
    <p:extLst>
      <p:ext uri="{BB962C8B-B14F-4D97-AF65-F5344CB8AC3E}">
        <p14:creationId xmlns:p14="http://schemas.microsoft.com/office/powerpoint/2010/main" val="2797281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059A2-E202-BEA7-9684-11F92DFD5057}"/>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E89EA3A-8E30-6229-3D68-BD5680A55A1E}"/>
              </a:ext>
            </a:extLst>
          </p:cNvPr>
          <p:cNvSpPr>
            <a:spLocks noGrp="1"/>
          </p:cNvSpPr>
          <p:nvPr>
            <p:ph type="dt" sz="half" idx="10"/>
          </p:nvPr>
        </p:nvSpPr>
        <p:spPr/>
        <p:txBody>
          <a:bodyPr/>
          <a:lstStyle/>
          <a:p>
            <a:fld id="{7EB6EC0E-8E2A-4B8A-ADBE-E4181EFF64E5}" type="datetimeFigureOut">
              <a:rPr lang="en-CA" smtClean="0"/>
              <a:t>2025-03-08</a:t>
            </a:fld>
            <a:endParaRPr lang="en-CA"/>
          </a:p>
        </p:txBody>
      </p:sp>
      <p:sp>
        <p:nvSpPr>
          <p:cNvPr id="4" name="Footer Placeholder 3">
            <a:extLst>
              <a:ext uri="{FF2B5EF4-FFF2-40B4-BE49-F238E27FC236}">
                <a16:creationId xmlns:a16="http://schemas.microsoft.com/office/drawing/2014/main" id="{4C0BBEA0-0494-F214-E92D-A3381D55CDB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451EEE3-77B7-8667-7246-2D1D076D16F2}"/>
              </a:ext>
            </a:extLst>
          </p:cNvPr>
          <p:cNvSpPr>
            <a:spLocks noGrp="1"/>
          </p:cNvSpPr>
          <p:nvPr>
            <p:ph type="sldNum" sz="quarter" idx="12"/>
          </p:nvPr>
        </p:nvSpPr>
        <p:spPr/>
        <p:txBody>
          <a:bodyPr/>
          <a:lstStyle/>
          <a:p>
            <a:fld id="{E5FA4321-510D-4103-BED1-8E8E85A34BB1}" type="slidenum">
              <a:rPr lang="en-CA" smtClean="0"/>
              <a:t>‹#›</a:t>
            </a:fld>
            <a:endParaRPr lang="en-CA"/>
          </a:p>
        </p:txBody>
      </p:sp>
    </p:spTree>
    <p:extLst>
      <p:ext uri="{BB962C8B-B14F-4D97-AF65-F5344CB8AC3E}">
        <p14:creationId xmlns:p14="http://schemas.microsoft.com/office/powerpoint/2010/main" val="279823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C72AB4-A05E-13F6-AE3C-5F136CB4D5D6}"/>
              </a:ext>
            </a:extLst>
          </p:cNvPr>
          <p:cNvSpPr>
            <a:spLocks noGrp="1"/>
          </p:cNvSpPr>
          <p:nvPr>
            <p:ph type="dt" sz="half" idx="10"/>
          </p:nvPr>
        </p:nvSpPr>
        <p:spPr/>
        <p:txBody>
          <a:bodyPr/>
          <a:lstStyle/>
          <a:p>
            <a:fld id="{7EB6EC0E-8E2A-4B8A-ADBE-E4181EFF64E5}" type="datetimeFigureOut">
              <a:rPr lang="en-CA" smtClean="0"/>
              <a:t>2025-03-08</a:t>
            </a:fld>
            <a:endParaRPr lang="en-CA"/>
          </a:p>
        </p:txBody>
      </p:sp>
      <p:sp>
        <p:nvSpPr>
          <p:cNvPr id="3" name="Footer Placeholder 2">
            <a:extLst>
              <a:ext uri="{FF2B5EF4-FFF2-40B4-BE49-F238E27FC236}">
                <a16:creationId xmlns:a16="http://schemas.microsoft.com/office/drawing/2014/main" id="{E76DEDEE-2656-4245-EDE9-6257628D0B5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4130919-E99C-4C3A-5E94-F713020D1C6B}"/>
              </a:ext>
            </a:extLst>
          </p:cNvPr>
          <p:cNvSpPr>
            <a:spLocks noGrp="1"/>
          </p:cNvSpPr>
          <p:nvPr>
            <p:ph type="sldNum" sz="quarter" idx="12"/>
          </p:nvPr>
        </p:nvSpPr>
        <p:spPr/>
        <p:txBody>
          <a:bodyPr/>
          <a:lstStyle/>
          <a:p>
            <a:fld id="{E5FA4321-510D-4103-BED1-8E8E85A34BB1}" type="slidenum">
              <a:rPr lang="en-CA" smtClean="0"/>
              <a:t>‹#›</a:t>
            </a:fld>
            <a:endParaRPr lang="en-CA"/>
          </a:p>
        </p:txBody>
      </p:sp>
    </p:spTree>
    <p:extLst>
      <p:ext uri="{BB962C8B-B14F-4D97-AF65-F5344CB8AC3E}">
        <p14:creationId xmlns:p14="http://schemas.microsoft.com/office/powerpoint/2010/main" val="3069788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B0DD0-CDDE-884F-20D0-6E8B11FCB6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CCF9076-BA75-0C2B-4E6B-2B5CD9BBEC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1A0ED46-5FD1-B0C0-5346-EB9534AE5C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CB9DC0-111D-79FC-7104-5D9B2B21D05A}"/>
              </a:ext>
            </a:extLst>
          </p:cNvPr>
          <p:cNvSpPr>
            <a:spLocks noGrp="1"/>
          </p:cNvSpPr>
          <p:nvPr>
            <p:ph type="dt" sz="half" idx="10"/>
          </p:nvPr>
        </p:nvSpPr>
        <p:spPr/>
        <p:txBody>
          <a:bodyPr/>
          <a:lstStyle/>
          <a:p>
            <a:fld id="{7EB6EC0E-8E2A-4B8A-ADBE-E4181EFF64E5}" type="datetimeFigureOut">
              <a:rPr lang="en-CA" smtClean="0"/>
              <a:t>2025-03-08</a:t>
            </a:fld>
            <a:endParaRPr lang="en-CA"/>
          </a:p>
        </p:txBody>
      </p:sp>
      <p:sp>
        <p:nvSpPr>
          <p:cNvPr id="6" name="Footer Placeholder 5">
            <a:extLst>
              <a:ext uri="{FF2B5EF4-FFF2-40B4-BE49-F238E27FC236}">
                <a16:creationId xmlns:a16="http://schemas.microsoft.com/office/drawing/2014/main" id="{25AE8ED4-DBA3-5506-C6B5-1645ECC8031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739313F-A5D7-D464-001D-0DEFE424F6B7}"/>
              </a:ext>
            </a:extLst>
          </p:cNvPr>
          <p:cNvSpPr>
            <a:spLocks noGrp="1"/>
          </p:cNvSpPr>
          <p:nvPr>
            <p:ph type="sldNum" sz="quarter" idx="12"/>
          </p:nvPr>
        </p:nvSpPr>
        <p:spPr/>
        <p:txBody>
          <a:bodyPr/>
          <a:lstStyle/>
          <a:p>
            <a:fld id="{E5FA4321-510D-4103-BED1-8E8E85A34BB1}" type="slidenum">
              <a:rPr lang="en-CA" smtClean="0"/>
              <a:t>‹#›</a:t>
            </a:fld>
            <a:endParaRPr lang="en-CA"/>
          </a:p>
        </p:txBody>
      </p:sp>
    </p:spTree>
    <p:extLst>
      <p:ext uri="{BB962C8B-B14F-4D97-AF65-F5344CB8AC3E}">
        <p14:creationId xmlns:p14="http://schemas.microsoft.com/office/powerpoint/2010/main" val="683831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8BD48-006C-6F1F-6C8F-799EBD097C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CB11666-A4B3-9FB5-F947-F84EF62A93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1515128C-40D7-1EFC-F814-CB7564B64A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AD131F-6DFC-CD5D-2C91-99EE03C17473}"/>
              </a:ext>
            </a:extLst>
          </p:cNvPr>
          <p:cNvSpPr>
            <a:spLocks noGrp="1"/>
          </p:cNvSpPr>
          <p:nvPr>
            <p:ph type="dt" sz="half" idx="10"/>
          </p:nvPr>
        </p:nvSpPr>
        <p:spPr/>
        <p:txBody>
          <a:bodyPr/>
          <a:lstStyle/>
          <a:p>
            <a:fld id="{7EB6EC0E-8E2A-4B8A-ADBE-E4181EFF64E5}" type="datetimeFigureOut">
              <a:rPr lang="en-CA" smtClean="0"/>
              <a:t>2025-03-08</a:t>
            </a:fld>
            <a:endParaRPr lang="en-CA"/>
          </a:p>
        </p:txBody>
      </p:sp>
      <p:sp>
        <p:nvSpPr>
          <p:cNvPr id="6" name="Footer Placeholder 5">
            <a:extLst>
              <a:ext uri="{FF2B5EF4-FFF2-40B4-BE49-F238E27FC236}">
                <a16:creationId xmlns:a16="http://schemas.microsoft.com/office/drawing/2014/main" id="{6C46D96A-B374-1F83-BA1C-7B58013791B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1A95EFD-433B-85B2-E1C5-6611D28A7015}"/>
              </a:ext>
            </a:extLst>
          </p:cNvPr>
          <p:cNvSpPr>
            <a:spLocks noGrp="1"/>
          </p:cNvSpPr>
          <p:nvPr>
            <p:ph type="sldNum" sz="quarter" idx="12"/>
          </p:nvPr>
        </p:nvSpPr>
        <p:spPr/>
        <p:txBody>
          <a:bodyPr/>
          <a:lstStyle/>
          <a:p>
            <a:fld id="{E5FA4321-510D-4103-BED1-8E8E85A34BB1}" type="slidenum">
              <a:rPr lang="en-CA" smtClean="0"/>
              <a:t>‹#›</a:t>
            </a:fld>
            <a:endParaRPr lang="en-CA"/>
          </a:p>
        </p:txBody>
      </p:sp>
    </p:spTree>
    <p:extLst>
      <p:ext uri="{BB962C8B-B14F-4D97-AF65-F5344CB8AC3E}">
        <p14:creationId xmlns:p14="http://schemas.microsoft.com/office/powerpoint/2010/main" val="432116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068A29-6D7A-8814-9279-7D45D0163B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6998E8C-5F6F-B7C8-B9F9-4A213ABB3B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D76AD6F-280D-914E-C6D2-419C072D4C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EB6EC0E-8E2A-4B8A-ADBE-E4181EFF64E5}" type="datetimeFigureOut">
              <a:rPr lang="en-CA" smtClean="0"/>
              <a:t>2025-03-08</a:t>
            </a:fld>
            <a:endParaRPr lang="en-CA"/>
          </a:p>
        </p:txBody>
      </p:sp>
      <p:sp>
        <p:nvSpPr>
          <p:cNvPr id="5" name="Footer Placeholder 4">
            <a:extLst>
              <a:ext uri="{FF2B5EF4-FFF2-40B4-BE49-F238E27FC236}">
                <a16:creationId xmlns:a16="http://schemas.microsoft.com/office/drawing/2014/main" id="{C1D8A244-8C57-E1EB-7382-2774C8362D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42059121-4A46-70E4-92A6-7B4E5A0633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FA4321-510D-4103-BED1-8E8E85A34BB1}" type="slidenum">
              <a:rPr lang="en-CA" smtClean="0"/>
              <a:t>‹#›</a:t>
            </a:fld>
            <a:endParaRPr lang="en-CA"/>
          </a:p>
        </p:txBody>
      </p:sp>
    </p:spTree>
    <p:extLst>
      <p:ext uri="{BB962C8B-B14F-4D97-AF65-F5344CB8AC3E}">
        <p14:creationId xmlns:p14="http://schemas.microsoft.com/office/powerpoint/2010/main" val="453399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A6034B-61B3-1238-63C4-F129701CCE9B}"/>
              </a:ext>
            </a:extLst>
          </p:cNvPr>
          <p:cNvSpPr txBox="1"/>
          <p:nvPr/>
        </p:nvSpPr>
        <p:spPr>
          <a:xfrm>
            <a:off x="717884" y="637674"/>
            <a:ext cx="10756231" cy="3170099"/>
          </a:xfrm>
          <a:prstGeom prst="rect">
            <a:avLst/>
          </a:prstGeom>
          <a:noFill/>
        </p:spPr>
        <p:txBody>
          <a:bodyPr wrap="square" rtlCol="0">
            <a:spAutoFit/>
          </a:bodyPr>
          <a:lstStyle/>
          <a:p>
            <a:r>
              <a:rPr lang="en-US" sz="2800" dirty="0"/>
              <a:t>Reaction Time Game:</a:t>
            </a:r>
          </a:p>
          <a:p>
            <a:endParaRPr lang="en-US" sz="2800" dirty="0"/>
          </a:p>
          <a:p>
            <a:r>
              <a:rPr lang="en-US" sz="2400" dirty="0"/>
              <a:t>The game designed here is a simple reaction time recording game. The game consists of a hidden card being placed face down. All possible images the hidden card can take are displayed by the side. After a countdown, the hidden card is revealed, and the player must click on the correct card having the same image as the revealed card. The time of reaction is recorded for player to see how good his/her reaction time is.</a:t>
            </a:r>
            <a:endParaRPr lang="en-CA" sz="2000" dirty="0"/>
          </a:p>
        </p:txBody>
      </p:sp>
    </p:spTree>
    <p:extLst>
      <p:ext uri="{BB962C8B-B14F-4D97-AF65-F5344CB8AC3E}">
        <p14:creationId xmlns:p14="http://schemas.microsoft.com/office/powerpoint/2010/main" val="1944417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D9685D-C27B-2E8A-1FC6-09DD0F054753}"/>
              </a:ext>
            </a:extLst>
          </p:cNvPr>
          <p:cNvSpPr/>
          <p:nvPr/>
        </p:nvSpPr>
        <p:spPr>
          <a:xfrm>
            <a:off x="1371600" y="2587752"/>
            <a:ext cx="926432" cy="123925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7030A0"/>
                </a:solidFill>
              </a:rPr>
              <a:t>A</a:t>
            </a:r>
            <a:endParaRPr lang="en-CA" b="1" dirty="0">
              <a:solidFill>
                <a:srgbClr val="7030A0"/>
              </a:solidFill>
            </a:endParaRPr>
          </a:p>
        </p:txBody>
      </p:sp>
      <p:sp>
        <p:nvSpPr>
          <p:cNvPr id="6" name="Rectangle 5">
            <a:extLst>
              <a:ext uri="{FF2B5EF4-FFF2-40B4-BE49-F238E27FC236}">
                <a16:creationId xmlns:a16="http://schemas.microsoft.com/office/drawing/2014/main" id="{F295FABE-0332-3A06-CBA0-33396DBCE959}"/>
              </a:ext>
            </a:extLst>
          </p:cNvPr>
          <p:cNvSpPr/>
          <p:nvPr/>
        </p:nvSpPr>
        <p:spPr>
          <a:xfrm>
            <a:off x="2861511" y="681790"/>
            <a:ext cx="926432" cy="123925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7030A0"/>
                </a:solidFill>
              </a:rPr>
              <a:t>B</a:t>
            </a:r>
            <a:endParaRPr lang="en-CA" b="1" dirty="0"/>
          </a:p>
        </p:txBody>
      </p:sp>
      <p:sp>
        <p:nvSpPr>
          <p:cNvPr id="7" name="Rectangle 6">
            <a:extLst>
              <a:ext uri="{FF2B5EF4-FFF2-40B4-BE49-F238E27FC236}">
                <a16:creationId xmlns:a16="http://schemas.microsoft.com/office/drawing/2014/main" id="{5D4DEB10-9474-6785-216F-2502EF231B4D}"/>
              </a:ext>
            </a:extLst>
          </p:cNvPr>
          <p:cNvSpPr/>
          <p:nvPr/>
        </p:nvSpPr>
        <p:spPr>
          <a:xfrm>
            <a:off x="4351422" y="2583782"/>
            <a:ext cx="926432" cy="123925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7030A0"/>
                </a:solidFill>
              </a:rPr>
              <a:t>C</a:t>
            </a:r>
            <a:endParaRPr lang="en-CA" sz="2800" b="1" dirty="0"/>
          </a:p>
        </p:txBody>
      </p:sp>
      <p:sp>
        <p:nvSpPr>
          <p:cNvPr id="8" name="Rectangle 7">
            <a:extLst>
              <a:ext uri="{FF2B5EF4-FFF2-40B4-BE49-F238E27FC236}">
                <a16:creationId xmlns:a16="http://schemas.microsoft.com/office/drawing/2014/main" id="{2DCEFABB-1479-D444-2302-EF3A2A51A7D1}"/>
              </a:ext>
            </a:extLst>
          </p:cNvPr>
          <p:cNvSpPr/>
          <p:nvPr/>
        </p:nvSpPr>
        <p:spPr>
          <a:xfrm>
            <a:off x="2861511" y="4485775"/>
            <a:ext cx="926432" cy="123925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7030A0"/>
                </a:solidFill>
              </a:rPr>
              <a:t>D</a:t>
            </a:r>
            <a:endParaRPr lang="en-CA" sz="2800" b="1" dirty="0"/>
          </a:p>
        </p:txBody>
      </p:sp>
      <p:sp>
        <p:nvSpPr>
          <p:cNvPr id="9" name="Rectangle 8">
            <a:extLst>
              <a:ext uri="{FF2B5EF4-FFF2-40B4-BE49-F238E27FC236}">
                <a16:creationId xmlns:a16="http://schemas.microsoft.com/office/drawing/2014/main" id="{B33DC03B-3125-2D04-B761-06F950CFCC5B}"/>
              </a:ext>
            </a:extLst>
          </p:cNvPr>
          <p:cNvSpPr/>
          <p:nvPr/>
        </p:nvSpPr>
        <p:spPr>
          <a:xfrm>
            <a:off x="2861511" y="2583782"/>
            <a:ext cx="926432" cy="12392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094EB333-E82D-CBEF-C40C-AAAC6304C469}"/>
              </a:ext>
            </a:extLst>
          </p:cNvPr>
          <p:cNvSpPr/>
          <p:nvPr/>
        </p:nvSpPr>
        <p:spPr>
          <a:xfrm>
            <a:off x="7142748" y="2587752"/>
            <a:ext cx="926432" cy="123925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7030A0"/>
                </a:solidFill>
              </a:rPr>
              <a:t>A</a:t>
            </a:r>
            <a:endParaRPr lang="en-CA" b="1" dirty="0">
              <a:solidFill>
                <a:srgbClr val="7030A0"/>
              </a:solidFill>
            </a:endParaRPr>
          </a:p>
        </p:txBody>
      </p:sp>
      <p:sp>
        <p:nvSpPr>
          <p:cNvPr id="11" name="Rectangle 10">
            <a:extLst>
              <a:ext uri="{FF2B5EF4-FFF2-40B4-BE49-F238E27FC236}">
                <a16:creationId xmlns:a16="http://schemas.microsoft.com/office/drawing/2014/main" id="{A135F38A-FAAC-B9B3-D4E9-335E5BCCA431}"/>
              </a:ext>
            </a:extLst>
          </p:cNvPr>
          <p:cNvSpPr/>
          <p:nvPr/>
        </p:nvSpPr>
        <p:spPr>
          <a:xfrm>
            <a:off x="8632659" y="681790"/>
            <a:ext cx="926432" cy="1239252"/>
          </a:xfrm>
          <a:prstGeom prst="rect">
            <a:avLst/>
          </a:prstGeom>
          <a:solidFill>
            <a:schemeClr val="accent1">
              <a:lumMod val="20000"/>
              <a:lumOff val="80000"/>
            </a:scheme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7030A0"/>
                </a:solidFill>
              </a:rPr>
              <a:t>B</a:t>
            </a:r>
            <a:endParaRPr lang="en-CA" b="1" dirty="0"/>
          </a:p>
        </p:txBody>
      </p:sp>
      <p:sp>
        <p:nvSpPr>
          <p:cNvPr id="12" name="Rectangle 11">
            <a:extLst>
              <a:ext uri="{FF2B5EF4-FFF2-40B4-BE49-F238E27FC236}">
                <a16:creationId xmlns:a16="http://schemas.microsoft.com/office/drawing/2014/main" id="{95C0ED6A-A79B-762F-D97D-F4F23ADF8803}"/>
              </a:ext>
            </a:extLst>
          </p:cNvPr>
          <p:cNvSpPr/>
          <p:nvPr/>
        </p:nvSpPr>
        <p:spPr>
          <a:xfrm>
            <a:off x="10122570" y="2583782"/>
            <a:ext cx="926432" cy="123925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7030A0"/>
                </a:solidFill>
              </a:rPr>
              <a:t>C</a:t>
            </a:r>
            <a:endParaRPr lang="en-CA" sz="2800" b="1" dirty="0"/>
          </a:p>
        </p:txBody>
      </p:sp>
      <p:sp>
        <p:nvSpPr>
          <p:cNvPr id="13" name="Rectangle 12">
            <a:extLst>
              <a:ext uri="{FF2B5EF4-FFF2-40B4-BE49-F238E27FC236}">
                <a16:creationId xmlns:a16="http://schemas.microsoft.com/office/drawing/2014/main" id="{C837435A-19F3-0833-566A-1ED122261A52}"/>
              </a:ext>
            </a:extLst>
          </p:cNvPr>
          <p:cNvSpPr/>
          <p:nvPr/>
        </p:nvSpPr>
        <p:spPr>
          <a:xfrm>
            <a:off x="8632659" y="4485775"/>
            <a:ext cx="926432" cy="123925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7030A0"/>
                </a:solidFill>
              </a:rPr>
              <a:t>D</a:t>
            </a:r>
            <a:endParaRPr lang="en-CA" sz="2800" b="1" dirty="0"/>
          </a:p>
        </p:txBody>
      </p:sp>
      <p:sp>
        <p:nvSpPr>
          <p:cNvPr id="14" name="Rectangle 13">
            <a:extLst>
              <a:ext uri="{FF2B5EF4-FFF2-40B4-BE49-F238E27FC236}">
                <a16:creationId xmlns:a16="http://schemas.microsoft.com/office/drawing/2014/main" id="{469C95D9-0EC3-ADBE-0D77-1CC096E4B55F}"/>
              </a:ext>
            </a:extLst>
          </p:cNvPr>
          <p:cNvSpPr/>
          <p:nvPr/>
        </p:nvSpPr>
        <p:spPr>
          <a:xfrm>
            <a:off x="8632659" y="2583782"/>
            <a:ext cx="926432" cy="123925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7030A0"/>
                </a:solidFill>
              </a:rPr>
              <a:t>B</a:t>
            </a:r>
            <a:endParaRPr lang="en-CA" b="1" dirty="0">
              <a:solidFill>
                <a:srgbClr val="7030A0"/>
              </a:solidFill>
            </a:endParaRPr>
          </a:p>
        </p:txBody>
      </p:sp>
      <p:cxnSp>
        <p:nvCxnSpPr>
          <p:cNvPr id="16" name="Straight Arrow Connector 15">
            <a:extLst>
              <a:ext uri="{FF2B5EF4-FFF2-40B4-BE49-F238E27FC236}">
                <a16:creationId xmlns:a16="http://schemas.microsoft.com/office/drawing/2014/main" id="{3B35AE6F-CC45-CE96-938E-1F2298ED9E0A}"/>
              </a:ext>
            </a:extLst>
          </p:cNvPr>
          <p:cNvCxnSpPr/>
          <p:nvPr/>
        </p:nvCxnSpPr>
        <p:spPr>
          <a:xfrm>
            <a:off x="5739063" y="3212432"/>
            <a:ext cx="902369" cy="0"/>
          </a:xfrm>
          <a:prstGeom prst="straightConnector1">
            <a:avLst/>
          </a:prstGeom>
          <a:ln w="50800">
            <a:headEnd type="none"/>
            <a:tailEnd type="arrow"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7155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2595FD-3C47-A45E-A586-9DCDD70EC907}"/>
              </a:ext>
            </a:extLst>
          </p:cNvPr>
          <p:cNvSpPr>
            <a:spLocks noGrp="1"/>
          </p:cNvSpPr>
          <p:nvPr>
            <p:ph idx="1"/>
          </p:nvPr>
        </p:nvSpPr>
        <p:spPr>
          <a:xfrm>
            <a:off x="838200" y="610026"/>
            <a:ext cx="10515600" cy="5637948"/>
          </a:xfrm>
        </p:spPr>
        <p:txBody>
          <a:bodyPr/>
          <a:lstStyle/>
          <a:p>
            <a:r>
              <a:rPr lang="en-US" dirty="0"/>
              <a:t>The design of the code is a bit different this time: instead of creating a base game class independent of SFML, the SFML objects are part of the base game as we will be using sprites directly to differentiate the choices of cards.</a:t>
            </a:r>
          </a:p>
          <a:p>
            <a:endParaRPr lang="en-US" dirty="0"/>
          </a:p>
          <a:p>
            <a:r>
              <a:rPr lang="en-US" dirty="0"/>
              <a:t>For this reason, the base game itself is going to be created using the SFML </a:t>
            </a:r>
            <a:r>
              <a:rPr lang="en-US"/>
              <a:t>objects directly.</a:t>
            </a:r>
            <a:endParaRPr lang="en-CA" dirty="0"/>
          </a:p>
        </p:txBody>
      </p:sp>
    </p:spTree>
    <p:extLst>
      <p:ext uri="{BB962C8B-B14F-4D97-AF65-F5344CB8AC3E}">
        <p14:creationId xmlns:p14="http://schemas.microsoft.com/office/powerpoint/2010/main" val="3214776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108</TotalTime>
  <Words>163</Words>
  <Application>Microsoft Office PowerPoint</Application>
  <PresentationFormat>Widescreen</PresentationFormat>
  <Paragraphs>15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Yi Qing Xiao</dc:creator>
  <cp:lastModifiedBy>Yi Qing Xiao</cp:lastModifiedBy>
  <cp:revision>8</cp:revision>
  <dcterms:created xsi:type="dcterms:W3CDTF">2025-03-08T22:12:48Z</dcterms:created>
  <dcterms:modified xsi:type="dcterms:W3CDTF">2025-03-09T00:01:27Z</dcterms:modified>
</cp:coreProperties>
</file>