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D32B2-AEDD-A90C-E420-C3140FA91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872FD5-9C6B-F372-EBD7-E1993DCA4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585EEC-72DD-DE7D-EF4E-C54CCE89B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6D58-E080-4277-B043-EF9C56DD2717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89CC7-EDC2-3638-6DBC-BEC6B618C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EB84F5-FD2C-160B-FCD2-93AED5E9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34CC-7816-4710-89EE-95EB04224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9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26BC6-787D-67DF-C3E3-98CEAEF4C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A39567-229B-8328-F41E-943B3C4A2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69DEA7-A4D3-DF24-1064-6E3BCA72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6D58-E080-4277-B043-EF9C56DD2717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E5AE7D-F415-0357-C457-7FCFF999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E8EA3A-C189-E644-DEA4-BA01C5126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34CC-7816-4710-89EE-95EB04224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11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47B98C-6C6E-38EA-7AD0-598BEA9B0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B4A50B-EA51-F1E8-CF1B-1C4AF3A9F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23C78A-1E3C-A790-52E3-A8188085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6D58-E080-4277-B043-EF9C56DD2717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09EEE-6174-D124-AFCB-0B96B375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037F1D-A7A3-8BD4-47BC-1120B5DB8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34CC-7816-4710-89EE-95EB04224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51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F39CF-7F76-DCF6-BF9A-92F6D18BD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F9E8A4-1018-7D8B-EC27-33B2FFD84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F2B121-65AA-B296-2A3A-440C1B5C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6D58-E080-4277-B043-EF9C56DD2717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56319C-FB15-65EE-F796-2376BA72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D81F9B-DD1E-9B9E-E948-669216D4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34CC-7816-4710-89EE-95EB04224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31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DD614-9002-9BFD-6E20-A7E5B6349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8FB1C7-4735-AC91-D66F-804EC5806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BE2F7A-5DFB-4AA8-4DAA-2F3791619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6D58-E080-4277-B043-EF9C56DD2717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2D298-03A7-D050-F736-60D413407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CF418B-CD83-503B-34FA-67EA0DA6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34CC-7816-4710-89EE-95EB04224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52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C1F06-066D-F228-8A0A-66D92572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3ECD48-67AD-0C34-FD02-C642B06D5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7137F4-8D74-FE67-44F8-7C87AB052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47AECD-1BAB-637C-58B1-00996272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6D58-E080-4277-B043-EF9C56DD2717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A1EB5F-177D-E879-3C3E-3F8DB526D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C25899-8A02-4CCE-C8F5-CBC2B4A4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34CC-7816-4710-89EE-95EB04224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15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E42B6-A686-9617-5F58-AF9F2FC5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0E9383-453B-2DF5-ECC7-A7CFCFFBD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0468CA-AC86-43E2-D570-3C13FBEE4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148E75-354C-E20F-D763-D6EECCA20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DF4962-E153-E953-2BF3-635AA62CB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B4D9F0-746B-7DF0-F937-72C63D047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6D58-E080-4277-B043-EF9C56DD2717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EDF1FF-B14C-E1CF-9FEE-9FCDF854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897C8E-5E13-BC8E-CB57-6225EE5F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34CC-7816-4710-89EE-95EB04224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80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B3B3C-2CEB-8318-EE1F-9F12FB45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6819EB-71D7-38D6-200C-6B7A0561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6D58-E080-4277-B043-EF9C56DD2717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738188-6B9F-3059-7C37-5309A1403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1EBF4A-A6FB-C36F-0CAB-8C5E643CC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34CC-7816-4710-89EE-95EB04224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8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288CA3-E4C2-B065-1004-984056889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6D58-E080-4277-B043-EF9C56DD2717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C138D4-4D73-613C-8890-E0BAC270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A776C1-5A4B-D00B-B1D4-406E539B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34CC-7816-4710-89EE-95EB04224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533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754A5-0E6E-F88A-7138-A9A4EA3DF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7585EA-2181-F601-B4BA-39C6A1015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83C747-1DC9-57B1-3508-55CE33660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AF21FE-F172-DBDF-2907-BAD054058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6D58-E080-4277-B043-EF9C56DD2717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DA0487-4F3A-60E5-8906-2C7FA4BE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95C9F-2894-073A-C8B1-9EDEC75D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34CC-7816-4710-89EE-95EB04224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3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99E92-B338-5BE6-B3F9-1965FB95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662D34-3389-BA19-6DA5-771C8538B0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8B9FEC-859E-9900-F270-8557159C8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2C7C4A-0A87-4FB2-61E2-F65AFD55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6D58-E080-4277-B043-EF9C56DD2717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5E2860-AA40-49DA-EA36-C9227EA0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540B33-AAF9-A9F6-64AD-67F64333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34CC-7816-4710-89EE-95EB04224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41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676DD8-8394-2519-37DD-6E2F07D17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F9F1E-2546-060E-7F9F-F571FFD43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EAF8A4-D0A9-ED50-FECE-7284BAC47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46D58-E080-4277-B043-EF9C56DD2717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04800D-BCC6-94B4-F460-22D9BAD9A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E519AF-65BB-220D-87AB-386CDFF42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834CC-7816-4710-89EE-95EB04224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80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1B6567F-07A0-CDD2-4D50-B4774C0E183F}"/>
              </a:ext>
            </a:extLst>
          </p:cNvPr>
          <p:cNvSpPr/>
          <p:nvPr/>
        </p:nvSpPr>
        <p:spPr>
          <a:xfrm>
            <a:off x="1359631" y="837801"/>
            <a:ext cx="1527192" cy="311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更新每天的交易数据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57F1F6-40D9-E124-55FD-EDB4171D6E96}"/>
              </a:ext>
            </a:extLst>
          </p:cNvPr>
          <p:cNvSpPr/>
          <p:nvPr/>
        </p:nvSpPr>
        <p:spPr>
          <a:xfrm>
            <a:off x="1359631" y="1302182"/>
            <a:ext cx="1527192" cy="311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推荐明日关注股票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CADC2B4-AAE7-FDEC-2175-F19C7E63029E}"/>
              </a:ext>
            </a:extLst>
          </p:cNvPr>
          <p:cNvSpPr/>
          <p:nvPr/>
        </p:nvSpPr>
        <p:spPr>
          <a:xfrm>
            <a:off x="1359631" y="1756988"/>
            <a:ext cx="1527192" cy="311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统计不同的策略赢率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EACF17-382D-64F6-BCFB-ACB9A7D07BFE}"/>
              </a:ext>
            </a:extLst>
          </p:cNvPr>
          <p:cNvSpPr/>
          <p:nvPr/>
        </p:nvSpPr>
        <p:spPr>
          <a:xfrm>
            <a:off x="3145344" y="1756987"/>
            <a:ext cx="1527192" cy="311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显示统计结果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6E1531-0FF5-590A-792C-7B1EEDD596D9}"/>
              </a:ext>
            </a:extLst>
          </p:cNvPr>
          <p:cNvSpPr/>
          <p:nvPr/>
        </p:nvSpPr>
        <p:spPr>
          <a:xfrm>
            <a:off x="3145344" y="1302181"/>
            <a:ext cx="1527192" cy="311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显示推荐的股票信息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A68355-64DA-1733-DE2A-4523B3E995A1}"/>
              </a:ext>
            </a:extLst>
          </p:cNvPr>
          <p:cNvSpPr/>
          <p:nvPr/>
        </p:nvSpPr>
        <p:spPr>
          <a:xfrm>
            <a:off x="4931057" y="1302180"/>
            <a:ext cx="1527192" cy="311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查看所选股票的日</a:t>
            </a:r>
            <a:r>
              <a:rPr lang="en-US" altLang="zh-CN" sz="1000" dirty="0"/>
              <a:t>K</a:t>
            </a:r>
            <a:r>
              <a:rPr lang="zh-CN" altLang="en-US" sz="1000" dirty="0"/>
              <a:t>线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511EE4E-37BD-398B-013B-0A5EA612DDC1}"/>
              </a:ext>
            </a:extLst>
          </p:cNvPr>
          <p:cNvSpPr/>
          <p:nvPr/>
        </p:nvSpPr>
        <p:spPr>
          <a:xfrm>
            <a:off x="8344631" y="678718"/>
            <a:ext cx="1527192" cy="311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与服务建立通讯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81F9CB-D6BB-F414-306E-50A125853C97}"/>
              </a:ext>
            </a:extLst>
          </p:cNvPr>
          <p:cNvSpPr/>
          <p:nvPr/>
        </p:nvSpPr>
        <p:spPr>
          <a:xfrm>
            <a:off x="10160731" y="678718"/>
            <a:ext cx="1527192" cy="311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通讯指令发送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2A6ED02-D643-CCE2-0243-CF6DE4681A06}"/>
              </a:ext>
            </a:extLst>
          </p:cNvPr>
          <p:cNvSpPr/>
          <p:nvPr/>
        </p:nvSpPr>
        <p:spPr>
          <a:xfrm>
            <a:off x="10160731" y="1066068"/>
            <a:ext cx="1527192" cy="311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服务状态回传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572BBA5-9D7A-290E-5D8C-FA86B3BA31E6}"/>
              </a:ext>
            </a:extLst>
          </p:cNvPr>
          <p:cNvSpPr/>
          <p:nvPr/>
        </p:nvSpPr>
        <p:spPr>
          <a:xfrm>
            <a:off x="2559565" y="4256432"/>
            <a:ext cx="269875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Windows</a:t>
            </a:r>
            <a:r>
              <a:rPr lang="zh-CN" altLang="en-US" dirty="0"/>
              <a:t>服务程序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040731A-8A37-EE81-7879-B8FCE92F80FF}"/>
              </a:ext>
            </a:extLst>
          </p:cNvPr>
          <p:cNvSpPr/>
          <p:nvPr/>
        </p:nvSpPr>
        <p:spPr>
          <a:xfrm>
            <a:off x="6458249" y="4256432"/>
            <a:ext cx="269875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MySQL</a:t>
            </a:r>
            <a:r>
              <a:rPr lang="zh-CN" altLang="en-US" dirty="0"/>
              <a:t>数据库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F580623-D8E9-08D1-1FF9-04792E3DD323}"/>
              </a:ext>
            </a:extLst>
          </p:cNvPr>
          <p:cNvSpPr/>
          <p:nvPr/>
        </p:nvSpPr>
        <p:spPr>
          <a:xfrm>
            <a:off x="4494719" y="2916581"/>
            <a:ext cx="269875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交互界面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A5F286C3-F11B-BA38-27D3-068370BF4404}"/>
              </a:ext>
            </a:extLst>
          </p:cNvPr>
          <p:cNvSpPr/>
          <p:nvPr/>
        </p:nvSpPr>
        <p:spPr>
          <a:xfrm>
            <a:off x="5477282" y="4177742"/>
            <a:ext cx="762000" cy="387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更新数据</a:t>
            </a:r>
          </a:p>
        </p:txBody>
      </p:sp>
      <p:sp>
        <p:nvSpPr>
          <p:cNvPr id="17" name="箭头: 左 16">
            <a:extLst>
              <a:ext uri="{FF2B5EF4-FFF2-40B4-BE49-F238E27FC236}">
                <a16:creationId xmlns:a16="http://schemas.microsoft.com/office/drawing/2014/main" id="{932F5277-4132-A349-5747-9C5CA711CDAA}"/>
              </a:ext>
            </a:extLst>
          </p:cNvPr>
          <p:cNvSpPr/>
          <p:nvPr/>
        </p:nvSpPr>
        <p:spPr>
          <a:xfrm>
            <a:off x="5477282" y="4738566"/>
            <a:ext cx="709816" cy="281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调用数据</a:t>
            </a: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EF1D5583-8175-6BD0-2BC7-D8BFA30909F6}"/>
              </a:ext>
            </a:extLst>
          </p:cNvPr>
          <p:cNvSpPr/>
          <p:nvPr/>
        </p:nvSpPr>
        <p:spPr>
          <a:xfrm>
            <a:off x="4305300" y="3765550"/>
            <a:ext cx="292100" cy="4121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指令</a:t>
            </a:r>
          </a:p>
        </p:txBody>
      </p:sp>
      <p:sp>
        <p:nvSpPr>
          <p:cNvPr id="19" name="箭头: 上 18">
            <a:extLst>
              <a:ext uri="{FF2B5EF4-FFF2-40B4-BE49-F238E27FC236}">
                <a16:creationId xmlns:a16="http://schemas.microsoft.com/office/drawing/2014/main" id="{3C55E018-1893-C92C-351F-05198F8D45C3}"/>
              </a:ext>
            </a:extLst>
          </p:cNvPr>
          <p:cNvSpPr/>
          <p:nvPr/>
        </p:nvSpPr>
        <p:spPr>
          <a:xfrm>
            <a:off x="4813300" y="3765550"/>
            <a:ext cx="292100" cy="41219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状态</a:t>
            </a:r>
          </a:p>
        </p:txBody>
      </p:sp>
      <p:sp>
        <p:nvSpPr>
          <p:cNvPr id="20" name="箭头: 上 19">
            <a:extLst>
              <a:ext uri="{FF2B5EF4-FFF2-40B4-BE49-F238E27FC236}">
                <a16:creationId xmlns:a16="http://schemas.microsoft.com/office/drawing/2014/main" id="{C684EE87-BB53-85F3-6277-C0C9D8AEC839}"/>
              </a:ext>
            </a:extLst>
          </p:cNvPr>
          <p:cNvSpPr/>
          <p:nvPr/>
        </p:nvSpPr>
        <p:spPr>
          <a:xfrm>
            <a:off x="6718300" y="3780460"/>
            <a:ext cx="292100" cy="41219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数据</a:t>
            </a:r>
          </a:p>
        </p:txBody>
      </p:sp>
    </p:spTree>
    <p:extLst>
      <p:ext uri="{BB962C8B-B14F-4D97-AF65-F5344CB8AC3E}">
        <p14:creationId xmlns:p14="http://schemas.microsoft.com/office/powerpoint/2010/main" val="3964796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55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liang</dc:creator>
  <cp:lastModifiedBy>zhang liang</cp:lastModifiedBy>
  <cp:revision>7</cp:revision>
  <dcterms:created xsi:type="dcterms:W3CDTF">2022-07-14T12:17:48Z</dcterms:created>
  <dcterms:modified xsi:type="dcterms:W3CDTF">2022-07-14T14:30:32Z</dcterms:modified>
</cp:coreProperties>
</file>