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5" r:id="rId5"/>
    <p:sldId id="257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C"/>
    <a:srgbClr val="A4B2B3"/>
    <a:srgbClr val="B5C7CB"/>
    <a:srgbClr val="C2D2D1"/>
    <a:srgbClr val="6CFE15"/>
    <a:srgbClr val="FF9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现状分析及诊断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需求梳理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使用者角度：</a:t>
            </a:r>
            <a:endParaRPr lang="zh-CN" altLang="en-US" sz="1600"/>
          </a:p>
          <a:p>
            <a:pPr lvl="1"/>
            <a:r>
              <a:rPr lang="zh-CN" altLang="en-US" sz="1370"/>
              <a:t>研发者</a:t>
            </a:r>
            <a:endParaRPr lang="zh-CN" altLang="en-US" sz="1370"/>
          </a:p>
          <a:p>
            <a:pPr lvl="2"/>
            <a:r>
              <a:rPr lang="zh-CN" altLang="en-US" sz="1140"/>
              <a:t>汽车电池数据统计，</a:t>
            </a:r>
            <a:endParaRPr lang="zh-CN" altLang="en-US" sz="1140"/>
          </a:p>
          <a:p>
            <a:pPr lvl="2"/>
            <a:r>
              <a:rPr lang="zh-CN" altLang="en-US" sz="1140"/>
              <a:t>通过统计数据分析获得怀疑的电压或电流尖峰，或者不寻常事件对电池的健康状况进行讨论。</a:t>
            </a:r>
            <a:endParaRPr lang="zh-CN" altLang="en-US" sz="1140"/>
          </a:p>
          <a:p>
            <a:pPr lvl="2"/>
            <a:endParaRPr lang="zh-CN" altLang="en-US" sz="1140"/>
          </a:p>
          <a:p>
            <a:pPr lvl="1"/>
            <a:r>
              <a:rPr lang="zh-CN" altLang="en-US" sz="1370"/>
              <a:t>最终用户</a:t>
            </a:r>
            <a:endParaRPr lang="zh-CN" altLang="en-US" sz="1370"/>
          </a:p>
          <a:p>
            <a:pPr lvl="2"/>
            <a:r>
              <a:rPr lang="zh-CN" altLang="en-US" sz="1140"/>
              <a:t>电池健康状态</a:t>
            </a:r>
            <a:endParaRPr lang="zh-CN" altLang="en-US" sz="1140"/>
          </a:p>
          <a:p>
            <a:pPr lvl="2"/>
            <a:r>
              <a:rPr lang="zh-CN" altLang="en-US" sz="1140"/>
              <a:t>充电结果获知</a:t>
            </a:r>
            <a:endParaRPr lang="zh-CN" altLang="en-US" sz="1140"/>
          </a:p>
          <a:p>
            <a:pPr lvl="1"/>
            <a:r>
              <a:rPr lang="zh-CN" altLang="en-US" sz="1370"/>
              <a:t>企业</a:t>
            </a:r>
            <a:endParaRPr lang="zh-CN" altLang="en-US" sz="1370"/>
          </a:p>
          <a:p>
            <a:pPr lvl="2"/>
            <a:r>
              <a:rPr lang="zh-CN" altLang="en-US" sz="1140"/>
              <a:t>企业管理进步。</a:t>
            </a:r>
            <a:endParaRPr lang="zh-CN" altLang="en-US" sz="1140"/>
          </a:p>
          <a:p>
            <a:pPr lvl="3"/>
            <a:r>
              <a:rPr lang="zh-CN" altLang="en-US" sz="1025"/>
              <a:t>有利于质量体系管理</a:t>
            </a:r>
            <a:endParaRPr lang="zh-CN" altLang="en-US" sz="1025"/>
          </a:p>
          <a:p>
            <a:pPr lvl="3"/>
            <a:r>
              <a:rPr lang="zh-CN" altLang="en-US" sz="1025"/>
              <a:t>质量追踪</a:t>
            </a:r>
            <a:endParaRPr lang="zh-CN" altLang="en-US" sz="10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特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-273050"/>
            <a:ext cx="7396480" cy="7396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系统规划及设计</a:t>
            </a:r>
            <a:br>
              <a:rPr lang="zh-CN" altLang="zh-CN"/>
            </a:br>
            <a:r>
              <a:rPr lang="en-US" altLang="zh-CN" sz="2800"/>
              <a:t>1.</a:t>
            </a:r>
            <a:r>
              <a:rPr lang="zh-CN" altLang="en-US" sz="2800"/>
              <a:t>物联网的组成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9240" y="2062480"/>
            <a:ext cx="65722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系统实施方案</a:t>
            </a:r>
            <a:br>
              <a:rPr lang="zh-CN" altLang="en-US"/>
            </a:br>
            <a:r>
              <a:rPr lang="zh-CN" altLang="en-US">
                <a:sym typeface="+mn-ea"/>
              </a:rPr>
              <a:t>整体结构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8135" y="2324100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8135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8135" y="414845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18610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可编程网关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63870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移动数据网络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25335" y="3255645"/>
            <a:ext cx="930275" cy="66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云平台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可编程网关</a:t>
            </a:r>
            <a:endParaRPr lang="zh-CN" altLang="en-US"/>
          </a:p>
          <a:p>
            <a:pPr lvl="1"/>
            <a:r>
              <a:rPr lang="zh-CN" altLang="en-US" sz="2400"/>
              <a:t>作用：</a:t>
            </a:r>
            <a:endParaRPr lang="zh-CN" altLang="en-US" sz="2400"/>
          </a:p>
          <a:p>
            <a:pPr lvl="1"/>
            <a:r>
              <a:rPr lang="zh-CN" altLang="en-US" sz="2400"/>
              <a:t>通信方式：</a:t>
            </a:r>
            <a:endParaRPr lang="zh-CN" altLang="en-US" sz="2400"/>
          </a:p>
          <a:p>
            <a:pPr lvl="2"/>
            <a:r>
              <a:rPr lang="zh-CN" altLang="en-US" sz="2000"/>
              <a:t>内部网络：</a:t>
            </a:r>
            <a:endParaRPr lang="zh-CN" altLang="en-US" sz="2000"/>
          </a:p>
          <a:p>
            <a:pPr lvl="2"/>
            <a:r>
              <a:rPr lang="zh-CN" altLang="en-US" sz="2000"/>
              <a:t>外部网络：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通讯链路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云平台：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特性：大容量，易部署，多并发。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Courier New</vt:lpstr>
      <vt:lpstr>微软雅黑</vt:lpstr>
      <vt:lpstr>Calibri</vt:lpstr>
      <vt:lpstr>Office 主题</vt:lpstr>
      <vt:lpstr>现状分析及诊断</vt:lpstr>
      <vt:lpstr>需求梳理</vt:lpstr>
      <vt:lpstr>PowerPoint 演示文稿</vt:lpstr>
      <vt:lpstr>系统规划及设计 1.物联网的组成</vt:lpstr>
      <vt:lpstr>系统实施方案 整体结构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2016-08-18T03:01:00Z</dcterms:created>
  <dcterms:modified xsi:type="dcterms:W3CDTF">2016-08-18T11:36:23Z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