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8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979C-7DC6-4FE8-82DF-3E08259AD40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5985-5342-4D82-9D7F-0A002C94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17459" y="915341"/>
            <a:ext cx="1515035" cy="4247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 smtClean="0"/>
              <a:t>Index.html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42647" y="1531715"/>
            <a:ext cx="201706" cy="22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51530" y="1376025"/>
            <a:ext cx="2870947" cy="3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75612" y="1474356"/>
            <a:ext cx="457200" cy="25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7" y="136525"/>
            <a:ext cx="10515600" cy="858557"/>
          </a:xfrm>
        </p:spPr>
        <p:txBody>
          <a:bodyPr/>
          <a:lstStyle/>
          <a:p>
            <a:pPr algn="ctr"/>
            <a:r>
              <a:rPr lang="en-US" dirty="0"/>
              <a:t>E-commerce GOAP Diagram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168214" y="1838913"/>
            <a:ext cx="1358153" cy="4247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404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153835" y="1853639"/>
            <a:ext cx="2545976" cy="3858130"/>
            <a:chOff x="7153835" y="1853639"/>
            <a:chExt cx="2545976" cy="3858130"/>
          </a:xfrm>
        </p:grpSpPr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7153835" y="1853639"/>
              <a:ext cx="2545976" cy="4247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Customer support</a:t>
              </a:r>
            </a:p>
          </p:txBody>
        </p:sp>
        <p:sp>
          <p:nvSpPr>
            <p:cNvPr id="18" name="Content Placeholder 3"/>
            <p:cNvSpPr txBox="1">
              <a:spLocks/>
            </p:cNvSpPr>
            <p:nvPr/>
          </p:nvSpPr>
          <p:spPr>
            <a:xfrm>
              <a:off x="7153835" y="2542470"/>
              <a:ext cx="2545976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About Us</a:t>
              </a:r>
            </a:p>
          </p:txBody>
        </p:sp>
        <p:sp>
          <p:nvSpPr>
            <p:cNvPr id="19" name="Content Placeholder 3"/>
            <p:cNvSpPr txBox="1">
              <a:spLocks/>
            </p:cNvSpPr>
            <p:nvPr/>
          </p:nvSpPr>
          <p:spPr>
            <a:xfrm>
              <a:off x="7153835" y="3179181"/>
              <a:ext cx="2545976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FAQ’s</a:t>
              </a:r>
            </a:p>
          </p:txBody>
        </p:sp>
        <p:sp>
          <p:nvSpPr>
            <p:cNvPr id="21" name="Content Placeholder 3"/>
            <p:cNvSpPr txBox="1">
              <a:spLocks/>
            </p:cNvSpPr>
            <p:nvPr/>
          </p:nvSpPr>
          <p:spPr>
            <a:xfrm>
              <a:off x="7153835" y="4291379"/>
              <a:ext cx="2545976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Return Policy</a:t>
              </a:r>
            </a:p>
          </p:txBody>
        </p:sp>
        <p:sp>
          <p:nvSpPr>
            <p:cNvPr id="22" name="Content Placeholder 3"/>
            <p:cNvSpPr txBox="1">
              <a:spLocks/>
            </p:cNvSpPr>
            <p:nvPr/>
          </p:nvSpPr>
          <p:spPr>
            <a:xfrm>
              <a:off x="7153835" y="5287037"/>
              <a:ext cx="2545976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Shipping Policy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2703" y="1853639"/>
            <a:ext cx="1676403" cy="4858566"/>
            <a:chOff x="582703" y="1853639"/>
            <a:chExt cx="1676403" cy="4858566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582707" y="1853639"/>
              <a:ext cx="1676399" cy="4247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account</a:t>
              </a:r>
            </a:p>
          </p:txBody>
        </p:sp>
        <p:sp>
          <p:nvSpPr>
            <p:cNvPr id="12" name="Content Placeholder 3"/>
            <p:cNvSpPr txBox="1">
              <a:spLocks/>
            </p:cNvSpPr>
            <p:nvPr/>
          </p:nvSpPr>
          <p:spPr>
            <a:xfrm>
              <a:off x="582706" y="2516899"/>
              <a:ext cx="1676400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login</a:t>
              </a:r>
            </a:p>
          </p:txBody>
        </p:sp>
        <p:sp>
          <p:nvSpPr>
            <p:cNvPr id="13" name="Content Placeholder 3"/>
            <p:cNvSpPr txBox="1">
              <a:spLocks/>
            </p:cNvSpPr>
            <p:nvPr/>
          </p:nvSpPr>
          <p:spPr>
            <a:xfrm>
              <a:off x="582704" y="3179181"/>
              <a:ext cx="1676401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 smtClean="0"/>
                <a:t>Register</a:t>
              </a:r>
            </a:p>
          </p:txBody>
        </p:sp>
        <p:sp>
          <p:nvSpPr>
            <p:cNvPr id="14" name="Content Placeholder 3"/>
            <p:cNvSpPr txBox="1">
              <a:spLocks/>
            </p:cNvSpPr>
            <p:nvPr/>
          </p:nvSpPr>
          <p:spPr>
            <a:xfrm>
              <a:off x="582703" y="3904357"/>
              <a:ext cx="1676401" cy="7571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/>
                <a:t>Forgot password</a:t>
              </a:r>
              <a:endParaRPr lang="en-US" sz="2400" dirty="0" smtClean="0"/>
            </a:p>
          </p:txBody>
        </p:sp>
        <p:sp>
          <p:nvSpPr>
            <p:cNvPr id="15" name="Content Placeholder 3"/>
            <p:cNvSpPr txBox="1">
              <a:spLocks/>
            </p:cNvSpPr>
            <p:nvPr/>
          </p:nvSpPr>
          <p:spPr>
            <a:xfrm>
              <a:off x="582703" y="5000988"/>
              <a:ext cx="1676401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 smtClean="0"/>
                <a:t>Log out</a:t>
              </a:r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>
            <a:xfrm>
              <a:off x="582703" y="6287473"/>
              <a:ext cx="1676401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 smtClean="0"/>
                <a:t>Track Order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7032812" y="1376025"/>
            <a:ext cx="3523129" cy="38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82703" y="1853639"/>
            <a:ext cx="5118850" cy="4195306"/>
            <a:chOff x="582703" y="1853639"/>
            <a:chExt cx="5118850" cy="4195306"/>
          </a:xfrm>
        </p:grpSpPr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3590365" y="1853639"/>
              <a:ext cx="2111187" cy="4247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shop</a:t>
              </a:r>
            </a:p>
          </p:txBody>
        </p: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3590365" y="2516899"/>
              <a:ext cx="2111188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Product list</a:t>
              </a:r>
            </a:p>
          </p:txBody>
        </p:sp>
        <p:sp>
          <p:nvSpPr>
            <p:cNvPr id="10" name="Content Placeholder 3"/>
            <p:cNvSpPr txBox="1">
              <a:spLocks/>
            </p:cNvSpPr>
            <p:nvPr/>
          </p:nvSpPr>
          <p:spPr>
            <a:xfrm>
              <a:off x="3590363" y="3180159"/>
              <a:ext cx="2111189" cy="7571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Product Detail page</a:t>
              </a:r>
            </a:p>
          </p:txBody>
        </p:sp>
        <p:sp>
          <p:nvSpPr>
            <p:cNvPr id="16" name="Content Placeholder 3"/>
            <p:cNvSpPr txBox="1">
              <a:spLocks/>
            </p:cNvSpPr>
            <p:nvPr/>
          </p:nvSpPr>
          <p:spPr>
            <a:xfrm>
              <a:off x="3590362" y="4291379"/>
              <a:ext cx="2111189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Check out</a:t>
              </a:r>
            </a:p>
          </p:txBody>
        </p:sp>
        <p:sp>
          <p:nvSpPr>
            <p:cNvPr id="17" name="Content Placeholder 3"/>
            <p:cNvSpPr txBox="1">
              <a:spLocks/>
            </p:cNvSpPr>
            <p:nvPr/>
          </p:nvSpPr>
          <p:spPr>
            <a:xfrm>
              <a:off x="3590361" y="5287037"/>
              <a:ext cx="2111189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Cart</a:t>
              </a:r>
            </a:p>
          </p:txBody>
        </p:sp>
        <p:sp>
          <p:nvSpPr>
            <p:cNvPr id="47" name="Content Placeholder 3"/>
            <p:cNvSpPr txBox="1">
              <a:spLocks/>
            </p:cNvSpPr>
            <p:nvPr/>
          </p:nvSpPr>
          <p:spPr>
            <a:xfrm>
              <a:off x="582703" y="5624213"/>
              <a:ext cx="1676401" cy="4247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 smtClean="0"/>
                <a:t>Wish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5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E-commerce GOAP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GOAP Diagram</dc:title>
  <dc:creator>MSI</dc:creator>
  <cp:lastModifiedBy>MSI</cp:lastModifiedBy>
  <cp:revision>1</cp:revision>
  <dcterms:created xsi:type="dcterms:W3CDTF">2023-02-22T16:24:31Z</dcterms:created>
  <dcterms:modified xsi:type="dcterms:W3CDTF">2023-02-22T16:24:38Z</dcterms:modified>
</cp:coreProperties>
</file>