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07AE-B92A-46B4-B775-78AFAE476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D913F-BB53-45A5-92CD-1117981A6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58357-0995-47CF-964E-67B3B064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B2D0-7772-431D-AB00-B1AE4283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659D-4B54-4F44-95BC-757EBFCA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0DC6-1351-4FA3-A3DB-B803D22A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B614B-B7BE-46DD-8FE7-AAA65F3B4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B1B6-88FA-4D6F-A210-ED0A77C3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C1CC-216C-4A9A-81C6-3DBB08EF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45C6-1FE2-422A-9604-C7334EC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BD706-4220-4E51-9BEE-25251A7FA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405AD-1C45-45CF-AA94-E58FFB6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747E-E230-4DD4-90A1-F81E3029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594E-462E-450E-A152-CD5F291E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0218-D8A5-498B-A37C-9F09FB9F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D9F7-6D5F-43C3-AFC4-6F4F844E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DE5F-96F7-4B99-AB58-B15C2428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3CBD-E1F4-48F5-8F12-646677F5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3E60-1F83-43F4-9BA4-DA02493B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299-E146-48AE-B25D-237183A9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183B-3211-4462-BEFF-1B15195B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E74F6-1184-4755-9558-78ADF9A0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05D4-A5C6-4E7B-B3BC-37FC1443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CA2D-B9C2-45D5-B036-205CEC7C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AA9C-FE75-46BB-A2CB-03601E5A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0EC4-B828-41E6-80D7-A6C7A6F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1137-227D-4C95-B711-8B80071FB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F546A-3CF8-4955-B94D-61920C02D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63BD6-CD0D-4BFE-8459-2838D3AC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BD9F-4B9B-40E7-9E29-A04C62A6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8A590-2663-4EC5-8804-E63CA192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045E-FBBF-4246-801A-EB63BDE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F89F-C05F-4654-B63D-0C37DFC1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F4328-2B11-4DDC-B2E0-E50978DC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8A60C-0CE3-4F14-A058-4C645970A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7FB64-114D-469F-911B-0D9D6098A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7675F-320B-4234-A5CC-614143D7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557E-B646-456B-86F3-58D0F060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CE2EF-53BC-4A81-B841-D518B8C7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CAAA-99A3-47FC-9D12-1D250A41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9F970-3D9B-473E-8AA7-D12DBB5E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5F5C6-894A-4828-ADCF-DB5B0E2C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B66E6-40F1-4AD4-958A-DCA43871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2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71641-C08A-4804-9CCB-828B1CE6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3D826-46BC-477E-B46F-04D44B74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2903A-6115-415C-A6B7-EF16CF82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BD19-4E06-44CD-924B-DACE584E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B18-26EE-48FC-8464-3966A661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0ED2A-8AED-413E-8182-A191F73B0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FE10C-0932-46F7-A921-5152770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E194-4F1E-4DFA-A43B-8B1D5B8D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2DFF7-33E8-4F3C-9E96-E7E1DAD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0913-4D1D-4A46-91D4-E2CA8088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53734-1BA9-4368-A00B-684C3B362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D7AA4-84E0-4A47-BC8C-1F4965A9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6C60-5B71-4AB7-8FA8-BE45DD00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10A3-99CC-4C5B-A9D9-C49FE587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BEEB9-5D0E-4641-AF8A-CA6A5883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05CF3-FE63-48A4-93B3-AD099A56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3EA31-036B-4496-A9A7-945F9646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5E36-45E0-4CAC-BF91-78E9122B6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C944-6F78-47A1-8431-8EB167C16D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4404-DBFF-4CB2-9E19-8EBF3B278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7C21-C278-4B1F-8840-BCF934755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4648-B87A-42CC-AEB1-5A6275F4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449D3-B2C5-457F-93EE-E909B6E7E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2" y="190500"/>
            <a:ext cx="10629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FC3C5-DC15-4A85-ACD0-DCAF803E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85737"/>
            <a:ext cx="105822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9CAE9-836D-438C-BB08-C13FAE1C3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85737"/>
            <a:ext cx="105822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09C56-4922-4684-9F02-5606A8D58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85737"/>
            <a:ext cx="105822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29A17-6347-47FE-B46C-40ED3319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85737"/>
            <a:ext cx="105822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87B73-525D-4972-BA2E-090A8364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85737"/>
            <a:ext cx="105822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1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49176-C7B3-46B7-A7D5-A82F116CA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85737"/>
            <a:ext cx="105822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8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7C6C3-1ECA-4171-BE34-4CD5A1CA5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85737"/>
            <a:ext cx="105822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AB610-43CC-4ECA-853A-9243C5FC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85737"/>
            <a:ext cx="105822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0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Le</dc:creator>
  <cp:lastModifiedBy>Khoa Le</cp:lastModifiedBy>
  <cp:revision>2</cp:revision>
  <dcterms:created xsi:type="dcterms:W3CDTF">2023-02-24T08:11:26Z</dcterms:created>
  <dcterms:modified xsi:type="dcterms:W3CDTF">2023-02-24T08:16:05Z</dcterms:modified>
</cp:coreProperties>
</file>