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80" r:id="rId2"/>
    <p:sldId id="481" r:id="rId3"/>
    <p:sldId id="482" r:id="rId4"/>
    <p:sldId id="483" r:id="rId5"/>
    <p:sldId id="484" r:id="rId6"/>
    <p:sldId id="485" r:id="rId7"/>
    <p:sldId id="486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3" autoAdjust="0"/>
    <p:restoredTop sz="84726" autoAdjust="0"/>
  </p:normalViewPr>
  <p:slideViewPr>
    <p:cSldViewPr>
      <p:cViewPr>
        <p:scale>
          <a:sx n="90" d="100"/>
          <a:sy n="90" d="100"/>
        </p:scale>
        <p:origin x="-113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47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55490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Your god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42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Grestest</a:t>
            </a:r>
            <a:endParaRPr lang="en-US" altLang="zh-CN" dirty="0" smtClean="0"/>
          </a:p>
          <a:p>
            <a:r>
              <a:rPr lang="en-US" altLang="zh-CN" dirty="0" err="1" smtClean="0"/>
              <a:t>Ev’ry</a:t>
            </a:r>
            <a:r>
              <a:rPr lang="en-US" altLang="zh-CN" dirty="0" smtClean="0"/>
              <a:t>=every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2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. You Lifted Me Out"/>
          <p:cNvSpPr>
            <a:spLocks noGrp="1"/>
          </p:cNvSpPr>
          <p:nvPr>
            <p:ph type="title" idx="4294967295"/>
          </p:nvPr>
        </p:nvSpPr>
        <p:spPr>
          <a:xfrm>
            <a:off x="250825" y="78670"/>
            <a:ext cx="7931150" cy="11249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896111">
              <a:defRPr sz="3920">
                <a:solidFill>
                  <a:srgbClr val="FFFF0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/>
              <a:t>1</a:t>
            </a:r>
            <a:r>
              <a:rPr dirty="0" smtClean="0"/>
              <a:t>.</a:t>
            </a:r>
            <a:r>
              <a:rPr lang="zh-CN" altLang="zh-CN" sz="3920" b="1" dirty="0" smtClean="0">
                <a:sym typeface="黑体"/>
              </a:rPr>
              <a:t>你真伟大</a:t>
            </a:r>
            <a:r>
              <a:rPr lang="zh-CN" altLang="zh-CN" sz="3920" dirty="0" smtClean="0">
                <a:sym typeface="黑体"/>
              </a:rPr>
              <a:t/>
            </a:r>
            <a:br>
              <a:rPr lang="zh-CN" altLang="zh-CN" sz="3920" dirty="0" smtClean="0">
                <a:sym typeface="黑体"/>
              </a:rPr>
            </a:br>
            <a:endParaRPr sz="2800" dirty="0">
              <a:latin typeface="+mn-lt"/>
              <a:ea typeface="Malgun Gothic" panose="020B0503020000020004" pitchFamily="34" charset="-127"/>
              <a:sym typeface="Calibri"/>
            </a:endParaRPr>
          </a:p>
        </p:txBody>
      </p:sp>
      <p:sp>
        <p:nvSpPr>
          <p:cNvPr id="31" name="Oh ~~~*4…"/>
          <p:cNvSpPr>
            <a:spLocks noGrp="1"/>
          </p:cNvSpPr>
          <p:nvPr>
            <p:ph type="body" idx="4294967295"/>
          </p:nvPr>
        </p:nvSpPr>
        <p:spPr>
          <a:xfrm>
            <a:off x="250824" y="1059582"/>
            <a:ext cx="8606159" cy="40628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2400" b="1" u="sng" dirty="0" smtClean="0">
                <a:sym typeface="Helvetica"/>
              </a:rPr>
              <a:t>Chorus</a:t>
            </a:r>
            <a:r>
              <a:rPr lang="zh-CN" altLang="en-US" sz="2400" b="1" u="sng" dirty="0" smtClean="0">
                <a:sym typeface="Helvetica"/>
              </a:rPr>
              <a:t>（</a:t>
            </a:r>
            <a:r>
              <a:rPr lang="en-US" altLang="zh-CN" sz="2400" b="1" u="sng" dirty="0" smtClean="0">
                <a:sym typeface="Helvetica"/>
              </a:rPr>
              <a:t>S</a:t>
            </a:r>
            <a:r>
              <a:rPr lang="zh-CN" altLang="en-US" sz="2400" b="1" u="sng" dirty="0" smtClean="0">
                <a:sym typeface="Helvetica"/>
              </a:rPr>
              <a:t>）</a:t>
            </a:r>
            <a:endParaRPr lang="zh-CN" altLang="zh-CN" sz="2400" u="sng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2400" dirty="0" smtClean="0">
                <a:sym typeface="Helvetica"/>
              </a:rPr>
              <a:t>我灵歌唱 赞美救主我神</a:t>
            </a:r>
            <a:r>
              <a:rPr lang="en-US" altLang="zh-CN" sz="2400" dirty="0" smtClean="0">
                <a:sym typeface="Helvetica"/>
              </a:rPr>
              <a:t>  </a:t>
            </a:r>
            <a:r>
              <a:rPr lang="en-US" altLang="zh-CN" sz="2000" dirty="0" err="1" smtClean="0">
                <a:sym typeface="Helvetica"/>
              </a:rPr>
              <a:t>Wo</a:t>
            </a:r>
            <a:r>
              <a:rPr lang="en-US" altLang="zh-CN" sz="2000" dirty="0" smtClean="0">
                <a:sym typeface="Helvetica"/>
              </a:rPr>
              <a:t> ling </a:t>
            </a:r>
            <a:r>
              <a:rPr lang="en-US" altLang="zh-CN" sz="2000" dirty="0" err="1" smtClean="0">
                <a:sym typeface="Helvetica"/>
              </a:rPr>
              <a:t>ge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chang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zan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mei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jiu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zhu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wo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shen</a:t>
            </a:r>
            <a:r>
              <a:rPr lang="en-US" altLang="zh-CN" sz="2000" dirty="0" smtClean="0">
                <a:sym typeface="Helvetica"/>
              </a:rPr>
              <a:t> </a:t>
            </a:r>
            <a:endParaRPr lang="zh-CN" altLang="zh-CN" sz="24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2400" dirty="0" smtClean="0">
                <a:sym typeface="Helvetica"/>
              </a:rPr>
              <a:t>你真伟大 何等伟大</a:t>
            </a:r>
            <a:r>
              <a:rPr lang="en-US" altLang="zh-CN" sz="2000" dirty="0" smtClean="0">
                <a:sym typeface="Helvetica"/>
              </a:rPr>
              <a:t>Ni        </a:t>
            </a:r>
            <a:r>
              <a:rPr lang="en-US" altLang="zh-CN" sz="2000" dirty="0" err="1" smtClean="0">
                <a:sym typeface="Helvetica"/>
              </a:rPr>
              <a:t>zhen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wei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da</a:t>
            </a:r>
            <a:r>
              <a:rPr lang="en-US" altLang="zh-CN" sz="2000" dirty="0" smtClean="0">
                <a:sym typeface="Helvetica"/>
              </a:rPr>
              <a:t> he </a:t>
            </a:r>
            <a:r>
              <a:rPr lang="en-US" altLang="zh-CN" sz="2000" dirty="0" err="1" smtClean="0">
                <a:sym typeface="Helvetica"/>
              </a:rPr>
              <a:t>deng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wei</a:t>
            </a:r>
            <a:r>
              <a:rPr lang="en-US" altLang="zh-CN" sz="2000" dirty="0" smtClean="0">
                <a:sym typeface="Helvetica"/>
              </a:rPr>
              <a:t> </a:t>
            </a:r>
            <a:r>
              <a:rPr lang="en-US" altLang="zh-CN" sz="2000" dirty="0" err="1" smtClean="0">
                <a:sym typeface="Helvetica"/>
              </a:rPr>
              <a:t>da</a:t>
            </a:r>
            <a:endParaRPr lang="en-US" altLang="zh-CN" sz="24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2400" dirty="0" smtClean="0">
                <a:sym typeface="Helvetica"/>
              </a:rPr>
              <a:t>我灵歌唱 赞美救主我神</a:t>
            </a:r>
            <a:r>
              <a:rPr lang="en-US" altLang="zh-CN" sz="2400" dirty="0" smtClean="0">
                <a:sym typeface="Helvetica"/>
              </a:rPr>
              <a:t>  </a:t>
            </a:r>
            <a:r>
              <a:rPr lang="en-US" altLang="zh-CN" sz="1800" dirty="0" err="1" smtClean="0">
                <a:sym typeface="Helvetica"/>
              </a:rPr>
              <a:t>Wo</a:t>
            </a:r>
            <a:r>
              <a:rPr lang="en-US" altLang="zh-CN" sz="1800" dirty="0" smtClean="0">
                <a:sym typeface="Helvetica"/>
              </a:rPr>
              <a:t> ling </a:t>
            </a:r>
            <a:r>
              <a:rPr lang="en-US" altLang="zh-CN" sz="1800" dirty="0" err="1" smtClean="0">
                <a:sym typeface="Helvetica"/>
              </a:rPr>
              <a:t>ge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chang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zan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mei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jiu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zhu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wo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shen</a:t>
            </a:r>
            <a:r>
              <a:rPr lang="en-US" altLang="zh-CN" sz="1800" dirty="0" smtClean="0">
                <a:sym typeface="Helvetica"/>
              </a:rPr>
              <a:t> </a:t>
            </a:r>
            <a:endParaRPr lang="en-US" altLang="zh-CN" sz="24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2400" dirty="0" smtClean="0">
                <a:sym typeface="Helvetica"/>
              </a:rPr>
              <a:t>你真伟大 何等伟大</a:t>
            </a:r>
            <a:r>
              <a:rPr lang="en-US" altLang="zh-CN" sz="2400" dirty="0" smtClean="0">
                <a:sym typeface="Helvetica"/>
              </a:rPr>
              <a:t>          </a:t>
            </a:r>
            <a:r>
              <a:rPr lang="en-US" altLang="zh-CN" sz="1800" dirty="0" smtClean="0">
                <a:sym typeface="Helvetica"/>
              </a:rPr>
              <a:t>Ni </a:t>
            </a:r>
            <a:r>
              <a:rPr lang="en-US" altLang="zh-CN" sz="1800" dirty="0" err="1" smtClean="0">
                <a:sym typeface="Helvetica"/>
              </a:rPr>
              <a:t>zhen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wei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da</a:t>
            </a:r>
            <a:r>
              <a:rPr lang="en-US" altLang="zh-CN" sz="1800" dirty="0" smtClean="0">
                <a:sym typeface="Helvetica"/>
              </a:rPr>
              <a:t>  he </a:t>
            </a:r>
            <a:r>
              <a:rPr lang="en-US" altLang="zh-CN" sz="1800" dirty="0" err="1" smtClean="0">
                <a:sym typeface="Helvetica"/>
              </a:rPr>
              <a:t>deng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wei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da</a:t>
            </a:r>
            <a:endParaRPr lang="en-US" altLang="zh-CN" sz="18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zh-CN" sz="18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2800" b="1" u="sng" dirty="0" smtClean="0">
                <a:sym typeface="Helvetica"/>
              </a:rPr>
              <a:t>In</a:t>
            </a:r>
            <a:r>
              <a:rPr lang="zh-CN" altLang="en-US" sz="2800" b="1" u="sng" dirty="0" smtClean="0">
                <a:sym typeface="Helvetica"/>
              </a:rPr>
              <a:t>（</a:t>
            </a:r>
            <a:r>
              <a:rPr lang="en-US" altLang="zh-CN" sz="2800" b="1" u="sng" dirty="0" smtClean="0">
                <a:sym typeface="Helvetica"/>
              </a:rPr>
              <a:t>8</a:t>
            </a:r>
            <a:r>
              <a:rPr lang="zh-CN" altLang="en-US" sz="2800" b="1" u="sng" dirty="0" smtClean="0">
                <a:sym typeface="Helvetica"/>
              </a:rPr>
              <a:t>）</a:t>
            </a:r>
            <a:endParaRPr lang="en-US" altLang="zh-CN" sz="2800" b="1" u="sng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altLang="zh-CN" sz="24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8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Helvetica"/>
              </a:rPr>
              <a:t>Next:</a:t>
            </a:r>
            <a:r>
              <a:rPr lang="en-US" altLang="zh-CN" sz="1800" b="1" u="sng" dirty="0" smtClean="0">
                <a:sym typeface="Helvetica"/>
              </a:rPr>
              <a:t>Verse1</a:t>
            </a: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800" dirty="0" smtClean="0">
                <a:sym typeface="Helvetica"/>
              </a:rPr>
              <a:t>主啊 我神</a:t>
            </a:r>
            <a:r>
              <a:rPr lang="en-US" altLang="zh-CN" sz="1800" dirty="0" smtClean="0">
                <a:sym typeface="Helvetica"/>
              </a:rPr>
              <a:t>   Zhu a </a:t>
            </a:r>
            <a:r>
              <a:rPr lang="en-US" altLang="zh-CN" sz="1800" dirty="0" err="1" smtClean="0">
                <a:sym typeface="Helvetica"/>
              </a:rPr>
              <a:t>wo</a:t>
            </a:r>
            <a:r>
              <a:rPr lang="en-US" altLang="zh-CN" sz="1800" dirty="0" smtClean="0">
                <a:sym typeface="Helvetica"/>
              </a:rPr>
              <a:t> </a:t>
            </a:r>
            <a:r>
              <a:rPr lang="en-US" altLang="zh-CN" sz="1800" dirty="0" err="1" smtClean="0">
                <a:sym typeface="Helvetica"/>
              </a:rPr>
              <a:t>shen</a:t>
            </a:r>
            <a:r>
              <a:rPr lang="en-US" altLang="zh-CN" sz="1800" dirty="0" smtClean="0">
                <a:sym typeface="Helvetica"/>
              </a:rPr>
              <a:t> </a:t>
            </a:r>
            <a:endParaRPr lang="zh-CN" altLang="zh-CN" sz="18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zh-CN" sz="1800" b="1" u="sng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zh-CN" sz="24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zh-CN" sz="3600" dirty="0" smtClean="0">
              <a:sym typeface="Helvetica"/>
            </a:endParaRPr>
          </a:p>
          <a:p>
            <a:pPr>
              <a:spcBef>
                <a:spcPts val="800"/>
              </a:spcBef>
              <a:buSzTx/>
              <a:buNone/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altLang="zh-CN" sz="2400" b="1" dirty="0">
              <a:solidFill>
                <a:srgbClr val="FFFF0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78139AA-0C96-4BA3-9707-8803D819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68760" y="35751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9886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DB3BD13-62F4-4882-9165-657B56EDC0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04448" y="4659982"/>
            <a:ext cx="82353" cy="144017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F507548-1668-4C40-B96A-7E2BFC3EA3C0}"/>
              </a:ext>
            </a:extLst>
          </p:cNvPr>
          <p:cNvSpPr txBox="1"/>
          <p:nvPr/>
        </p:nvSpPr>
        <p:spPr>
          <a:xfrm>
            <a:off x="251520" y="195486"/>
            <a:ext cx="8712967" cy="38266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 smtClean="0"/>
              <a:t> </a:t>
            </a:r>
            <a:r>
              <a:rPr lang="en-US" altLang="zh-CN" sz="2800" b="1" u="sng" dirty="0" smtClean="0">
                <a:solidFill>
                  <a:srgbClr val="FFFF00"/>
                </a:solidFill>
              </a:rPr>
              <a:t>Verse1</a:t>
            </a:r>
            <a:r>
              <a:rPr lang="zh-CN" altLang="en-US" sz="2800" b="1" u="sng" dirty="0" smtClean="0">
                <a:solidFill>
                  <a:srgbClr val="FFFF00"/>
                </a:solidFill>
              </a:rPr>
              <a:t>（</a:t>
            </a:r>
            <a:r>
              <a:rPr lang="en-US" altLang="zh-CN" sz="2800" b="1" u="sng" dirty="0" smtClean="0">
                <a:solidFill>
                  <a:srgbClr val="FFFF00"/>
                </a:solidFill>
              </a:rPr>
              <a:t>all</a:t>
            </a:r>
            <a:r>
              <a:rPr lang="zh-CN" altLang="en-US" sz="2800" b="1" u="sng" dirty="0" smtClean="0">
                <a:solidFill>
                  <a:srgbClr val="FFFF00"/>
                </a:solidFill>
              </a:rPr>
              <a:t>）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主啊 我神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Zhu a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我每逢举目观看 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feng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ju</a:t>
            </a:r>
            <a:r>
              <a:rPr lang="en-US" altLang="zh-CN" sz="2000" dirty="0" smtClean="0">
                <a:solidFill>
                  <a:srgbClr val="FFFF00"/>
                </a:solidFill>
              </a:rPr>
              <a:t> mu Guan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kan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你手所造 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Ni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shou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suo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zao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一切奇妙大功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yi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qie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qi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miao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000" dirty="0" smtClean="0">
                <a:solidFill>
                  <a:srgbClr val="FFFF00"/>
                </a:solidFill>
              </a:rPr>
              <a:t> gong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看见星宿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 Kan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jian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xing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xiu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又听到隆隆雷声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You ting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dao</a:t>
            </a:r>
            <a:r>
              <a:rPr lang="en-US" altLang="zh-CN" sz="2000" dirty="0" smtClean="0">
                <a:solidFill>
                  <a:srgbClr val="FFFF00"/>
                </a:solidFill>
              </a:rPr>
              <a:t> long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long</a:t>
            </a:r>
            <a:r>
              <a:rPr lang="en-US" altLang="zh-CN" sz="2000" dirty="0" smtClean="0">
                <a:solidFill>
                  <a:srgbClr val="FFFF00"/>
                </a:solidFill>
              </a:rPr>
              <a:t> lei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sheng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你的大能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  Ni de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neng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充满了宇宙中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Chong man le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yu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zhou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zhong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endParaRPr lang="zh-CN" altLang="zh-CN" sz="2000" dirty="0" smtClean="0">
              <a:solidFill>
                <a:srgbClr val="FFFF00"/>
              </a:solidFill>
            </a:endParaRPr>
          </a:p>
          <a:p>
            <a:pPr>
              <a:spcBef>
                <a:spcPts val="800"/>
              </a:spcBef>
              <a:defRPr sz="36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zh-CN" sz="2800" dirty="0" smtClean="0">
              <a:solidFill>
                <a:srgbClr val="FFFF00"/>
              </a:solidFill>
              <a:latin typeface="Malgun Gothic" pitchFamily="34" charset="-127"/>
              <a:ea typeface="Malgun Gothic" panose="020B0503020000020004" pitchFamily="34" charset="-127"/>
              <a:sym typeface="Helvetic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606BE9F-6723-4E60-8627-476C07C10A24}"/>
              </a:ext>
            </a:extLst>
          </p:cNvPr>
          <p:cNvSpPr txBox="1"/>
          <p:nvPr/>
        </p:nvSpPr>
        <p:spPr>
          <a:xfrm>
            <a:off x="323528" y="3075806"/>
            <a:ext cx="7920880" cy="3231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en-US" altLang="zh-CN" sz="2000" i="1" u="sng" dirty="0" smtClean="0">
              <a:solidFill>
                <a:srgbClr val="FFFF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zh-CN" sz="2000" i="1" u="sng" dirty="0" smtClean="0">
              <a:solidFill>
                <a:srgbClr val="FFFF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zh-CN" sz="2400" u="sng" dirty="0" smtClean="0">
              <a:solidFill>
                <a:srgbClr val="FFFF00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en-US" altLang="zh-CN" sz="2000" u="sng" dirty="0" smtClean="0">
                <a:solidFill>
                  <a:srgbClr val="FFFF00"/>
                </a:solidFill>
                <a:latin typeface="Calibri" pitchFamily="34" charset="0"/>
                <a:ea typeface="+mj-ea"/>
                <a:cs typeface="Calibri" pitchFamily="34" charset="0"/>
              </a:rPr>
              <a:t>Next:</a:t>
            </a:r>
            <a:r>
              <a:rPr lang="en-US" altLang="zh-CN" sz="2000" b="1" u="sng" dirty="0" smtClean="0">
                <a:solidFill>
                  <a:srgbClr val="FFFF00"/>
                </a:solidFill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altLang="zh-CN" sz="2000" b="1" u="sng" dirty="0" smtClean="0">
                <a:solidFill>
                  <a:srgbClr val="FFFF00"/>
                </a:solidFill>
              </a:rPr>
              <a:t>Chorus</a:t>
            </a:r>
            <a:endParaRPr lang="en-US" altLang="zh-CN" u="sng" dirty="0" smtClean="0">
              <a:solidFill>
                <a:srgbClr val="FFFF00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r>
              <a:rPr lang="zh-CN" altLang="zh-CN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ling </a:t>
            </a:r>
            <a:r>
              <a:rPr lang="en-US" altLang="zh-CN" dirty="0" err="1" smtClean="0">
                <a:solidFill>
                  <a:srgbClr val="FFFF00"/>
                </a:solidFill>
              </a:rPr>
              <a:t>ge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zan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mei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jiu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zhu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shen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zh-CN" dirty="0" smtClean="0">
              <a:solidFill>
                <a:srgbClr val="FFFF00"/>
              </a:solidFill>
            </a:endParaRPr>
          </a:p>
          <a:p>
            <a:endParaRPr lang="zh-CN" altLang="zh-CN" sz="2800" dirty="0" smtClean="0">
              <a:solidFill>
                <a:srgbClr val="FFFF00"/>
              </a:solidFill>
            </a:endParaRPr>
          </a:p>
          <a:p>
            <a:endParaRPr lang="en-US" altLang="zh-CN" sz="2800" i="1" u="sng" dirty="0" smtClean="0">
              <a:solidFill>
                <a:srgbClr val="FFFF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0" lang="en-US" altLang="zh-CN" sz="2800" b="0" i="1" u="sng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15201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2899664-6681-453C-BAAC-BCB14D4702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7B58F63-BC33-4AB6-8F26-E517AA24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17" y="-55782"/>
            <a:ext cx="8189048" cy="689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u="sng" dirty="0" smtClean="0">
                <a:solidFill>
                  <a:srgbClr val="FFFF00"/>
                </a:solidFill>
              </a:rPr>
              <a:t>Chorus</a:t>
            </a:r>
            <a:endParaRPr lang="zh-CN" altLang="zh-CN" sz="2800" u="sng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你真伟大 何等伟大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你真伟大 何等伟大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Ni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400" dirty="0" smtClean="0">
                <a:solidFill>
                  <a:srgbClr val="FFFF00"/>
                </a:solidFill>
              </a:rPr>
              <a:t>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Ni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400" dirty="0" smtClean="0">
                <a:solidFill>
                  <a:srgbClr val="FFFF00"/>
                </a:solidFill>
              </a:rPr>
              <a:t> 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</a:rPr>
              <a:t>In</a:t>
            </a:r>
            <a:r>
              <a:rPr lang="zh-CN" altLang="en-US" sz="2800" dirty="0" smtClean="0">
                <a:solidFill>
                  <a:srgbClr val="FFFF00"/>
                </a:solidFill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</a:rPr>
              <a:t>）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en-US" altLang="zh-CN" b="1" u="sng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zh-CN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Next:</a:t>
            </a:r>
            <a:r>
              <a:rPr lang="en-US" altLang="zh-CN" b="1" u="sng" dirty="0" smtClean="0">
                <a:solidFill>
                  <a:srgbClr val="FFFF00"/>
                </a:solidFill>
              </a:rPr>
              <a:t>Verse2</a:t>
            </a:r>
            <a:endParaRPr lang="en-US" altLang="zh-CN" u="sng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zh-CN" altLang="zh-CN" dirty="0" smtClean="0">
                <a:solidFill>
                  <a:srgbClr val="FFFF00"/>
                </a:solidFill>
              </a:rPr>
              <a:t>当我想到</a:t>
            </a:r>
            <a:r>
              <a:rPr lang="en-US" altLang="zh-CN" dirty="0" smtClean="0">
                <a:solidFill>
                  <a:srgbClr val="FFFF00"/>
                </a:solidFill>
              </a:rPr>
              <a:t>         Dang </a:t>
            </a: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xiang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dao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zh-CN" dirty="0" smtClean="0">
              <a:solidFill>
                <a:srgbClr val="FFFF00"/>
              </a:solidFill>
            </a:endParaRPr>
          </a:p>
          <a:p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en-US" altLang="zh-CN" sz="2800" dirty="0" smtClean="0">
              <a:solidFill>
                <a:srgbClr val="FFFF00"/>
              </a:solidFill>
            </a:endParaRPr>
          </a:p>
          <a:p>
            <a:endParaRPr lang="zh-CN" altLang="zh-CN" sz="2800" dirty="0" smtClean="0">
              <a:solidFill>
                <a:srgbClr val="FFFF00"/>
              </a:solidFill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u="sng" dirty="0" smtClean="0">
              <a:solidFill>
                <a:srgbClr val="FFFF00"/>
              </a:solidFill>
              <a:latin typeface="Malgun Gothic" pitchFamily="34" charset="-127"/>
              <a:ea typeface="Malgun Gothic" pitchFamily="34" charset="-127"/>
              <a:cs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3943171"/>
            <a:ext cx="542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u="sng" dirty="0" smtClean="0">
              <a:solidFill>
                <a:srgbClr val="FFFF00"/>
              </a:solidFill>
            </a:endParaRPr>
          </a:p>
          <a:p>
            <a:endParaRPr lang="en-US" altLang="zh-CN" sz="2400" b="1" u="sng" dirty="0" smtClean="0">
              <a:solidFill>
                <a:srgbClr val="FFFF00"/>
              </a:solidFill>
            </a:endParaRPr>
          </a:p>
          <a:p>
            <a:endParaRPr lang="zh-CN" altLang="en-US" sz="24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03690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16BE997-CDD8-4704-ADC8-81ACD96B7E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8C22942-E074-421A-8D67-DBAEAF8E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-250013"/>
            <a:ext cx="8064896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Malgun Gothic" panose="020B0503020000020004" pitchFamily="34" charset="-127"/>
              <a:cs typeface="Calibri" pitchFamily="34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u="sng" dirty="0" smtClean="0">
                <a:solidFill>
                  <a:srgbClr val="FFFF00"/>
                </a:solidFill>
              </a:rPr>
              <a:t>Verse2</a:t>
            </a:r>
            <a:r>
              <a:rPr lang="zh-CN" altLang="en-US" sz="2000" b="1" u="sng" dirty="0" smtClean="0">
                <a:solidFill>
                  <a:srgbClr val="FFFF00"/>
                </a:solidFill>
              </a:rPr>
              <a:t>（</a:t>
            </a:r>
            <a:r>
              <a:rPr lang="en-US" altLang="zh-CN" sz="2000" b="1" u="sng" dirty="0" smtClean="0">
                <a:solidFill>
                  <a:srgbClr val="FFFF00"/>
                </a:solidFill>
              </a:rPr>
              <a:t>all</a:t>
            </a:r>
            <a:r>
              <a:rPr lang="zh-CN" altLang="en-US" sz="2000" b="1" u="sng" dirty="0" smtClean="0">
                <a:solidFill>
                  <a:srgbClr val="FFFF00"/>
                </a:solidFill>
              </a:rPr>
              <a:t>）</a:t>
            </a:r>
            <a:endParaRPr lang="zh-CN" altLang="zh-CN" sz="2000" u="sng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当我想到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Dang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xiang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dao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神竟愿差他儿子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jing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yuan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chai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ta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er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zi</a:t>
            </a:r>
            <a:r>
              <a:rPr lang="en-US" altLang="zh-CN" sz="2000" dirty="0" smtClean="0">
                <a:solidFill>
                  <a:srgbClr val="FFFF00"/>
                </a:solidFill>
              </a:rPr>
              <a:t/>
            </a:r>
            <a:br>
              <a:rPr lang="en-US" altLang="zh-CN" sz="2000" dirty="0" smtClean="0">
                <a:solidFill>
                  <a:srgbClr val="FFFF00"/>
                </a:solidFill>
              </a:rPr>
            </a:br>
            <a:r>
              <a:rPr lang="zh-CN" altLang="zh-CN" sz="2000" dirty="0" smtClean="0">
                <a:solidFill>
                  <a:srgbClr val="FFFF00"/>
                </a:solidFill>
              </a:rPr>
              <a:t>降世舍命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Jiang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</a:rPr>
              <a:t> she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ming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我几乎不领会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hu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bu</a:t>
            </a:r>
            <a:r>
              <a:rPr lang="en-US" altLang="zh-CN" sz="20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hui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br>
              <a:rPr lang="en-US" altLang="zh-CN" sz="2000" dirty="0" smtClean="0">
                <a:solidFill>
                  <a:srgbClr val="FFFF00"/>
                </a:solidFill>
              </a:rPr>
            </a:br>
            <a:r>
              <a:rPr lang="zh-CN" altLang="zh-CN" sz="2000" dirty="0" smtClean="0">
                <a:solidFill>
                  <a:srgbClr val="FFFF00"/>
                </a:solidFill>
              </a:rPr>
              <a:t>主在十架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Zhu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zai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jia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甘愿背我的重担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Gan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yuan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bei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de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zhong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br>
              <a:rPr lang="en-US" altLang="zh-CN" sz="2000" dirty="0" smtClean="0">
                <a:solidFill>
                  <a:srgbClr val="FFFF00"/>
                </a:solidFill>
              </a:rPr>
            </a:br>
            <a:r>
              <a:rPr lang="zh-CN" altLang="zh-CN" sz="2000" dirty="0" smtClean="0">
                <a:solidFill>
                  <a:srgbClr val="FFFF00"/>
                </a:solidFill>
              </a:rPr>
              <a:t>流血舍身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          Liu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xue</a:t>
            </a:r>
            <a:r>
              <a:rPr lang="en-US" altLang="zh-CN" sz="2000" dirty="0" smtClean="0">
                <a:solidFill>
                  <a:srgbClr val="FFFF00"/>
                </a:solidFill>
              </a:rPr>
              <a:t> she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zh-CN" altLang="zh-CN" sz="2000" dirty="0" smtClean="0">
                <a:solidFill>
                  <a:srgbClr val="FFFF00"/>
                </a:solidFill>
              </a:rPr>
              <a:t>为要赦免我罪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       Wei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yao</a:t>
            </a:r>
            <a:r>
              <a:rPr lang="en-US" altLang="zh-CN" sz="2000" dirty="0" smtClean="0">
                <a:solidFill>
                  <a:srgbClr val="FFFF00"/>
                </a:solidFill>
              </a:rPr>
              <a:t> she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mian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zui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Calibri" pitchFamily="34" charset="0"/>
              <a:ea typeface="Malgun Gothic" panose="020B0503020000020004" pitchFamily="34" charset="-127"/>
              <a:cs typeface="Calibri" pitchFamily="34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FFFF00"/>
              </a:solidFill>
              <a:latin typeface="Calibri" pitchFamily="34" charset="0"/>
              <a:ea typeface="Malgun Gothic" panose="020B0503020000020004" pitchFamily="34" charset="-127"/>
              <a:cs typeface="Calibri" pitchFamily="34" charset="0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u="sng" dirty="0" err="1" smtClean="0">
                <a:solidFill>
                  <a:srgbClr val="FFFF00"/>
                </a:solidFill>
                <a:latin typeface="Calibri" pitchFamily="34" charset="0"/>
                <a:ea typeface="Malgun Gothic" panose="020B0503020000020004" pitchFamily="34" charset="-127"/>
                <a:cs typeface="Calibri" pitchFamily="34" charset="0"/>
              </a:rPr>
              <a:t>Next:</a:t>
            </a:r>
            <a:r>
              <a:rPr lang="en-US" altLang="zh-CN" sz="2000" b="1" u="sng" dirty="0" err="1" smtClean="0">
                <a:solidFill>
                  <a:srgbClr val="FFFF00"/>
                </a:solidFill>
              </a:rPr>
              <a:t>Chorus</a:t>
            </a:r>
            <a:endParaRPr lang="zh-CN" altLang="zh-CN" sz="2000" u="sng" dirty="0" smtClean="0">
              <a:solidFill>
                <a:srgbClr val="FFFF00"/>
              </a:solidFill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ling </a:t>
            </a:r>
            <a:r>
              <a:rPr lang="en-US" altLang="zh-CN" dirty="0" err="1" smtClean="0">
                <a:solidFill>
                  <a:srgbClr val="FFFF00"/>
                </a:solidFill>
              </a:rPr>
              <a:t>ge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zan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mei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jiu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zhu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shen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zh-CN" dirty="0" smtClean="0">
              <a:solidFill>
                <a:srgbClr val="FFFF00"/>
              </a:solidFill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b="1" u="sng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Malgun Gothic" panose="020B0503020000020004" pitchFamily="34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86062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195486"/>
            <a:ext cx="8748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Chorus</a:t>
            </a:r>
            <a:r>
              <a:rPr lang="zh-CN" altLang="en-US" sz="2400" b="1" u="sng" dirty="0" smtClean="0">
                <a:solidFill>
                  <a:srgbClr val="FFFF00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all</a:t>
            </a:r>
            <a:r>
              <a:rPr lang="zh-CN" altLang="en-US" sz="2400" b="1" u="sng" dirty="0" smtClean="0">
                <a:solidFill>
                  <a:srgbClr val="FFFF00"/>
                </a:solidFill>
              </a:rPr>
              <a:t>）</a:t>
            </a:r>
            <a:endParaRPr lang="zh-CN" altLang="zh-CN" sz="2400" u="sng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你真伟大 何等伟大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你真伟大 何等伟大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Ni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400" dirty="0" smtClean="0">
                <a:solidFill>
                  <a:srgbClr val="FFFF00"/>
                </a:solidFill>
              </a:rPr>
              <a:t>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Ni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400" dirty="0" smtClean="0">
                <a:solidFill>
                  <a:srgbClr val="FFFF00"/>
                </a:solidFill>
              </a:rPr>
              <a:t> 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+mj-lt"/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939903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 err="1" smtClean="0">
                <a:solidFill>
                  <a:srgbClr val="FFFF00"/>
                </a:solidFill>
              </a:rPr>
              <a:t>Next:Verse</a:t>
            </a:r>
            <a:r>
              <a:rPr lang="en-US" altLang="zh-CN" b="1" u="sng" dirty="0" smtClean="0">
                <a:solidFill>
                  <a:srgbClr val="FFFF00"/>
                </a:solidFill>
              </a:rPr>
              <a:t> 3(all)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当主再来</a:t>
            </a:r>
            <a:r>
              <a:rPr lang="en-US" altLang="zh-CN" dirty="0" smtClean="0">
                <a:solidFill>
                  <a:srgbClr val="FFFF00"/>
                </a:solidFill>
              </a:rPr>
              <a:t>       Dang </a:t>
            </a:r>
            <a:r>
              <a:rPr lang="en-US" altLang="zh-CN" dirty="0" err="1" smtClean="0">
                <a:solidFill>
                  <a:srgbClr val="FFFF00"/>
                </a:solidFill>
              </a:rPr>
              <a:t>zhu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zai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lai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zh-CN" dirty="0" smtClean="0">
              <a:solidFill>
                <a:srgbClr val="FFFF00"/>
              </a:solidFill>
            </a:endParaRPr>
          </a:p>
          <a:p>
            <a:endParaRPr lang="en-US" altLang="zh-CN" sz="2400" b="1" u="sng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02112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0"/>
            <a:ext cx="853244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 smtClean="0">
                <a:solidFill>
                  <a:srgbClr val="FFFF00"/>
                </a:solidFill>
                <a:latin typeface="Malgun Gothic" pitchFamily="34" charset="-127"/>
                <a:ea typeface="Malgun Gothic" pitchFamily="34" charset="-127"/>
              </a:rPr>
              <a:t>Verse 3(all)</a:t>
            </a: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当主再来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Dang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lai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欢呼声响彻天空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Huan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xiang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tian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kong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何等喜乐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xi le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主接我回天家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Zhu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hui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tian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jia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我要跪下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yao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gui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xia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谦恭地崇拜敬奉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Qian</a:t>
            </a:r>
            <a:r>
              <a:rPr lang="en-US" altLang="zh-CN" sz="2400" dirty="0" smtClean="0">
                <a:solidFill>
                  <a:srgbClr val="FFFF00"/>
                </a:solidFill>
              </a:rPr>
              <a:t> gong de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chong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bai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feng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并要颂扬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 Bing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yao</a:t>
            </a:r>
            <a:r>
              <a:rPr lang="en-US" altLang="zh-CN" sz="2400" dirty="0" smtClean="0">
                <a:solidFill>
                  <a:srgbClr val="FFFF00"/>
                </a:solidFill>
              </a:rPr>
              <a:t> song yang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神啊你真伟大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a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000" b="1" u="sng" dirty="0" err="1" smtClean="0">
                <a:solidFill>
                  <a:srgbClr val="FFFF00"/>
                </a:solidFill>
              </a:rPr>
              <a:t>Next:Chorus</a:t>
            </a:r>
            <a:r>
              <a:rPr lang="en-US" altLang="zh-CN" sz="2000" b="1" u="sng" dirty="0" smtClean="0">
                <a:solidFill>
                  <a:srgbClr val="FFFF00"/>
                </a:solidFill>
              </a:rPr>
              <a:t>(all)</a:t>
            </a:r>
          </a:p>
          <a:p>
            <a:r>
              <a:rPr lang="zh-CN" altLang="zh-CN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ling </a:t>
            </a:r>
            <a:r>
              <a:rPr lang="en-US" altLang="zh-CN" dirty="0" err="1" smtClean="0">
                <a:solidFill>
                  <a:srgbClr val="FFFF00"/>
                </a:solidFill>
              </a:rPr>
              <a:t>ge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zan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mei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jiu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zhu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wo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shen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zh-CN" dirty="0" smtClean="0">
              <a:solidFill>
                <a:srgbClr val="FFFF00"/>
              </a:solidFill>
            </a:endParaRPr>
          </a:p>
          <a:p>
            <a:endParaRPr lang="zh-CN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zh-CN" sz="2400" dirty="0" smtClean="0">
              <a:solidFill>
                <a:srgbClr val="FFFF00"/>
              </a:solidFill>
            </a:endParaRPr>
          </a:p>
          <a:p>
            <a:endParaRPr lang="en-US" altLang="zh-CN" sz="2400" b="1" u="sng" dirty="0" smtClean="0">
              <a:solidFill>
                <a:srgbClr val="FFFF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841087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0"/>
            <a:ext cx="8280920" cy="704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Chorus</a:t>
            </a:r>
            <a:r>
              <a:rPr lang="zh-CN" altLang="en-US" sz="2400" b="1" u="sng" dirty="0" smtClean="0">
                <a:solidFill>
                  <a:srgbClr val="FFFF00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all</a:t>
            </a:r>
            <a:r>
              <a:rPr lang="zh-CN" altLang="en-US" sz="2400" b="1" u="sng" dirty="0" smtClean="0">
                <a:solidFill>
                  <a:srgbClr val="FFFF00"/>
                </a:solidFill>
              </a:rPr>
              <a:t>）*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2</a:t>
            </a:r>
            <a:endParaRPr lang="zh-CN" altLang="zh-CN" sz="2400" u="sng" dirty="0" smtClean="0">
              <a:solidFill>
                <a:srgbClr val="FFFF00"/>
              </a:solidFill>
            </a:endParaRPr>
          </a:p>
          <a:p>
            <a:r>
              <a:rPr lang="zh-CN" altLang="zh-CN" sz="2400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你真伟大 何等伟大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我灵歌唱 赞美救主我神</a:t>
            </a:r>
            <a:r>
              <a:rPr lang="en-US" altLang="zh-CN" sz="2400" dirty="0" smtClean="0">
                <a:solidFill>
                  <a:srgbClr val="FFFF00"/>
                </a:solidFill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</a:rPr>
            </a:br>
            <a:r>
              <a:rPr lang="zh-CN" altLang="zh-CN" sz="2400" dirty="0" smtClean="0">
                <a:solidFill>
                  <a:srgbClr val="FFFF00"/>
                </a:solidFill>
              </a:rPr>
              <a:t>你真伟大 何等伟大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Ni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400" dirty="0" smtClean="0">
                <a:solidFill>
                  <a:srgbClr val="FFFF00"/>
                </a:solidFill>
              </a:rPr>
              <a:t>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ling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ge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chang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zhu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endParaRPr lang="zh-CN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Ni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400" dirty="0" smtClean="0">
                <a:solidFill>
                  <a:srgbClr val="FFFF00"/>
                </a:solidFill>
              </a:rPr>
              <a:t>  he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800" b="1" dirty="0" smtClean="0">
              <a:solidFill>
                <a:srgbClr val="FFFF00"/>
              </a:solidFill>
            </a:endParaRPr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LL*2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r>
              <a:rPr lang="zh-CN" altLang="zh-CN" sz="2000" u="heavy" dirty="0" smtClean="0">
                <a:solidFill>
                  <a:srgbClr val="FFFF00"/>
                </a:solidFill>
              </a:rPr>
              <a:t>你真伟大何等伟大</a:t>
            </a:r>
            <a:r>
              <a:rPr lang="en-US" altLang="zh-CN" sz="2000" u="heavy" dirty="0" smtClean="0">
                <a:solidFill>
                  <a:srgbClr val="FFFF00"/>
                </a:solidFill>
              </a:rPr>
              <a:t>*2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u="sng" dirty="0" smtClean="0">
                <a:solidFill>
                  <a:srgbClr val="FFFF00"/>
                </a:solidFill>
              </a:rPr>
              <a:t>Ni </a:t>
            </a:r>
            <a:r>
              <a:rPr lang="en-US" altLang="zh-CN" sz="2000" u="sng" dirty="0" err="1" smtClean="0">
                <a:solidFill>
                  <a:srgbClr val="FFFF00"/>
                </a:solidFill>
              </a:rPr>
              <a:t>zhen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  he </a:t>
            </a:r>
            <a:r>
              <a:rPr lang="en-US" altLang="zh-CN" sz="2000" u="sng" dirty="0" err="1" smtClean="0">
                <a:solidFill>
                  <a:srgbClr val="FFFF00"/>
                </a:solidFill>
              </a:rPr>
              <a:t>deng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FFFF00"/>
                </a:solidFill>
              </a:rPr>
              <a:t>wei</a:t>
            </a:r>
            <a:r>
              <a:rPr lang="en-US" altLang="zh-CN" sz="2000" u="sng" dirty="0" smtClean="0">
                <a:solidFill>
                  <a:srgbClr val="FFFF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FFFF00"/>
                </a:solidFill>
              </a:rPr>
              <a:t>da</a:t>
            </a:r>
            <a:r>
              <a:rPr lang="en-US" altLang="zh-CN" sz="2000" dirty="0" smtClean="0">
                <a:solidFill>
                  <a:srgbClr val="FFFF00"/>
                </a:solidFill>
              </a:rPr>
              <a:t>*2</a:t>
            </a:r>
            <a:endParaRPr lang="zh-CN" altLang="zh-CN" sz="2000" dirty="0" smtClean="0">
              <a:solidFill>
                <a:srgbClr val="FFFF00"/>
              </a:solidFill>
            </a:endParaRPr>
          </a:p>
          <a:p>
            <a:endParaRPr lang="zh-CN" altLang="zh-CN" sz="2800" dirty="0" smtClean="0">
              <a:solidFill>
                <a:srgbClr val="FFFF00"/>
              </a:solidFill>
            </a:endParaRPr>
          </a:p>
          <a:p>
            <a:endParaRPr lang="zh-CN" altLang="zh-CN" sz="2800" dirty="0" smtClean="0">
              <a:solidFill>
                <a:srgbClr val="FFFF00"/>
              </a:solidFill>
            </a:endParaRPr>
          </a:p>
          <a:p>
            <a:endParaRPr lang="en-US" altLang="zh-CN" sz="2800" b="1" u="sng" dirty="0" smtClean="0">
              <a:solidFill>
                <a:srgbClr val="FFFF00"/>
              </a:solidFill>
            </a:endParaRPr>
          </a:p>
          <a:p>
            <a:endParaRPr lang="zh-CN" altLang="zh-CN" sz="2800" dirty="0" smtClean="0">
              <a:solidFill>
                <a:srgbClr val="FFFF00"/>
              </a:solidFill>
            </a:endParaRPr>
          </a:p>
          <a:p>
            <a:endParaRPr lang="en-US" altLang="zh-C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6458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171</Words>
  <Application>Microsoft Macintosh PowerPoint</Application>
  <PresentationFormat>全屏显示(16:9)</PresentationFormat>
  <Paragraphs>103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1.你真伟大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16    复活节赞美会 题词用PPT</dc:title>
  <dc:creator>张欣童</dc:creator>
  <cp:lastModifiedBy/>
  <cp:revision>280</cp:revision>
  <dcterms:modified xsi:type="dcterms:W3CDTF">2018-02-26T02:53:34Z</dcterms:modified>
</cp:coreProperties>
</file>