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7" r:id="rId3"/>
    <p:sldId id="301" r:id="rId4"/>
    <p:sldId id="323" r:id="rId5"/>
    <p:sldId id="321" r:id="rId6"/>
    <p:sldId id="329" r:id="rId7"/>
    <p:sldId id="327" r:id="rId8"/>
    <p:sldId id="330" r:id="rId9"/>
    <p:sldId id="331" r:id="rId10"/>
    <p:sldId id="32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46" autoAdjust="0"/>
  </p:normalViewPr>
  <p:slideViewPr>
    <p:cSldViewPr snapToGrid="0" snapToObjects="1">
      <p:cViewPr varScale="1">
        <p:scale>
          <a:sx n="103" d="100"/>
          <a:sy n="103" d="100"/>
        </p:scale>
        <p:origin x="77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95894" y="2453869"/>
            <a:ext cx="1550189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373D1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安静</a:t>
            </a:r>
            <a:endParaRPr lang="zh-CN" altLang="en-US" sz="9600" b="1" dirty="0">
              <a:solidFill>
                <a:srgbClr val="373D1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95894" y="2453869"/>
            <a:ext cx="1550189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373D1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安静</a:t>
            </a:r>
            <a:endParaRPr lang="zh-CN" altLang="en-US" sz="9600" b="1" dirty="0">
              <a:solidFill>
                <a:srgbClr val="373D1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9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563001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In </a:t>
            </a:r>
            <a:r>
              <a:rPr lang="en-US" altLang="zh-CN" sz="1200" b="1" dirty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   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563001"/>
            <a:ext cx="73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1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467" y="2416321"/>
            <a:ext cx="64522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藏我在 翅膀荫下</a:t>
            </a: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遮盖我 在祢大能手中</a:t>
            </a:r>
            <a:endParaRPr lang="zh-CN" altLang="en-US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29" y="3593448"/>
            <a:ext cx="84111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Cang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zai</a:t>
            </a:r>
            <a:r>
              <a:rPr lang="en-US" altLang="zh-CN" sz="2800" dirty="0" smtClean="0">
                <a:solidFill>
                  <a:srgbClr val="000000"/>
                </a:solidFill>
              </a:rPr>
              <a:t>, Chi </a:t>
            </a:r>
            <a:r>
              <a:rPr lang="en-US" altLang="zh-CN" sz="2800" dirty="0">
                <a:solidFill>
                  <a:srgbClr val="000000"/>
                </a:solidFill>
              </a:rPr>
              <a:t>bang yin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xia</a:t>
            </a:r>
            <a:r>
              <a:rPr lang="en-US" altLang="zh-CN" sz="2800" dirty="0" smtClean="0">
                <a:solidFill>
                  <a:srgbClr val="00000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gai</a:t>
            </a:r>
            <a:r>
              <a:rPr lang="en-US" altLang="zh-CN" sz="2800" dirty="0">
                <a:solidFill>
                  <a:srgbClr val="000000"/>
                </a:solidFill>
              </a:rPr>
              <a:t> wo</a:t>
            </a:r>
          </a:p>
          <a:p>
            <a:pPr algn="r"/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da </a:t>
            </a:r>
            <a:r>
              <a:rPr lang="en-US" altLang="zh-CN" sz="2800" dirty="0" err="1">
                <a:solidFill>
                  <a:srgbClr val="000000"/>
                </a:solidFill>
              </a:rPr>
              <a:t>neng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shou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zhong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70424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Chorus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265" y="2292797"/>
            <a:ext cx="8537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当大海翻腾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波涛汹涌 我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与祢展翅 暴风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上空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父祢仍做王 在洪水中</a:t>
            </a:r>
            <a:r>
              <a:rPr lang="en-US" altLang="zh-CN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我要安静 知祢是神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endParaRPr lang="zh-CN" altLang="en-US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7972" y="3399676"/>
            <a:ext cx="8924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0000"/>
                </a:solidFill>
              </a:rPr>
              <a:t>Dang </a:t>
            </a:r>
            <a:r>
              <a:rPr lang="en-US" altLang="zh-CN" sz="2800" dirty="0">
                <a:solidFill>
                  <a:srgbClr val="000000"/>
                </a:solidFill>
              </a:rPr>
              <a:t>da </a:t>
            </a:r>
            <a:r>
              <a:rPr lang="en-US" altLang="zh-CN" sz="2800" dirty="0" err="1">
                <a:solidFill>
                  <a:srgbClr val="000000"/>
                </a:solidFill>
              </a:rPr>
              <a:t>hai</a:t>
            </a:r>
            <a:r>
              <a:rPr lang="en-US" altLang="zh-CN" sz="2800" dirty="0">
                <a:solidFill>
                  <a:srgbClr val="000000"/>
                </a:solidFill>
              </a:rPr>
              <a:t> fan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teng</a:t>
            </a:r>
            <a:r>
              <a:rPr lang="en-US" altLang="zh-CN" sz="2800" dirty="0" smtClean="0">
                <a:solidFill>
                  <a:srgbClr val="000000"/>
                </a:solidFill>
              </a:rPr>
              <a:t>, Bo </a:t>
            </a:r>
            <a:r>
              <a:rPr lang="en-US" altLang="zh-CN" sz="2800" dirty="0" err="1">
                <a:solidFill>
                  <a:srgbClr val="000000"/>
                </a:solidFill>
              </a:rPr>
              <a:t>tao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yong,Wo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chi, </a:t>
            </a: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Bao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feng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kong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>
                <a:solidFill>
                  <a:srgbClr val="000000"/>
                </a:solidFill>
              </a:rPr>
              <a:t> Fu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zuo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wang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shui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zhong</a:t>
            </a:r>
            <a:r>
              <a:rPr lang="en-US" altLang="zh-CN" sz="2800" dirty="0" smtClean="0">
                <a:solidFill>
                  <a:srgbClr val="000000"/>
                </a:solidFill>
              </a:rPr>
              <a:t>, 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an </a:t>
            </a:r>
            <a:r>
              <a:rPr lang="en-US" altLang="zh-CN" sz="2800" dirty="0" err="1">
                <a:solidFill>
                  <a:srgbClr val="000000"/>
                </a:solidFill>
              </a:rPr>
              <a:t>jing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shen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563001"/>
            <a:ext cx="721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2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467" y="2416321"/>
            <a:ext cx="64522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我灵安息 在基督里</a:t>
            </a: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祢大能 使我安然信靠</a:t>
            </a:r>
          </a:p>
        </p:txBody>
      </p:sp>
      <p:sp>
        <p:nvSpPr>
          <p:cNvPr id="6" name="矩形 5"/>
          <p:cNvSpPr/>
          <p:nvPr/>
        </p:nvSpPr>
        <p:spPr>
          <a:xfrm>
            <a:off x="267629" y="3593448"/>
            <a:ext cx="84111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altLang="zh-CN" sz="2800" dirty="0" smtClean="0">
                <a:solidFill>
                  <a:srgbClr val="000000"/>
                </a:solidFill>
              </a:rPr>
              <a:t>Wo </a:t>
            </a:r>
            <a:r>
              <a:rPr lang="de-DE" altLang="zh-CN" sz="2800" dirty="0">
                <a:solidFill>
                  <a:srgbClr val="000000"/>
                </a:solidFill>
              </a:rPr>
              <a:t>ling an </a:t>
            </a:r>
            <a:r>
              <a:rPr lang="de-DE" altLang="zh-CN" sz="2800" dirty="0" smtClean="0">
                <a:solidFill>
                  <a:srgbClr val="000000"/>
                </a:solidFill>
              </a:rPr>
              <a:t>xi, Zai </a:t>
            </a:r>
            <a:r>
              <a:rPr lang="de-DE" altLang="zh-CN" sz="2800" dirty="0">
                <a:solidFill>
                  <a:srgbClr val="000000"/>
                </a:solidFill>
              </a:rPr>
              <a:t>ji du li</a:t>
            </a:r>
          </a:p>
          <a:p>
            <a:pPr algn="r"/>
            <a:r>
              <a:rPr lang="de-DE" altLang="zh-CN" sz="2800" dirty="0">
                <a:solidFill>
                  <a:srgbClr val="000000"/>
                </a:solidFill>
              </a:rPr>
              <a:t>Ni da </a:t>
            </a:r>
            <a:r>
              <a:rPr lang="de-DE" altLang="zh-CN" sz="2800" dirty="0" smtClean="0">
                <a:solidFill>
                  <a:srgbClr val="000000"/>
                </a:solidFill>
              </a:rPr>
              <a:t>neng, Shi </a:t>
            </a:r>
            <a:r>
              <a:rPr lang="de-DE" altLang="zh-CN" sz="2800" dirty="0">
                <a:solidFill>
                  <a:srgbClr val="000000"/>
                </a:solidFill>
              </a:rPr>
              <a:t>wo an ran xin kao</a:t>
            </a: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7972" y="3399676"/>
            <a:ext cx="8924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0000"/>
                </a:solidFill>
              </a:rPr>
              <a:t>Dang </a:t>
            </a:r>
            <a:r>
              <a:rPr lang="en-US" altLang="zh-CN" sz="2800" dirty="0">
                <a:solidFill>
                  <a:srgbClr val="000000"/>
                </a:solidFill>
              </a:rPr>
              <a:t>da </a:t>
            </a:r>
            <a:r>
              <a:rPr lang="en-US" altLang="zh-CN" sz="2800" dirty="0" err="1">
                <a:solidFill>
                  <a:srgbClr val="000000"/>
                </a:solidFill>
              </a:rPr>
              <a:t>hai</a:t>
            </a:r>
            <a:r>
              <a:rPr lang="en-US" altLang="zh-CN" sz="2800" dirty="0">
                <a:solidFill>
                  <a:srgbClr val="000000"/>
                </a:solidFill>
              </a:rPr>
              <a:t> fan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teng</a:t>
            </a:r>
            <a:r>
              <a:rPr lang="en-US" altLang="zh-CN" sz="2800" dirty="0" smtClean="0">
                <a:solidFill>
                  <a:srgbClr val="000000"/>
                </a:solidFill>
              </a:rPr>
              <a:t>, Bo </a:t>
            </a:r>
            <a:r>
              <a:rPr lang="en-US" altLang="zh-CN" sz="2800" dirty="0" err="1">
                <a:solidFill>
                  <a:srgbClr val="000000"/>
                </a:solidFill>
              </a:rPr>
              <a:t>tao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yong,Wo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chi, </a:t>
            </a: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Bao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feng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kong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>
                <a:solidFill>
                  <a:srgbClr val="000000"/>
                </a:solidFill>
              </a:rPr>
              <a:t> Fu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zuo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wang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shui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zhong</a:t>
            </a:r>
            <a:r>
              <a:rPr lang="en-US" altLang="zh-CN" sz="2800" dirty="0" smtClean="0">
                <a:solidFill>
                  <a:srgbClr val="000000"/>
                </a:solidFill>
              </a:rPr>
              <a:t>, 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an </a:t>
            </a:r>
            <a:r>
              <a:rPr lang="en-US" altLang="zh-CN" sz="2800" dirty="0" err="1">
                <a:solidFill>
                  <a:srgbClr val="000000"/>
                </a:solidFill>
              </a:rPr>
              <a:t>jing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shen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374" y="4704247"/>
            <a:ext cx="910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Chorus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*2</a:t>
            </a:r>
            <a:endParaRPr lang="zh-CN" altLang="zh-CN" sz="1200" b="1" dirty="0">
              <a:solidFill>
                <a:srgbClr val="FF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265" y="2292797"/>
            <a:ext cx="8537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当大海翻腾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波涛汹涌 我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与祢展翅 暴风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上空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父祢仍做王 在洪水中</a:t>
            </a:r>
            <a:r>
              <a:rPr lang="en-US" altLang="zh-CN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我要安静 知祢是神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endParaRPr lang="zh-CN" altLang="en-US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947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563001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In </a:t>
            </a:r>
            <a:r>
              <a:rPr lang="en-US" altLang="zh-CN" sz="1200" b="1" dirty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4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   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0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374" y="4563001"/>
            <a:ext cx="721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2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6467" y="2416321"/>
            <a:ext cx="64522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我灵安息 在基督里</a:t>
            </a: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祢大能 使我安然信靠</a:t>
            </a:r>
          </a:p>
        </p:txBody>
      </p:sp>
      <p:sp>
        <p:nvSpPr>
          <p:cNvPr id="6" name="矩形 5"/>
          <p:cNvSpPr/>
          <p:nvPr/>
        </p:nvSpPr>
        <p:spPr>
          <a:xfrm>
            <a:off x="267629" y="3593448"/>
            <a:ext cx="84111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altLang="zh-CN" sz="2800" dirty="0" smtClean="0">
                <a:solidFill>
                  <a:srgbClr val="000000"/>
                </a:solidFill>
              </a:rPr>
              <a:t>Wo </a:t>
            </a:r>
            <a:r>
              <a:rPr lang="de-DE" altLang="zh-CN" sz="2800" dirty="0">
                <a:solidFill>
                  <a:srgbClr val="000000"/>
                </a:solidFill>
              </a:rPr>
              <a:t>ling an </a:t>
            </a:r>
            <a:r>
              <a:rPr lang="de-DE" altLang="zh-CN" sz="2800" dirty="0" smtClean="0">
                <a:solidFill>
                  <a:srgbClr val="000000"/>
                </a:solidFill>
              </a:rPr>
              <a:t>xi, Zai </a:t>
            </a:r>
            <a:r>
              <a:rPr lang="de-DE" altLang="zh-CN" sz="2800" dirty="0">
                <a:solidFill>
                  <a:srgbClr val="000000"/>
                </a:solidFill>
              </a:rPr>
              <a:t>ji du li</a:t>
            </a:r>
          </a:p>
          <a:p>
            <a:pPr algn="r"/>
            <a:r>
              <a:rPr lang="de-DE" altLang="zh-CN" sz="2800" dirty="0">
                <a:solidFill>
                  <a:srgbClr val="000000"/>
                </a:solidFill>
              </a:rPr>
              <a:t>Ni da </a:t>
            </a:r>
            <a:r>
              <a:rPr lang="de-DE" altLang="zh-CN" sz="2800" dirty="0" smtClean="0">
                <a:solidFill>
                  <a:srgbClr val="000000"/>
                </a:solidFill>
              </a:rPr>
              <a:t>neng, Shi </a:t>
            </a:r>
            <a:r>
              <a:rPr lang="de-DE" altLang="zh-CN" sz="2800" dirty="0">
                <a:solidFill>
                  <a:srgbClr val="000000"/>
                </a:solidFill>
              </a:rPr>
              <a:t>wo an ran xin kao</a:t>
            </a: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7972" y="3399676"/>
            <a:ext cx="8924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0000"/>
                </a:solidFill>
              </a:rPr>
              <a:t>Dang </a:t>
            </a:r>
            <a:r>
              <a:rPr lang="en-US" altLang="zh-CN" sz="2800" dirty="0">
                <a:solidFill>
                  <a:srgbClr val="000000"/>
                </a:solidFill>
              </a:rPr>
              <a:t>da </a:t>
            </a:r>
            <a:r>
              <a:rPr lang="en-US" altLang="zh-CN" sz="2800" dirty="0" err="1">
                <a:solidFill>
                  <a:srgbClr val="000000"/>
                </a:solidFill>
              </a:rPr>
              <a:t>hai</a:t>
            </a:r>
            <a:r>
              <a:rPr lang="en-US" altLang="zh-CN" sz="2800" dirty="0">
                <a:solidFill>
                  <a:srgbClr val="000000"/>
                </a:solidFill>
              </a:rPr>
              <a:t> fan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teng</a:t>
            </a:r>
            <a:r>
              <a:rPr lang="en-US" altLang="zh-CN" sz="2800" dirty="0" smtClean="0">
                <a:solidFill>
                  <a:srgbClr val="000000"/>
                </a:solidFill>
              </a:rPr>
              <a:t>, Bo </a:t>
            </a:r>
            <a:r>
              <a:rPr lang="en-US" altLang="zh-CN" sz="2800" dirty="0" err="1">
                <a:solidFill>
                  <a:srgbClr val="000000"/>
                </a:solidFill>
              </a:rPr>
              <a:t>tao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yong,Wo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chi, </a:t>
            </a: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Bao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feng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kong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>
                <a:solidFill>
                  <a:srgbClr val="000000"/>
                </a:solidFill>
              </a:rPr>
              <a:t> Fu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reng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zuo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wang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algn="r"/>
            <a:r>
              <a:rPr lang="en-US" altLang="zh-CN" sz="2800" dirty="0" err="1" smtClean="0">
                <a:solidFill>
                  <a:srgbClr val="000000"/>
                </a:solidFill>
              </a:rPr>
              <a:t>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shui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zhong</a:t>
            </a:r>
            <a:r>
              <a:rPr lang="en-US" altLang="zh-CN" sz="2800" dirty="0" smtClean="0">
                <a:solidFill>
                  <a:srgbClr val="000000"/>
                </a:solidFill>
              </a:rPr>
              <a:t>, Wo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an </a:t>
            </a:r>
            <a:r>
              <a:rPr lang="en-US" altLang="zh-CN" sz="2800" dirty="0" err="1">
                <a:solidFill>
                  <a:srgbClr val="000000"/>
                </a:solidFill>
              </a:rPr>
              <a:t>jing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ni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shen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  <a:p>
            <a:pPr algn="r"/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374" y="4704247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Chorus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*3 </a:t>
            </a:r>
            <a:r>
              <a:rPr lang="en-US" altLang="zh-CN" sz="1200" b="1" dirty="0" smtClean="0">
                <a:solidFill>
                  <a:srgbClr val="000000"/>
                </a:solidFill>
                <a:latin typeface="Arial"/>
                <a:ea typeface="GB18030 Bitmap"/>
                <a:cs typeface="Arial"/>
              </a:rPr>
              <a:t>(end)</a:t>
            </a:r>
            <a:endParaRPr lang="zh-CN" altLang="zh-CN" sz="1200" b="1" dirty="0">
              <a:solidFill>
                <a:srgbClr val="000000"/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265" y="2292797"/>
            <a:ext cx="8537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当大海翻腾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波涛汹涌 我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与祢展翅 暴风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上空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父祢仍做王 在洪水中</a:t>
            </a:r>
            <a:r>
              <a:rPr lang="en-US" altLang="zh-CN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我要安静 知祢是神</a:t>
            </a:r>
            <a:endParaRPr lang="en-US" altLang="zh-CN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algn="r"/>
            <a:endParaRPr lang="zh-CN" altLang="en-US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703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3539</TotalTime>
  <Words>314</Words>
  <Application>Microsoft Office PowerPoint</Application>
  <PresentationFormat>全屏显示(16:9)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GB18030 Bitmap</vt:lpstr>
      <vt:lpstr>黑体</vt:lpstr>
      <vt:lpstr>华文行楷</vt:lpstr>
      <vt:lpstr>宋体</vt:lpstr>
      <vt:lpstr>Arial</vt:lpstr>
      <vt:lpstr>Calibri</vt:lpstr>
      <vt:lpstr> 黑色 </vt:lpstr>
      <vt:lpstr>安静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Runzi</cp:lastModifiedBy>
  <cp:revision>42</cp:revision>
  <dcterms:created xsi:type="dcterms:W3CDTF">2017-11-14T11:57:58Z</dcterms:created>
  <dcterms:modified xsi:type="dcterms:W3CDTF">2018-09-20T08:03:45Z</dcterms:modified>
</cp:coreProperties>
</file>