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86" r:id="rId3"/>
    <p:sldId id="366" r:id="rId4"/>
    <p:sldId id="384" r:id="rId5"/>
    <p:sldId id="385" r:id="rId6"/>
    <p:sldId id="374" r:id="rId7"/>
    <p:sldId id="383" r:id="rId8"/>
    <p:sldId id="387" r:id="rId9"/>
    <p:sldId id="388" r:id="rId10"/>
    <p:sldId id="38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46" autoAdjust="0"/>
  </p:normalViewPr>
  <p:slideViewPr>
    <p:cSldViewPr snapToGrid="0" snapToObjects="1">
      <p:cViewPr>
        <p:scale>
          <a:sx n="100" d="100"/>
          <a:sy n="100" d="100"/>
        </p:scale>
        <p:origin x="5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54916" y="3538003"/>
            <a:ext cx="9727307" cy="964912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373D1B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无尽的爱</a:t>
            </a:r>
            <a:endParaRPr lang="zh-CN" altLang="en-US" sz="8000" b="1" dirty="0">
              <a:solidFill>
                <a:srgbClr val="373D1B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9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54916" y="3538003"/>
            <a:ext cx="9727307" cy="964912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373D1B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无尽的爱</a:t>
            </a:r>
            <a:endParaRPr lang="zh-CN" altLang="en-US" sz="8000" b="1" dirty="0">
              <a:solidFill>
                <a:srgbClr val="373D1B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13723" y="466607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in</a:t>
            </a:r>
            <a:r>
              <a:rPr lang="zh-CN" altLang="en-US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8</a:t>
            </a:r>
            <a:endParaRPr lang="zh-CN" altLang="zh-CN" sz="1200" b="1" dirty="0">
              <a:solidFill>
                <a:schemeClr val="bg1">
                  <a:lumMod val="50000"/>
                  <a:lumOff val="50000"/>
                </a:schemeClr>
              </a:solidFill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8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13723" y="466607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Verse</a:t>
            </a:r>
            <a:r>
              <a:rPr lang="en-US" altLang="zh-CN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1</a:t>
            </a:r>
            <a:r>
              <a:rPr lang="zh-CN" altLang="en-US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50000"/>
                  <a:lumOff val="50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40" y="416180"/>
            <a:ext cx="88429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无论金或是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银，还是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珠宝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无尽，都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不能诱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我离开你心                                     </a:t>
            </a:r>
          </a:p>
          <a:p>
            <a:pPr algn="r"/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超越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爱我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自己，也超越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任何人的爱</a:t>
            </a:r>
          </a:p>
          <a:p>
            <a:pPr algn="r"/>
            <a:endParaRPr lang="en-US" altLang="zh-CN" sz="1200" dirty="0" smtClean="0">
              <a:solidFill>
                <a:srgbClr val="1E1C11"/>
              </a:solidFill>
            </a:endParaRPr>
          </a:p>
          <a:p>
            <a:pPr algn="r"/>
            <a:r>
              <a:rPr lang="en-US" altLang="zh-CN" sz="2400" dirty="0" err="1" smtClean="0">
                <a:solidFill>
                  <a:srgbClr val="1E1C11"/>
                </a:solidFill>
              </a:rPr>
              <a:t>wu</a:t>
            </a:r>
            <a:r>
              <a:rPr lang="en-US" altLang="zh-CN" sz="2400" dirty="0" smtClean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lun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jin</a:t>
            </a:r>
            <a:r>
              <a:rPr lang="en-US" altLang="zh-CN" sz="2400" dirty="0">
                <a:solidFill>
                  <a:srgbClr val="1E1C11"/>
                </a:solidFill>
              </a:rPr>
              <a:t> yin </a:t>
            </a:r>
            <a:r>
              <a:rPr lang="en-US" altLang="zh-CN" sz="2400" dirty="0" err="1">
                <a:solidFill>
                  <a:srgbClr val="1E1C11"/>
                </a:solidFill>
              </a:rPr>
              <a:t>huo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shi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yin,hai</a:t>
            </a:r>
            <a:r>
              <a:rPr lang="en-US" altLang="zh-CN" sz="2400" dirty="0" smtClean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shi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zhu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bao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wu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jin,dou</a:t>
            </a:r>
            <a:r>
              <a:rPr lang="en-US" altLang="zh-CN" sz="2400" dirty="0" smtClean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bu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neng</a:t>
            </a:r>
            <a:r>
              <a:rPr lang="en-US" altLang="zh-CN" sz="2400" dirty="0">
                <a:solidFill>
                  <a:srgbClr val="1E1C11"/>
                </a:solidFill>
              </a:rPr>
              <a:t> you wo</a:t>
            </a:r>
          </a:p>
          <a:p>
            <a:pPr algn="r"/>
            <a:r>
              <a:rPr lang="en-US" altLang="zh-CN" sz="2400" dirty="0">
                <a:solidFill>
                  <a:srgbClr val="1E1C11"/>
                </a:solidFill>
              </a:rPr>
              <a:t>li kai </a:t>
            </a:r>
            <a:r>
              <a:rPr lang="en-US" altLang="zh-CN" sz="2400" dirty="0" err="1">
                <a:solidFill>
                  <a:srgbClr val="1E1C11"/>
                </a:solidFill>
              </a:rPr>
              <a:t>ni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xin,chao</a:t>
            </a:r>
            <a:r>
              <a:rPr lang="en-US" altLang="zh-CN" sz="2400" dirty="0" smtClean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yue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ai</a:t>
            </a:r>
            <a:r>
              <a:rPr lang="en-US" altLang="zh-CN" sz="2400" dirty="0">
                <a:solidFill>
                  <a:srgbClr val="1E1C11"/>
                </a:solidFill>
              </a:rPr>
              <a:t> wo </a:t>
            </a:r>
            <a:r>
              <a:rPr lang="en-US" altLang="zh-CN" sz="2400" dirty="0" err="1">
                <a:solidFill>
                  <a:srgbClr val="1E1C11"/>
                </a:solidFill>
              </a:rPr>
              <a:t>zi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ji,ye</a:t>
            </a:r>
            <a:r>
              <a:rPr lang="en-US" altLang="zh-CN" sz="2400" dirty="0" smtClean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chao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yue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ren</a:t>
            </a:r>
            <a:r>
              <a:rPr lang="en-US" altLang="zh-CN" sz="2400" dirty="0">
                <a:solidFill>
                  <a:srgbClr val="1E1C11"/>
                </a:solidFill>
              </a:rPr>
              <a:t> he </a:t>
            </a:r>
            <a:r>
              <a:rPr lang="en-US" altLang="zh-CN" sz="2400" dirty="0" err="1">
                <a:solidFill>
                  <a:srgbClr val="1E1C11"/>
                </a:solidFill>
              </a:rPr>
              <a:t>ren</a:t>
            </a:r>
            <a:r>
              <a:rPr lang="en-US" altLang="zh-CN" sz="2400" dirty="0">
                <a:solidFill>
                  <a:srgbClr val="1E1C11"/>
                </a:solidFill>
              </a:rPr>
              <a:t> de </a:t>
            </a:r>
            <a:r>
              <a:rPr lang="en-US" altLang="zh-CN" sz="2400" dirty="0" err="1">
                <a:solidFill>
                  <a:srgbClr val="1E1C11"/>
                </a:solidFill>
              </a:rPr>
              <a:t>ai</a:t>
            </a:r>
            <a:endParaRPr lang="en-US" altLang="zh-CN" sz="2400" dirty="0">
              <a:solidFill>
                <a:srgbClr val="1E1C11"/>
              </a:solidFill>
            </a:endParaRPr>
          </a:p>
          <a:p>
            <a:pPr algn="r"/>
            <a:endParaRPr lang="en-US" altLang="zh-CN" sz="2400" b="1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218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13723" y="466607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Pre-Chorus</a:t>
            </a:r>
            <a:r>
              <a:rPr lang="zh-CN" altLang="en-US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50000"/>
                  <a:lumOff val="50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40" y="416180"/>
            <a:ext cx="88429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耶稣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没有什么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能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与你恩典相比</a:t>
            </a:r>
          </a:p>
          <a:p>
            <a:pPr algn="r"/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救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主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从今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到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永远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我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只寻求你面</a:t>
            </a:r>
          </a:p>
          <a:p>
            <a:pPr algn="r"/>
            <a:endParaRPr lang="en-US" altLang="zh-CN" sz="1200" dirty="0" smtClean="0">
              <a:solidFill>
                <a:srgbClr val="1E1C11"/>
              </a:solidFill>
            </a:endParaRPr>
          </a:p>
          <a:p>
            <a:pPr algn="r"/>
            <a:r>
              <a:rPr lang="en-US" altLang="zh-CN" sz="2400" dirty="0">
                <a:solidFill>
                  <a:srgbClr val="1E1C11"/>
                </a:solidFill>
              </a:rPr>
              <a:t>ye </a:t>
            </a:r>
            <a:r>
              <a:rPr lang="en-US" altLang="zh-CN" sz="2400" dirty="0" err="1">
                <a:solidFill>
                  <a:srgbClr val="1E1C11"/>
                </a:solidFill>
              </a:rPr>
              <a:t>su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mei</a:t>
            </a:r>
            <a:r>
              <a:rPr lang="en-US" altLang="zh-CN" sz="2400" dirty="0">
                <a:solidFill>
                  <a:srgbClr val="1E1C11"/>
                </a:solidFill>
              </a:rPr>
              <a:t> you </a:t>
            </a:r>
            <a:r>
              <a:rPr lang="en-US" altLang="zh-CN" sz="2400" dirty="0" err="1">
                <a:solidFill>
                  <a:srgbClr val="1E1C11"/>
                </a:solidFill>
              </a:rPr>
              <a:t>shen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me,neng</a:t>
            </a:r>
            <a:r>
              <a:rPr lang="en-US" altLang="zh-CN" sz="2400" dirty="0" smtClean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yu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ni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en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dian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xiang</a:t>
            </a:r>
            <a:r>
              <a:rPr lang="en-US" altLang="zh-CN" sz="2400" dirty="0">
                <a:solidFill>
                  <a:srgbClr val="1E1C11"/>
                </a:solidFill>
              </a:rPr>
              <a:t> bi,</a:t>
            </a:r>
          </a:p>
          <a:p>
            <a:pPr algn="r"/>
            <a:r>
              <a:rPr lang="en-US" altLang="zh-CN" sz="2400" dirty="0" err="1">
                <a:solidFill>
                  <a:srgbClr val="1E1C11"/>
                </a:solidFill>
              </a:rPr>
              <a:t>jiu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zhu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cong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jin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dao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yong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yuan,wo</a:t>
            </a:r>
            <a:r>
              <a:rPr lang="en-US" altLang="zh-CN" sz="2400" dirty="0" smtClean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zhi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xun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qiu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ni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mian</a:t>
            </a:r>
            <a:r>
              <a:rPr lang="en-US" altLang="zh-CN" sz="2400" dirty="0">
                <a:solidFill>
                  <a:srgbClr val="1E1C11"/>
                </a:solidFill>
              </a:rPr>
              <a:t>.</a:t>
            </a:r>
          </a:p>
          <a:p>
            <a:pPr algn="r"/>
            <a:endParaRPr lang="en-US" altLang="zh-CN" sz="2400" b="1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244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13723" y="466607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Chorus</a:t>
            </a:r>
            <a:r>
              <a:rPr lang="zh-CN" altLang="en-US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50000"/>
                  <a:lumOff val="50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40" y="416180"/>
            <a:ext cx="88429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我要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全人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伏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在你脚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前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我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已因你尊荣的奇妙而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谦卑</a:t>
            </a:r>
            <a:endParaRPr lang="en-US" altLang="zh-CN" sz="2800" b="1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  <a:p>
            <a:pPr algn="r"/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我已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明白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我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一切所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需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在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你无尽爱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中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在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你无尽爱中</a:t>
            </a:r>
          </a:p>
          <a:p>
            <a:pPr algn="r"/>
            <a:endParaRPr lang="en-US" altLang="zh-CN" sz="1200" dirty="0" smtClean="0">
              <a:solidFill>
                <a:srgbClr val="1E1C11"/>
              </a:solidFill>
            </a:endParaRPr>
          </a:p>
          <a:p>
            <a:pPr algn="r"/>
            <a:r>
              <a:rPr lang="en-US" altLang="zh-CN" sz="2400" dirty="0">
                <a:solidFill>
                  <a:srgbClr val="1E1C11"/>
                </a:solidFill>
              </a:rPr>
              <a:t>wo </a:t>
            </a:r>
            <a:r>
              <a:rPr lang="en-US" altLang="zh-CN" sz="2400" dirty="0" err="1">
                <a:solidFill>
                  <a:srgbClr val="1E1C11"/>
                </a:solidFill>
              </a:rPr>
              <a:t>yao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quan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ren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fu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zai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ni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jiao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qian</a:t>
            </a:r>
            <a:r>
              <a:rPr lang="en-US" altLang="zh-CN" sz="2400" dirty="0" smtClean="0">
                <a:solidFill>
                  <a:srgbClr val="1E1C11"/>
                </a:solidFill>
              </a:rPr>
              <a:t>,</a:t>
            </a:r>
          </a:p>
          <a:p>
            <a:pPr algn="r"/>
            <a:r>
              <a:rPr lang="en-US" altLang="zh-CN" sz="2400" dirty="0" smtClean="0">
                <a:solidFill>
                  <a:srgbClr val="1E1C11"/>
                </a:solidFill>
              </a:rPr>
              <a:t>wo </a:t>
            </a:r>
            <a:r>
              <a:rPr lang="en-US" altLang="zh-CN" sz="2400" dirty="0" err="1">
                <a:solidFill>
                  <a:srgbClr val="1E1C11"/>
                </a:solidFill>
              </a:rPr>
              <a:t>yi</a:t>
            </a:r>
            <a:r>
              <a:rPr lang="en-US" altLang="zh-CN" sz="2400" dirty="0">
                <a:solidFill>
                  <a:srgbClr val="1E1C11"/>
                </a:solidFill>
              </a:rPr>
              <a:t> yin </a:t>
            </a:r>
            <a:r>
              <a:rPr lang="en-US" altLang="zh-CN" sz="2400" dirty="0" err="1">
                <a:solidFill>
                  <a:srgbClr val="1E1C11"/>
                </a:solidFill>
              </a:rPr>
              <a:t>ni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zun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rong</a:t>
            </a:r>
            <a:r>
              <a:rPr lang="en-US" altLang="zh-CN" sz="2400" dirty="0">
                <a:solidFill>
                  <a:srgbClr val="1E1C11"/>
                </a:solidFill>
              </a:rPr>
              <a:t> de qi </a:t>
            </a:r>
            <a:r>
              <a:rPr lang="en-US" altLang="zh-CN" sz="2400" dirty="0" err="1">
                <a:solidFill>
                  <a:srgbClr val="1E1C11"/>
                </a:solidFill>
              </a:rPr>
              <a:t>miao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er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qian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bei</a:t>
            </a:r>
            <a:r>
              <a:rPr lang="en-US" altLang="zh-CN" sz="2400" dirty="0" smtClean="0">
                <a:solidFill>
                  <a:srgbClr val="1E1C11"/>
                </a:solidFill>
              </a:rPr>
              <a:t>,</a:t>
            </a:r>
          </a:p>
          <a:p>
            <a:pPr algn="r"/>
            <a:r>
              <a:rPr lang="en-US" altLang="zh-CN" sz="2400" dirty="0" smtClean="0">
                <a:solidFill>
                  <a:srgbClr val="1E1C11"/>
                </a:solidFill>
              </a:rPr>
              <a:t>wo </a:t>
            </a:r>
            <a:r>
              <a:rPr lang="en-US" altLang="zh-CN" sz="2400" dirty="0" err="1">
                <a:solidFill>
                  <a:srgbClr val="1E1C11"/>
                </a:solidFill>
              </a:rPr>
              <a:t>yi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ming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bai</a:t>
            </a:r>
            <a:r>
              <a:rPr lang="en-US" altLang="zh-CN" sz="2400" dirty="0">
                <a:solidFill>
                  <a:srgbClr val="1E1C11"/>
                </a:solidFill>
              </a:rPr>
              <a:t> wo </a:t>
            </a:r>
            <a:r>
              <a:rPr lang="en-US" altLang="zh-CN" sz="2400" dirty="0" err="1">
                <a:solidFill>
                  <a:srgbClr val="1E1C11"/>
                </a:solidFill>
              </a:rPr>
              <a:t>yi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qie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suo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xu</a:t>
            </a:r>
            <a:r>
              <a:rPr lang="en-US" altLang="zh-CN" sz="2400" dirty="0">
                <a:solidFill>
                  <a:srgbClr val="1E1C11"/>
                </a:solidFill>
              </a:rPr>
              <a:t>,</a:t>
            </a:r>
          </a:p>
          <a:p>
            <a:pPr algn="r"/>
            <a:r>
              <a:rPr lang="en-US" altLang="zh-CN" sz="2400" dirty="0" err="1">
                <a:solidFill>
                  <a:srgbClr val="1E1C11"/>
                </a:solidFill>
              </a:rPr>
              <a:t>zai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ni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wu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jin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ai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zhong,zai</a:t>
            </a:r>
            <a:r>
              <a:rPr lang="en-US" altLang="zh-CN" sz="2400" dirty="0" smtClean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ni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wu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jin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ai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zhong</a:t>
            </a:r>
            <a:r>
              <a:rPr lang="en-US" altLang="zh-CN" sz="2400" dirty="0">
                <a:solidFill>
                  <a:srgbClr val="1E1C11"/>
                </a:solidFill>
              </a:rPr>
              <a:t>.</a:t>
            </a:r>
          </a:p>
          <a:p>
            <a:pPr algn="r"/>
            <a:endParaRPr lang="en-US" altLang="zh-CN" sz="2400" b="1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936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13723" y="466607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in</a:t>
            </a:r>
            <a:r>
              <a:rPr lang="zh-CN" altLang="en-US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r>
              <a:rPr lang="zh-CN" altLang="zh-CN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124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13723" y="466607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Verse2</a:t>
            </a:r>
            <a:r>
              <a:rPr lang="zh-CN" altLang="en-US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50000"/>
                  <a:lumOff val="50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40" y="416180"/>
            <a:ext cx="884293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放下我的骄傲，放下一切私愿，单以心灵和诚实敬拜</a:t>
            </a:r>
          </a:p>
          <a:p>
            <a:pPr algn="r"/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超越一切梦想，和名声我寻求你主 </a:t>
            </a:r>
          </a:p>
          <a:p>
            <a:pPr algn="r"/>
            <a:endParaRPr lang="en-US" altLang="zh-CN" sz="1200" dirty="0" smtClean="0">
              <a:solidFill>
                <a:srgbClr val="1E1C11"/>
              </a:solidFill>
            </a:endParaRPr>
          </a:p>
          <a:p>
            <a:pPr algn="r"/>
            <a:r>
              <a:rPr lang="en-US" altLang="zh-CN" sz="2400" dirty="0" smtClean="0">
                <a:solidFill>
                  <a:srgbClr val="1E1C11"/>
                </a:solidFill>
              </a:rPr>
              <a:t>fang </a:t>
            </a:r>
            <a:r>
              <a:rPr lang="en-US" altLang="zh-CN" sz="2400" dirty="0" err="1">
                <a:solidFill>
                  <a:srgbClr val="1E1C11"/>
                </a:solidFill>
              </a:rPr>
              <a:t>xia</a:t>
            </a:r>
            <a:r>
              <a:rPr lang="en-US" altLang="zh-CN" sz="2400" dirty="0">
                <a:solidFill>
                  <a:srgbClr val="1E1C11"/>
                </a:solidFill>
              </a:rPr>
              <a:t> wo de </a:t>
            </a:r>
            <a:r>
              <a:rPr lang="en-US" altLang="zh-CN" sz="2400" dirty="0" err="1">
                <a:solidFill>
                  <a:srgbClr val="1E1C11"/>
                </a:solidFill>
              </a:rPr>
              <a:t>jiao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ao,fang</a:t>
            </a:r>
            <a:r>
              <a:rPr lang="en-US" altLang="zh-CN" sz="2400" dirty="0" smtClean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xia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yi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qie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si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smtClean="0">
                <a:solidFill>
                  <a:srgbClr val="1E1C11"/>
                </a:solidFill>
              </a:rPr>
              <a:t>yuan,</a:t>
            </a:r>
          </a:p>
          <a:p>
            <a:pPr algn="r"/>
            <a:r>
              <a:rPr lang="en-US" altLang="zh-CN" sz="2400" dirty="0" err="1" smtClean="0">
                <a:solidFill>
                  <a:srgbClr val="1E1C11"/>
                </a:solidFill>
              </a:rPr>
              <a:t>dan</a:t>
            </a:r>
            <a:r>
              <a:rPr lang="en-US" altLang="zh-CN" sz="2400" dirty="0" smtClean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yi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xin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lin</a:t>
            </a:r>
            <a:r>
              <a:rPr lang="en-US" altLang="zh-CN" sz="2400" dirty="0">
                <a:solidFill>
                  <a:srgbClr val="1E1C11"/>
                </a:solidFill>
              </a:rPr>
              <a:t> he </a:t>
            </a:r>
            <a:r>
              <a:rPr lang="en-US" altLang="zh-CN" sz="2400" dirty="0" err="1">
                <a:solidFill>
                  <a:srgbClr val="1E1C11"/>
                </a:solidFill>
              </a:rPr>
              <a:t>cheng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shi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jing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bai,chao</a:t>
            </a:r>
            <a:r>
              <a:rPr lang="en-US" altLang="zh-CN" sz="2400" dirty="0" smtClean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yue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yi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qie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meng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xiang</a:t>
            </a:r>
            <a:r>
              <a:rPr lang="en-US" altLang="zh-CN" sz="2400" dirty="0">
                <a:solidFill>
                  <a:srgbClr val="1E1C11"/>
                </a:solidFill>
              </a:rPr>
              <a:t>,</a:t>
            </a:r>
          </a:p>
          <a:p>
            <a:pPr algn="r"/>
            <a:r>
              <a:rPr lang="en-US" altLang="zh-CN" sz="2400" dirty="0">
                <a:solidFill>
                  <a:srgbClr val="1E1C11"/>
                </a:solidFill>
              </a:rPr>
              <a:t>he </a:t>
            </a:r>
            <a:r>
              <a:rPr lang="en-US" altLang="zh-CN" sz="2400" dirty="0" err="1">
                <a:solidFill>
                  <a:srgbClr val="1E1C11"/>
                </a:solidFill>
              </a:rPr>
              <a:t>ming</a:t>
            </a:r>
            <a:r>
              <a:rPr lang="en-US" altLang="zh-CN" sz="2400" dirty="0">
                <a:solidFill>
                  <a:srgbClr val="1E1C11"/>
                </a:solidFill>
              </a:rPr>
              <a:t> sheng wo </a:t>
            </a:r>
            <a:r>
              <a:rPr lang="en-US" altLang="zh-CN" sz="2400" dirty="0" err="1">
                <a:solidFill>
                  <a:srgbClr val="1E1C11"/>
                </a:solidFill>
              </a:rPr>
              <a:t>xun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qiu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ni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zhu</a:t>
            </a:r>
            <a:r>
              <a:rPr lang="en-US" altLang="zh-CN" sz="2400" dirty="0">
                <a:solidFill>
                  <a:srgbClr val="1E1C11"/>
                </a:solidFill>
              </a:rPr>
              <a:t>.</a:t>
            </a:r>
          </a:p>
          <a:p>
            <a:pPr algn="r"/>
            <a:endParaRPr lang="en-US" altLang="zh-CN" sz="2400" b="1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1160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13723" y="466607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Pre-Chorus</a:t>
            </a:r>
            <a:r>
              <a:rPr lang="zh-CN" altLang="en-US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50000"/>
                  <a:lumOff val="50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40" y="416180"/>
            <a:ext cx="88429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耶稣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没有什么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能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与你恩典相比</a:t>
            </a:r>
          </a:p>
          <a:p>
            <a:pPr algn="r"/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救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主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从今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到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永远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我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只寻求你面</a:t>
            </a:r>
          </a:p>
          <a:p>
            <a:pPr algn="r"/>
            <a:endParaRPr lang="en-US" altLang="zh-CN" sz="1200" dirty="0" smtClean="0">
              <a:solidFill>
                <a:srgbClr val="1E1C11"/>
              </a:solidFill>
            </a:endParaRPr>
          </a:p>
          <a:p>
            <a:pPr algn="r"/>
            <a:r>
              <a:rPr lang="en-US" altLang="zh-CN" sz="2400" dirty="0">
                <a:solidFill>
                  <a:srgbClr val="1E1C11"/>
                </a:solidFill>
              </a:rPr>
              <a:t>ye </a:t>
            </a:r>
            <a:r>
              <a:rPr lang="en-US" altLang="zh-CN" sz="2400" dirty="0" err="1">
                <a:solidFill>
                  <a:srgbClr val="1E1C11"/>
                </a:solidFill>
              </a:rPr>
              <a:t>su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mei</a:t>
            </a:r>
            <a:r>
              <a:rPr lang="en-US" altLang="zh-CN" sz="2400" dirty="0">
                <a:solidFill>
                  <a:srgbClr val="1E1C11"/>
                </a:solidFill>
              </a:rPr>
              <a:t> you </a:t>
            </a:r>
            <a:r>
              <a:rPr lang="en-US" altLang="zh-CN" sz="2400" dirty="0" err="1">
                <a:solidFill>
                  <a:srgbClr val="1E1C11"/>
                </a:solidFill>
              </a:rPr>
              <a:t>shen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me,neng</a:t>
            </a:r>
            <a:r>
              <a:rPr lang="en-US" altLang="zh-CN" sz="2400" dirty="0" smtClean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yu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ni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en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dian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xiang</a:t>
            </a:r>
            <a:r>
              <a:rPr lang="en-US" altLang="zh-CN" sz="2400" dirty="0">
                <a:solidFill>
                  <a:srgbClr val="1E1C11"/>
                </a:solidFill>
              </a:rPr>
              <a:t> bi,</a:t>
            </a:r>
          </a:p>
          <a:p>
            <a:pPr algn="r"/>
            <a:r>
              <a:rPr lang="en-US" altLang="zh-CN" sz="2400" dirty="0" err="1">
                <a:solidFill>
                  <a:srgbClr val="1E1C11"/>
                </a:solidFill>
              </a:rPr>
              <a:t>jiu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zhu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cong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jin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dao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yong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yuan,wo</a:t>
            </a:r>
            <a:r>
              <a:rPr lang="en-US" altLang="zh-CN" sz="2400" dirty="0" smtClean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zhi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xun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qiu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ni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mian</a:t>
            </a:r>
            <a:r>
              <a:rPr lang="en-US" altLang="zh-CN" sz="2400" dirty="0">
                <a:solidFill>
                  <a:srgbClr val="1E1C11"/>
                </a:solidFill>
              </a:rPr>
              <a:t>.</a:t>
            </a:r>
          </a:p>
          <a:p>
            <a:pPr algn="r"/>
            <a:endParaRPr lang="en-US" altLang="zh-CN" sz="2400" b="1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666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13723" y="466607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Chorus </a:t>
            </a:r>
            <a:r>
              <a:rPr lang="en-US" altLang="zh-CN" sz="1200" b="1" dirty="0" smtClean="0">
                <a:solidFill>
                  <a:srgbClr val="FF0000"/>
                </a:solidFill>
                <a:latin typeface="Arial"/>
                <a:ea typeface="GB18030 Bitmap"/>
                <a:cs typeface="Arial"/>
              </a:rPr>
              <a:t>*2</a:t>
            </a:r>
            <a:r>
              <a:rPr lang="en-US" altLang="zh-CN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 (end)</a:t>
            </a:r>
            <a:r>
              <a:rPr lang="zh-CN" altLang="en-US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ea typeface="GB18030 Bitmap"/>
                <a:cs typeface="Arial"/>
              </a:rPr>
              <a:t> </a:t>
            </a:r>
            <a:endParaRPr lang="zh-CN" altLang="zh-CN" sz="1200" b="1" dirty="0">
              <a:solidFill>
                <a:schemeClr val="bg1">
                  <a:lumMod val="50000"/>
                  <a:lumOff val="50000"/>
                </a:schemeClr>
              </a:solidFill>
              <a:latin typeface="Arial"/>
              <a:ea typeface="GB18030 Bitmap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40" y="416180"/>
            <a:ext cx="88429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我要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全人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伏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在你脚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前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我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已因你尊荣的奇妙而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谦卑</a:t>
            </a:r>
            <a:endParaRPr lang="en-US" altLang="zh-CN" sz="2800" b="1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  <a:p>
            <a:pPr algn="r"/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我已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明白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我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一切所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需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在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你无尽爱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中</a:t>
            </a:r>
            <a:r>
              <a:rPr lang="en-US" altLang="zh-CN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800" b="1" dirty="0" smtClean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在</a:t>
            </a:r>
            <a:r>
              <a:rPr lang="zh-CN" altLang="en-US" sz="2800" b="1" dirty="0">
                <a:solidFill>
                  <a:srgbClr val="1E1C11"/>
                </a:solidFill>
                <a:latin typeface="黑体"/>
                <a:ea typeface="黑体"/>
                <a:cs typeface="黑体"/>
              </a:rPr>
              <a:t>你无尽爱中</a:t>
            </a:r>
          </a:p>
          <a:p>
            <a:pPr algn="r"/>
            <a:endParaRPr lang="en-US" altLang="zh-CN" sz="1200" dirty="0" smtClean="0">
              <a:solidFill>
                <a:srgbClr val="1E1C11"/>
              </a:solidFill>
            </a:endParaRPr>
          </a:p>
          <a:p>
            <a:pPr algn="r"/>
            <a:r>
              <a:rPr lang="en-US" altLang="zh-CN" sz="2400" dirty="0">
                <a:solidFill>
                  <a:srgbClr val="1E1C11"/>
                </a:solidFill>
              </a:rPr>
              <a:t>wo </a:t>
            </a:r>
            <a:r>
              <a:rPr lang="en-US" altLang="zh-CN" sz="2400" dirty="0" err="1">
                <a:solidFill>
                  <a:srgbClr val="1E1C11"/>
                </a:solidFill>
              </a:rPr>
              <a:t>yao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quan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ren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fu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zai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ni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jiao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qian</a:t>
            </a:r>
            <a:r>
              <a:rPr lang="en-US" altLang="zh-CN" sz="2400" dirty="0" smtClean="0">
                <a:solidFill>
                  <a:srgbClr val="1E1C11"/>
                </a:solidFill>
              </a:rPr>
              <a:t>,</a:t>
            </a:r>
          </a:p>
          <a:p>
            <a:pPr algn="r"/>
            <a:r>
              <a:rPr lang="en-US" altLang="zh-CN" sz="2400" dirty="0" smtClean="0">
                <a:solidFill>
                  <a:srgbClr val="1E1C11"/>
                </a:solidFill>
              </a:rPr>
              <a:t>wo </a:t>
            </a:r>
            <a:r>
              <a:rPr lang="en-US" altLang="zh-CN" sz="2400" dirty="0" err="1">
                <a:solidFill>
                  <a:srgbClr val="1E1C11"/>
                </a:solidFill>
              </a:rPr>
              <a:t>yi</a:t>
            </a:r>
            <a:r>
              <a:rPr lang="en-US" altLang="zh-CN" sz="2400" dirty="0">
                <a:solidFill>
                  <a:srgbClr val="1E1C11"/>
                </a:solidFill>
              </a:rPr>
              <a:t> yin </a:t>
            </a:r>
            <a:r>
              <a:rPr lang="en-US" altLang="zh-CN" sz="2400" dirty="0" err="1">
                <a:solidFill>
                  <a:srgbClr val="1E1C11"/>
                </a:solidFill>
              </a:rPr>
              <a:t>ni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zun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rong</a:t>
            </a:r>
            <a:r>
              <a:rPr lang="en-US" altLang="zh-CN" sz="2400" dirty="0">
                <a:solidFill>
                  <a:srgbClr val="1E1C11"/>
                </a:solidFill>
              </a:rPr>
              <a:t> de qi </a:t>
            </a:r>
            <a:r>
              <a:rPr lang="en-US" altLang="zh-CN" sz="2400" dirty="0" err="1">
                <a:solidFill>
                  <a:srgbClr val="1E1C11"/>
                </a:solidFill>
              </a:rPr>
              <a:t>miao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er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qian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bei</a:t>
            </a:r>
            <a:r>
              <a:rPr lang="en-US" altLang="zh-CN" sz="2400" dirty="0" smtClean="0">
                <a:solidFill>
                  <a:srgbClr val="1E1C11"/>
                </a:solidFill>
              </a:rPr>
              <a:t>,</a:t>
            </a:r>
          </a:p>
          <a:p>
            <a:pPr algn="r"/>
            <a:r>
              <a:rPr lang="en-US" altLang="zh-CN" sz="2400" dirty="0" smtClean="0">
                <a:solidFill>
                  <a:srgbClr val="1E1C11"/>
                </a:solidFill>
              </a:rPr>
              <a:t>wo </a:t>
            </a:r>
            <a:r>
              <a:rPr lang="en-US" altLang="zh-CN" sz="2400" dirty="0" err="1">
                <a:solidFill>
                  <a:srgbClr val="1E1C11"/>
                </a:solidFill>
              </a:rPr>
              <a:t>yi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ming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bai</a:t>
            </a:r>
            <a:r>
              <a:rPr lang="en-US" altLang="zh-CN" sz="2400" dirty="0">
                <a:solidFill>
                  <a:srgbClr val="1E1C11"/>
                </a:solidFill>
              </a:rPr>
              <a:t> wo </a:t>
            </a:r>
            <a:r>
              <a:rPr lang="en-US" altLang="zh-CN" sz="2400" dirty="0" err="1">
                <a:solidFill>
                  <a:srgbClr val="1E1C11"/>
                </a:solidFill>
              </a:rPr>
              <a:t>yi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qie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suo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xu</a:t>
            </a:r>
            <a:r>
              <a:rPr lang="en-US" altLang="zh-CN" sz="2400" dirty="0">
                <a:solidFill>
                  <a:srgbClr val="1E1C11"/>
                </a:solidFill>
              </a:rPr>
              <a:t>,</a:t>
            </a:r>
          </a:p>
          <a:p>
            <a:pPr algn="r"/>
            <a:r>
              <a:rPr lang="en-US" altLang="zh-CN" sz="2400" dirty="0" err="1">
                <a:solidFill>
                  <a:srgbClr val="1E1C11"/>
                </a:solidFill>
              </a:rPr>
              <a:t>zai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ni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wu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jin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ai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 smtClean="0">
                <a:solidFill>
                  <a:srgbClr val="1E1C11"/>
                </a:solidFill>
              </a:rPr>
              <a:t>zhong,zai</a:t>
            </a:r>
            <a:r>
              <a:rPr lang="en-US" altLang="zh-CN" sz="2400" dirty="0" smtClean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ni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wu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jin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ai</a:t>
            </a:r>
            <a:r>
              <a:rPr lang="en-US" altLang="zh-CN" sz="2400" dirty="0">
                <a:solidFill>
                  <a:srgbClr val="1E1C11"/>
                </a:solidFill>
              </a:rPr>
              <a:t> </a:t>
            </a:r>
            <a:r>
              <a:rPr lang="en-US" altLang="zh-CN" sz="2400" dirty="0" err="1">
                <a:solidFill>
                  <a:srgbClr val="1E1C11"/>
                </a:solidFill>
              </a:rPr>
              <a:t>zhong</a:t>
            </a:r>
            <a:r>
              <a:rPr lang="en-US" altLang="zh-CN" sz="2400" dirty="0">
                <a:solidFill>
                  <a:srgbClr val="1E1C11"/>
                </a:solidFill>
              </a:rPr>
              <a:t>.</a:t>
            </a:r>
          </a:p>
          <a:p>
            <a:pPr algn="r"/>
            <a:endParaRPr lang="en-US" altLang="zh-CN" sz="2400" b="1" dirty="0" smtClean="0">
              <a:solidFill>
                <a:srgbClr val="1E1C1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776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1391</TotalTime>
  <Words>407</Words>
  <Application>Microsoft Office PowerPoint</Application>
  <PresentationFormat>全屏显示(16:9)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GB18030 Bitmap</vt:lpstr>
      <vt:lpstr>方正舒体</vt:lpstr>
      <vt:lpstr>黑体</vt:lpstr>
      <vt:lpstr>宋体</vt:lpstr>
      <vt:lpstr>Arial</vt:lpstr>
      <vt:lpstr>Calibri</vt:lpstr>
      <vt:lpstr> 黑色 </vt:lpstr>
      <vt:lpstr>无尽的爱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无尽的爱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He Runzi</cp:lastModifiedBy>
  <cp:revision>55</cp:revision>
  <dcterms:created xsi:type="dcterms:W3CDTF">2017-11-14T11:57:58Z</dcterms:created>
  <dcterms:modified xsi:type="dcterms:W3CDTF">2018-09-20T07:35:51Z</dcterms:modified>
</cp:coreProperties>
</file>