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78" r:id="rId6"/>
    <p:sldId id="276" r:id="rId7"/>
    <p:sldId id="274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0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8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8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9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9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5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656" y="4005219"/>
            <a:ext cx="9727307" cy="964912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1A2B1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求</a:t>
            </a:r>
            <a:r>
              <a:rPr lang="zh-CN" altLang="en-US" sz="8000" b="1" dirty="0" smtClean="0">
                <a:solidFill>
                  <a:srgbClr val="1A2B1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你开启我心眼</a:t>
            </a:r>
            <a:endParaRPr lang="zh-CN" altLang="en-US" sz="8000" b="1" dirty="0">
              <a:solidFill>
                <a:srgbClr val="1A2B1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2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298" y="6284354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In 4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9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145596"/>
            <a:ext cx="1143714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TW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主求祢開啟我</a:t>
            </a:r>
            <a:r>
              <a:rPr lang="zh-TW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心眼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zh-TW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求</a:t>
            </a:r>
            <a:r>
              <a:rPr lang="zh-TW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祢開啟我的心</a:t>
            </a:r>
          </a:p>
          <a:p>
            <a:pPr lvl="0" algn="r">
              <a:defRPr/>
            </a:pPr>
            <a:r>
              <a:rPr lang="zh-TW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我要看見</a:t>
            </a:r>
            <a:r>
              <a:rPr lang="zh-TW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祢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zh-TW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</a:t>
            </a:r>
            <a:r>
              <a:rPr lang="zh-TW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要看見祢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rgbClr val="000000"/>
                </a:solidFill>
              </a:rPr>
              <a:t>zhu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qiu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kai qi wo </a:t>
            </a:r>
            <a:r>
              <a:rPr lang="en-US" altLang="zh-CN" sz="2800" dirty="0" err="1">
                <a:solidFill>
                  <a:srgbClr val="000000"/>
                </a:solidFill>
              </a:rPr>
              <a:t>xin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yan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qiu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kai qi wo de </a:t>
            </a:r>
            <a:r>
              <a:rPr lang="en-US" altLang="zh-CN" sz="2800" dirty="0" err="1">
                <a:solidFill>
                  <a:srgbClr val="000000"/>
                </a:solidFill>
              </a:rPr>
              <a:t>xin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wo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jian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ni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wo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jian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*2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6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4146522"/>
            <a:ext cx="1154575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要看見祢已被高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舉，彰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顯在祢榮耀的光中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澆灌祢愛和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能力，我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們唱</a:t>
            </a:r>
            <a:r>
              <a:rPr lang="en-US" altLang="zh-CN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Holy, Holy </a:t>
            </a:r>
            <a:r>
              <a:rPr lang="en-US" altLang="zh-CN" sz="3600" b="1" dirty="0" err="1">
                <a:solidFill>
                  <a:srgbClr val="000000"/>
                </a:solidFill>
                <a:latin typeface="黑体"/>
                <a:ea typeface="黑体"/>
                <a:cs typeface="黑体"/>
              </a:rPr>
              <a:t>Holy</a:t>
            </a:r>
            <a:endParaRPr lang="en-US" altLang="zh-CN" sz="36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jian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bei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gao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ju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zhang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xian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zai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rong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de </a:t>
            </a:r>
            <a:r>
              <a:rPr lang="en-US" altLang="zh-CN" sz="2800" dirty="0" err="1">
                <a:solidFill>
                  <a:srgbClr val="000000"/>
                </a:solidFill>
              </a:rPr>
              <a:t>guang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zhong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rgbClr val="000000"/>
                </a:solidFill>
              </a:rPr>
              <a:t>jiao</a:t>
            </a:r>
            <a:r>
              <a:rPr lang="en-US" altLang="zh-CN" sz="2800" dirty="0">
                <a:solidFill>
                  <a:srgbClr val="000000"/>
                </a:solidFill>
              </a:rPr>
              <a:t> guan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ai</a:t>
            </a:r>
            <a:r>
              <a:rPr lang="en-US" altLang="zh-CN" sz="2800" dirty="0">
                <a:solidFill>
                  <a:srgbClr val="000000"/>
                </a:solidFill>
              </a:rPr>
              <a:t> he </a:t>
            </a:r>
            <a:r>
              <a:rPr lang="en-US" altLang="zh-CN" sz="2800" dirty="0" err="1">
                <a:solidFill>
                  <a:srgbClr val="000000"/>
                </a:solidFill>
              </a:rPr>
              <a:t>neng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l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iwo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men </a:t>
            </a:r>
            <a:r>
              <a:rPr lang="en-US" altLang="zh-CN" sz="2800" dirty="0" err="1">
                <a:solidFill>
                  <a:srgbClr val="000000"/>
                </a:solidFill>
              </a:rPr>
              <a:t>chang</a:t>
            </a:r>
            <a:r>
              <a:rPr lang="en-US" altLang="zh-CN" sz="2800" dirty="0">
                <a:solidFill>
                  <a:srgbClr val="000000"/>
                </a:solidFill>
              </a:rPr>
              <a:t> Holy </a:t>
            </a:r>
            <a:r>
              <a:rPr lang="en-US" altLang="zh-CN" sz="2800" dirty="0" err="1">
                <a:solidFill>
                  <a:srgbClr val="000000"/>
                </a:solidFill>
              </a:rPr>
              <a:t>Holy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Holy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5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145596"/>
            <a:ext cx="1143714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TW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主求祢開啟我</a:t>
            </a:r>
            <a:r>
              <a:rPr lang="zh-TW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心眼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zh-TW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求</a:t>
            </a:r>
            <a:r>
              <a:rPr lang="zh-TW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祢開啟我的心</a:t>
            </a:r>
          </a:p>
          <a:p>
            <a:pPr lvl="0" algn="r">
              <a:defRPr/>
            </a:pPr>
            <a:r>
              <a:rPr lang="zh-TW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我要看見</a:t>
            </a:r>
            <a:r>
              <a:rPr lang="zh-TW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祢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zh-TW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</a:t>
            </a:r>
            <a:r>
              <a:rPr lang="zh-TW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要看見祢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rgbClr val="000000"/>
                </a:solidFill>
              </a:rPr>
              <a:t>zhu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qiu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kai qi wo </a:t>
            </a:r>
            <a:r>
              <a:rPr lang="en-US" altLang="zh-CN" sz="2800" dirty="0" err="1">
                <a:solidFill>
                  <a:srgbClr val="000000"/>
                </a:solidFill>
              </a:rPr>
              <a:t>xin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yan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qiu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kai qi wo de </a:t>
            </a:r>
            <a:r>
              <a:rPr lang="en-US" altLang="zh-CN" sz="2800" dirty="0" err="1">
                <a:solidFill>
                  <a:srgbClr val="000000"/>
                </a:solidFill>
              </a:rPr>
              <a:t>xin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wo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jian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ni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wo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jian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*2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8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4146522"/>
            <a:ext cx="1154575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要看見祢已被高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舉，彰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顯在祢榮耀的光中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澆灌祢愛和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能力，我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們唱</a:t>
            </a:r>
            <a:r>
              <a:rPr lang="en-US" altLang="zh-CN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Holy, Holy </a:t>
            </a:r>
            <a:r>
              <a:rPr lang="en-US" altLang="zh-CN" sz="3600" b="1" dirty="0" err="1">
                <a:solidFill>
                  <a:srgbClr val="000000"/>
                </a:solidFill>
                <a:latin typeface="黑体"/>
                <a:ea typeface="黑体"/>
                <a:cs typeface="黑体"/>
              </a:rPr>
              <a:t>Holy</a:t>
            </a:r>
            <a:endParaRPr lang="en-US" altLang="zh-CN" sz="36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jian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bei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gao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ju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zhang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xian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zai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rong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de </a:t>
            </a:r>
            <a:r>
              <a:rPr lang="en-US" altLang="zh-CN" sz="2800" dirty="0" err="1">
                <a:solidFill>
                  <a:srgbClr val="000000"/>
                </a:solidFill>
              </a:rPr>
              <a:t>guang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zhong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rgbClr val="000000"/>
                </a:solidFill>
              </a:rPr>
              <a:t>jiao</a:t>
            </a:r>
            <a:r>
              <a:rPr lang="en-US" altLang="zh-CN" sz="2800" dirty="0">
                <a:solidFill>
                  <a:srgbClr val="000000"/>
                </a:solidFill>
              </a:rPr>
              <a:t> guan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ai</a:t>
            </a:r>
            <a:r>
              <a:rPr lang="en-US" altLang="zh-CN" sz="2800" dirty="0">
                <a:solidFill>
                  <a:srgbClr val="000000"/>
                </a:solidFill>
              </a:rPr>
              <a:t> he </a:t>
            </a:r>
            <a:r>
              <a:rPr lang="en-US" altLang="zh-CN" sz="2800" dirty="0" err="1">
                <a:solidFill>
                  <a:srgbClr val="000000"/>
                </a:solidFill>
              </a:rPr>
              <a:t>neng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l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iwo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men </a:t>
            </a:r>
            <a:r>
              <a:rPr lang="en-US" altLang="zh-CN" sz="2800" dirty="0" err="1">
                <a:solidFill>
                  <a:srgbClr val="000000"/>
                </a:solidFill>
              </a:rPr>
              <a:t>chang</a:t>
            </a:r>
            <a:r>
              <a:rPr lang="en-US" altLang="zh-CN" sz="2800" dirty="0">
                <a:solidFill>
                  <a:srgbClr val="000000"/>
                </a:solidFill>
              </a:rPr>
              <a:t> Holy </a:t>
            </a:r>
            <a:r>
              <a:rPr lang="en-US" altLang="zh-CN" sz="2800" dirty="0" err="1">
                <a:solidFill>
                  <a:srgbClr val="000000"/>
                </a:solidFill>
              </a:rPr>
              <a:t>Holy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Holy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*2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145596"/>
            <a:ext cx="1143714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Holy, Holy, </a:t>
            </a:r>
            <a:r>
              <a:rPr lang="en-US" altLang="zh-TW" sz="3600" b="1" dirty="0" err="1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Holy,Holy</a:t>
            </a:r>
            <a:r>
              <a:rPr lang="en-US" altLang="zh-TW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, Holy, Holy</a:t>
            </a:r>
          </a:p>
          <a:p>
            <a:pPr lvl="0" algn="r"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Holy, Holy </a:t>
            </a:r>
            <a:r>
              <a:rPr lang="en-US" altLang="zh-TW" sz="3600" b="1" dirty="0" err="1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Holy</a:t>
            </a:r>
            <a:r>
              <a:rPr lang="en-US" altLang="zh-TW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TW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我要</a:t>
            </a:r>
            <a:r>
              <a:rPr lang="zh-TW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看見祢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smtClean="0">
                <a:solidFill>
                  <a:srgbClr val="000000"/>
                </a:solidFill>
              </a:rPr>
              <a:t>Holy</a:t>
            </a:r>
            <a:r>
              <a:rPr lang="en-US" altLang="zh-CN" sz="2800" dirty="0">
                <a:solidFill>
                  <a:srgbClr val="000000"/>
                </a:solidFill>
              </a:rPr>
              <a:t>, Holy,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Holy,Holy</a:t>
            </a:r>
            <a:r>
              <a:rPr lang="en-US" altLang="zh-CN" sz="2800" dirty="0">
                <a:solidFill>
                  <a:srgbClr val="000000"/>
                </a:solidFill>
              </a:rPr>
              <a:t>, Holy, Holy</a:t>
            </a: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Holy, Holy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Holy</a:t>
            </a:r>
            <a:r>
              <a:rPr lang="en-US" altLang="zh-CN" sz="2800" dirty="0" smtClean="0">
                <a:solidFill>
                  <a:srgbClr val="000000"/>
                </a:solidFill>
              </a:rPr>
              <a:t>, wo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jian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0" algn="r"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1374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200" b="1" dirty="0" smtClean="0">
                <a:solidFill>
                  <a:prstClr val="black"/>
                </a:solidFill>
                <a:latin typeface="Arial"/>
                <a:ea typeface="GB18030 Bitmap"/>
                <a:cs typeface="Arial"/>
              </a:rPr>
              <a:t>Bridge 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/>
                <a:ea typeface="GB18030 Bitmap"/>
                <a:cs typeface="Arial"/>
              </a:rPr>
              <a:t>*4  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ea typeface="GB18030 Bitmap"/>
                <a:cs typeface="Arial"/>
              </a:rPr>
              <a:t>(end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ea typeface="GB18030 Bitmap"/>
                <a:cs typeface="Arial"/>
              </a:rPr>
              <a:t>)</a:t>
            </a:r>
            <a:r>
              <a:rPr lang="zh-CN" altLang="en-US" sz="1200" b="1" dirty="0">
                <a:solidFill>
                  <a:prstClr val="black"/>
                </a:solidFill>
                <a:latin typeface="Arial"/>
                <a:ea typeface="GB18030 Bitmap"/>
                <a:cs typeface="Arial"/>
              </a:rPr>
              <a:t> 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5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8656" y="4005219"/>
            <a:ext cx="9727307" cy="964912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1A2B1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求</a:t>
            </a:r>
            <a:r>
              <a:rPr lang="zh-CN" altLang="en-US" sz="8000" b="1" dirty="0" smtClean="0">
                <a:solidFill>
                  <a:srgbClr val="1A2B1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你开启我心眼</a:t>
            </a:r>
            <a:endParaRPr lang="zh-CN" altLang="en-US" sz="8000" b="1" dirty="0">
              <a:solidFill>
                <a:srgbClr val="1A2B1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5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305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GB18030 Bitmap</vt:lpstr>
      <vt:lpstr>等线</vt:lpstr>
      <vt:lpstr>等线 Light</vt:lpstr>
      <vt:lpstr>黑体</vt:lpstr>
      <vt:lpstr>华文行楷</vt:lpstr>
      <vt:lpstr>Arial</vt:lpstr>
      <vt:lpstr>Office 主题​​</vt:lpstr>
      <vt:lpstr>求你开启我心眼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求你开启我心眼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Runzi</dc:creator>
  <cp:lastModifiedBy>He Runzi</cp:lastModifiedBy>
  <cp:revision>5</cp:revision>
  <dcterms:created xsi:type="dcterms:W3CDTF">2018-07-24T01:43:38Z</dcterms:created>
  <dcterms:modified xsi:type="dcterms:W3CDTF">2018-09-20T07:13:25Z</dcterms:modified>
</cp:coreProperties>
</file>