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2" r:id="rId4"/>
    <p:sldId id="280" r:id="rId5"/>
    <p:sldId id="283" r:id="rId6"/>
    <p:sldId id="284" r:id="rId7"/>
    <p:sldId id="259" r:id="rId8"/>
    <p:sldId id="281" r:id="rId9"/>
    <p:sldId id="285" r:id="rId10"/>
    <p:sldId id="286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0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8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8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9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4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9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9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A685-24A6-4ED2-A889-E650E89086B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B70C-5E7D-4B27-A561-8D4CA766A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5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294" y="3857735"/>
            <a:ext cx="9727307" cy="964912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1A2B1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神要开道路</a:t>
            </a:r>
            <a:endParaRPr lang="zh-CN" altLang="en-US" sz="9600" b="1" dirty="0">
              <a:solidFill>
                <a:srgbClr val="1A2B1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2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401" y="4146522"/>
            <a:ext cx="11545757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祂是我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引导，领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我靠近祂怀抱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爱和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力量，日日帮助，祂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要开道路 祂要开道路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Ta </a:t>
            </a:r>
            <a:r>
              <a:rPr lang="en-US" altLang="zh-CN" sz="2800" dirty="0" err="1">
                <a:solidFill>
                  <a:srgbClr val="000000"/>
                </a:solidFill>
              </a:rPr>
              <a:t>shi</a:t>
            </a:r>
            <a:r>
              <a:rPr lang="en-US" altLang="zh-CN" sz="2800" dirty="0">
                <a:solidFill>
                  <a:srgbClr val="000000"/>
                </a:solidFill>
              </a:rPr>
              <a:t> wo yin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dao,Ling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wo </a:t>
            </a:r>
            <a:r>
              <a:rPr lang="en-US" altLang="zh-CN" sz="2800" dirty="0" err="1">
                <a:solidFill>
                  <a:srgbClr val="000000"/>
                </a:solidFill>
              </a:rPr>
              <a:t>kao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jin</a:t>
            </a:r>
            <a:r>
              <a:rPr lang="en-US" altLang="zh-CN" sz="2800" dirty="0">
                <a:solidFill>
                  <a:srgbClr val="000000"/>
                </a:solidFill>
              </a:rPr>
              <a:t> ta </a:t>
            </a:r>
            <a:r>
              <a:rPr lang="en-US" altLang="zh-CN" sz="2800" dirty="0" err="1">
                <a:solidFill>
                  <a:srgbClr val="000000"/>
                </a:solidFill>
              </a:rPr>
              <a:t>huai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bao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Ai he li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liang,Ri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ri</a:t>
            </a:r>
            <a:r>
              <a:rPr lang="en-US" altLang="zh-CN" sz="2800" dirty="0">
                <a:solidFill>
                  <a:srgbClr val="000000"/>
                </a:solidFill>
              </a:rPr>
              <a:t> bang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zhu,Ta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kai </a:t>
            </a:r>
            <a:r>
              <a:rPr lang="en-US" altLang="zh-CN" sz="2800" dirty="0" err="1">
                <a:solidFill>
                  <a:srgbClr val="000000"/>
                </a:solidFill>
              </a:rPr>
              <a:t>dao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lu,Ta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kai </a:t>
            </a:r>
            <a:r>
              <a:rPr lang="en-US" altLang="zh-CN" sz="2800" dirty="0" err="1">
                <a:solidFill>
                  <a:srgbClr val="000000"/>
                </a:solidFill>
              </a:rPr>
              <a:t>dao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lu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</a:p>
          <a:p>
            <a:pPr lvl="0" algn="r"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(end)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4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294" y="3857735"/>
            <a:ext cx="9727307" cy="964912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1A2B1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神要开道路</a:t>
            </a:r>
            <a:endParaRPr lang="zh-CN" altLang="en-US" sz="9600" b="1" dirty="0">
              <a:solidFill>
                <a:srgbClr val="1A2B1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9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2298" y="6284354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In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6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9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401" y="4146522"/>
            <a:ext cx="115457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神要开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道路，在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旷野无路之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处，</a:t>
            </a:r>
            <a:endParaRPr lang="en-US" altLang="zh-CN" sz="36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r">
              <a:defRPr/>
            </a:pP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虽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未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看见，祂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已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看顾，祂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要为我开道路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smtClean="0">
                <a:solidFill>
                  <a:srgbClr val="000000"/>
                </a:solidFill>
              </a:rPr>
              <a:t>Shen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kai </a:t>
            </a:r>
            <a:r>
              <a:rPr lang="en-US" altLang="zh-CN" sz="2800" dirty="0" err="1">
                <a:solidFill>
                  <a:srgbClr val="000000"/>
                </a:solidFill>
              </a:rPr>
              <a:t>dao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lu,Zai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kuang</a:t>
            </a:r>
            <a:r>
              <a:rPr lang="en-US" altLang="zh-CN" sz="2800" dirty="0">
                <a:solidFill>
                  <a:srgbClr val="000000"/>
                </a:solidFill>
              </a:rPr>
              <a:t> ye </a:t>
            </a:r>
            <a:r>
              <a:rPr lang="en-US" altLang="zh-CN" sz="2800" dirty="0" err="1">
                <a:solidFill>
                  <a:srgbClr val="000000"/>
                </a:solidFill>
              </a:rPr>
              <a:t>wu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lu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zhi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chu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Sui </a:t>
            </a:r>
            <a:r>
              <a:rPr lang="en-US" altLang="zh-CN" sz="2800" dirty="0" err="1">
                <a:solidFill>
                  <a:srgbClr val="000000"/>
                </a:solidFill>
              </a:rPr>
              <a:t>wei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jian,Ta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gu,Ta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wei</a:t>
            </a:r>
            <a:r>
              <a:rPr lang="en-US" altLang="zh-CN" sz="2800" dirty="0">
                <a:solidFill>
                  <a:srgbClr val="000000"/>
                </a:solidFill>
              </a:rPr>
              <a:t> wo kai </a:t>
            </a:r>
            <a:r>
              <a:rPr lang="en-US" altLang="zh-CN" sz="2800" dirty="0" err="1">
                <a:solidFill>
                  <a:srgbClr val="000000"/>
                </a:solidFill>
              </a:rPr>
              <a:t>dao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lu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</a:p>
          <a:p>
            <a:pPr lvl="0" algn="r"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401" y="4146522"/>
            <a:ext cx="11545757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祂是我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引导，领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我靠近祂怀抱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爱和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力量，日日帮助，祂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要开道路 祂要开道路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Ta </a:t>
            </a:r>
            <a:r>
              <a:rPr lang="en-US" altLang="zh-CN" sz="2800" dirty="0" err="1">
                <a:solidFill>
                  <a:srgbClr val="000000"/>
                </a:solidFill>
              </a:rPr>
              <a:t>shi</a:t>
            </a:r>
            <a:r>
              <a:rPr lang="en-US" altLang="zh-CN" sz="2800" dirty="0">
                <a:solidFill>
                  <a:srgbClr val="000000"/>
                </a:solidFill>
              </a:rPr>
              <a:t> wo yin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dao,Ling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wo </a:t>
            </a:r>
            <a:r>
              <a:rPr lang="en-US" altLang="zh-CN" sz="2800" dirty="0" err="1">
                <a:solidFill>
                  <a:srgbClr val="000000"/>
                </a:solidFill>
              </a:rPr>
              <a:t>kao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jin</a:t>
            </a:r>
            <a:r>
              <a:rPr lang="en-US" altLang="zh-CN" sz="2800" dirty="0">
                <a:solidFill>
                  <a:srgbClr val="000000"/>
                </a:solidFill>
              </a:rPr>
              <a:t> ta </a:t>
            </a:r>
            <a:r>
              <a:rPr lang="en-US" altLang="zh-CN" sz="2800" dirty="0" err="1">
                <a:solidFill>
                  <a:srgbClr val="000000"/>
                </a:solidFill>
              </a:rPr>
              <a:t>huai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bao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Ai he li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liang,Ri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ri</a:t>
            </a:r>
            <a:r>
              <a:rPr lang="en-US" altLang="zh-CN" sz="2800" dirty="0">
                <a:solidFill>
                  <a:srgbClr val="000000"/>
                </a:solidFill>
              </a:rPr>
              <a:t> bang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zhu,Ta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kai </a:t>
            </a:r>
            <a:r>
              <a:rPr lang="en-US" altLang="zh-CN" sz="2800" dirty="0" err="1">
                <a:solidFill>
                  <a:srgbClr val="000000"/>
                </a:solidFill>
              </a:rPr>
              <a:t>dao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lu,Ta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kai </a:t>
            </a:r>
            <a:r>
              <a:rPr lang="en-US" altLang="zh-CN" sz="2800" dirty="0" err="1">
                <a:solidFill>
                  <a:srgbClr val="000000"/>
                </a:solidFill>
              </a:rPr>
              <a:t>dao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lu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</a:p>
          <a:p>
            <a:pPr lvl="0" algn="r"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401" y="4146522"/>
            <a:ext cx="115457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神要开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道路，在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旷野无路之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处，</a:t>
            </a:r>
            <a:endParaRPr lang="en-US" altLang="zh-CN" sz="36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r">
              <a:defRPr/>
            </a:pP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虽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未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看见，祂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已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看顾，祂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要为我开道路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smtClean="0">
                <a:solidFill>
                  <a:srgbClr val="000000"/>
                </a:solidFill>
              </a:rPr>
              <a:t>Shen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kai </a:t>
            </a:r>
            <a:r>
              <a:rPr lang="en-US" altLang="zh-CN" sz="2800" dirty="0" err="1">
                <a:solidFill>
                  <a:srgbClr val="000000"/>
                </a:solidFill>
              </a:rPr>
              <a:t>dao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lu,Zai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kuang</a:t>
            </a:r>
            <a:r>
              <a:rPr lang="en-US" altLang="zh-CN" sz="2800" dirty="0">
                <a:solidFill>
                  <a:srgbClr val="000000"/>
                </a:solidFill>
              </a:rPr>
              <a:t> ye </a:t>
            </a:r>
            <a:r>
              <a:rPr lang="en-US" altLang="zh-CN" sz="2800" dirty="0" err="1">
                <a:solidFill>
                  <a:srgbClr val="000000"/>
                </a:solidFill>
              </a:rPr>
              <a:t>wu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lu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zhi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chu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Sui </a:t>
            </a:r>
            <a:r>
              <a:rPr lang="en-US" altLang="zh-CN" sz="2800" dirty="0" err="1">
                <a:solidFill>
                  <a:srgbClr val="000000"/>
                </a:solidFill>
              </a:rPr>
              <a:t>wei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jian,Ta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gu,Ta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wei</a:t>
            </a:r>
            <a:r>
              <a:rPr lang="en-US" altLang="zh-CN" sz="2800" dirty="0">
                <a:solidFill>
                  <a:srgbClr val="000000"/>
                </a:solidFill>
              </a:rPr>
              <a:t> wo kai </a:t>
            </a:r>
            <a:r>
              <a:rPr lang="en-US" altLang="zh-CN" sz="2800" dirty="0" err="1">
                <a:solidFill>
                  <a:srgbClr val="000000"/>
                </a:solidFill>
              </a:rPr>
              <a:t>dao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lu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</a:p>
          <a:p>
            <a:pPr lvl="0" algn="r"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8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401" y="4146522"/>
            <a:ext cx="11545757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祂是我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引导，领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我靠近祂怀抱</a:t>
            </a:r>
          </a:p>
          <a:p>
            <a:pPr lvl="0" algn="r"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爱和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力量，日日帮助，祂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要开道路 祂要开道路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Ta </a:t>
            </a:r>
            <a:r>
              <a:rPr lang="en-US" altLang="zh-CN" sz="2800" dirty="0" err="1">
                <a:solidFill>
                  <a:srgbClr val="000000"/>
                </a:solidFill>
              </a:rPr>
              <a:t>shi</a:t>
            </a:r>
            <a:r>
              <a:rPr lang="en-US" altLang="zh-CN" sz="2800" dirty="0">
                <a:solidFill>
                  <a:srgbClr val="000000"/>
                </a:solidFill>
              </a:rPr>
              <a:t> wo yin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dao,Ling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wo </a:t>
            </a:r>
            <a:r>
              <a:rPr lang="en-US" altLang="zh-CN" sz="2800" dirty="0" err="1">
                <a:solidFill>
                  <a:srgbClr val="000000"/>
                </a:solidFill>
              </a:rPr>
              <a:t>kao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jin</a:t>
            </a:r>
            <a:r>
              <a:rPr lang="en-US" altLang="zh-CN" sz="2800" dirty="0">
                <a:solidFill>
                  <a:srgbClr val="000000"/>
                </a:solidFill>
              </a:rPr>
              <a:t> ta </a:t>
            </a:r>
            <a:r>
              <a:rPr lang="en-US" altLang="zh-CN" sz="2800" dirty="0" err="1">
                <a:solidFill>
                  <a:srgbClr val="000000"/>
                </a:solidFill>
              </a:rPr>
              <a:t>huai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bao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Ai he li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liang,Ri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ri</a:t>
            </a:r>
            <a:r>
              <a:rPr lang="en-US" altLang="zh-CN" sz="2800" dirty="0">
                <a:solidFill>
                  <a:srgbClr val="000000"/>
                </a:solidFill>
              </a:rPr>
              <a:t> bang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zhu,Ta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kai </a:t>
            </a:r>
            <a:r>
              <a:rPr lang="en-US" altLang="zh-CN" sz="2800" dirty="0" err="1">
                <a:solidFill>
                  <a:srgbClr val="000000"/>
                </a:solidFill>
              </a:rPr>
              <a:t>dao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lu,Ta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kai </a:t>
            </a:r>
            <a:r>
              <a:rPr lang="en-US" altLang="zh-CN" sz="2800" dirty="0" err="1">
                <a:solidFill>
                  <a:srgbClr val="000000"/>
                </a:solidFill>
              </a:rPr>
              <a:t>dao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lu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</a:p>
          <a:p>
            <a:pPr lvl="0" algn="r"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19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48" y="4145596"/>
            <a:ext cx="1143714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祂必在旷野里开道路 </a:t>
            </a:r>
          </a:p>
          <a:p>
            <a:pPr lvl="0" algn="r">
              <a:defRPr/>
            </a:pP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引领我，在沙漠中开江河供应我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smtClean="0">
                <a:solidFill>
                  <a:srgbClr val="000000"/>
                </a:solidFill>
              </a:rPr>
              <a:t>Ta </a:t>
            </a:r>
            <a:r>
              <a:rPr lang="en-US" altLang="zh-CN" sz="2800" dirty="0">
                <a:solidFill>
                  <a:srgbClr val="000000"/>
                </a:solidFill>
              </a:rPr>
              <a:t>bi </a:t>
            </a:r>
            <a:r>
              <a:rPr lang="en-US" altLang="zh-CN" sz="2800" dirty="0" err="1">
                <a:solidFill>
                  <a:srgbClr val="000000"/>
                </a:solidFill>
              </a:rPr>
              <a:t>zai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kuang</a:t>
            </a:r>
            <a:r>
              <a:rPr lang="en-US" altLang="zh-CN" sz="2800" dirty="0">
                <a:solidFill>
                  <a:srgbClr val="000000"/>
                </a:solidFill>
              </a:rPr>
              <a:t> ye li kai </a:t>
            </a:r>
            <a:r>
              <a:rPr lang="en-US" altLang="zh-CN" sz="2800" dirty="0" err="1">
                <a:solidFill>
                  <a:srgbClr val="000000"/>
                </a:solidFill>
              </a:rPr>
              <a:t>dao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lu</a:t>
            </a:r>
            <a:r>
              <a:rPr lang="en-US" altLang="zh-CN" sz="2800" dirty="0">
                <a:solidFill>
                  <a:srgbClr val="000000"/>
                </a:solidFill>
              </a:rPr>
              <a:t> yin ling wo,</a:t>
            </a:r>
          </a:p>
          <a:p>
            <a:pPr lvl="0" algn="r">
              <a:defRPr/>
            </a:pPr>
            <a:r>
              <a:rPr lang="en-US" altLang="zh-CN" sz="2800" dirty="0" err="1">
                <a:solidFill>
                  <a:srgbClr val="000000"/>
                </a:solidFill>
              </a:rPr>
              <a:t>Zai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sha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mo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zhong</a:t>
            </a:r>
            <a:r>
              <a:rPr lang="en-US" altLang="zh-CN" sz="2800" dirty="0">
                <a:solidFill>
                  <a:srgbClr val="000000"/>
                </a:solidFill>
              </a:rPr>
              <a:t> kai </a:t>
            </a:r>
            <a:r>
              <a:rPr lang="en-US" altLang="zh-CN" sz="2800" dirty="0" err="1">
                <a:solidFill>
                  <a:srgbClr val="000000"/>
                </a:solidFill>
              </a:rPr>
              <a:t>jiang</a:t>
            </a:r>
            <a:r>
              <a:rPr lang="en-US" altLang="zh-CN" sz="2800" dirty="0">
                <a:solidFill>
                  <a:srgbClr val="000000"/>
                </a:solidFill>
              </a:rPr>
              <a:t> he gong </a:t>
            </a:r>
            <a:r>
              <a:rPr lang="en-US" altLang="zh-CN" sz="2800" dirty="0" err="1">
                <a:solidFill>
                  <a:srgbClr val="000000"/>
                </a:solidFill>
              </a:rPr>
              <a:t>ying</a:t>
            </a:r>
            <a:r>
              <a:rPr lang="en-US" altLang="zh-CN" sz="2800" dirty="0">
                <a:solidFill>
                  <a:srgbClr val="000000"/>
                </a:solidFill>
              </a:rPr>
              <a:t> wo,</a:t>
            </a:r>
          </a:p>
          <a:p>
            <a:pPr lvl="0" algn="r"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Chorus-1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6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48" y="4145596"/>
            <a:ext cx="1143714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天地，将要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废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去</a:t>
            </a:r>
            <a:endParaRPr lang="en-US" altLang="zh-CN" sz="36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r">
              <a:defRPr/>
            </a:pP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祂的话语永长存，在今日，祂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要作新事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Tian di </a:t>
            </a:r>
            <a:r>
              <a:rPr lang="en-US" altLang="zh-CN" sz="2800" dirty="0" err="1">
                <a:solidFill>
                  <a:srgbClr val="000000"/>
                </a:solidFill>
              </a:rPr>
              <a:t>jiang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fei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qu</a:t>
            </a:r>
            <a:r>
              <a:rPr lang="en-US" altLang="zh-CN" sz="2800" dirty="0" smtClean="0">
                <a:solidFill>
                  <a:srgbClr val="000000"/>
                </a:solidFill>
              </a:rPr>
              <a:t>, Ta </a:t>
            </a:r>
            <a:r>
              <a:rPr lang="en-US" altLang="zh-CN" sz="2800" dirty="0">
                <a:solidFill>
                  <a:srgbClr val="000000"/>
                </a:solidFill>
              </a:rPr>
              <a:t>de </a:t>
            </a:r>
            <a:r>
              <a:rPr lang="en-US" altLang="zh-CN" sz="2800" dirty="0" err="1">
                <a:solidFill>
                  <a:srgbClr val="000000"/>
                </a:solidFill>
              </a:rPr>
              <a:t>hua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yong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chang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cun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</a:p>
          <a:p>
            <a:pPr lvl="0" algn="r">
              <a:defRPr/>
            </a:pPr>
            <a:r>
              <a:rPr lang="en-US" altLang="zh-CN" sz="2800" dirty="0" err="1">
                <a:solidFill>
                  <a:srgbClr val="000000"/>
                </a:solidFill>
              </a:rPr>
              <a:t>Zai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jin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ri,Ta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zuo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xin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shi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</a:p>
          <a:p>
            <a:pPr lvl="0" algn="r"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02" y="6319080"/>
            <a:ext cx="98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Chorus-2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3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3401" y="4146522"/>
            <a:ext cx="115457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神要开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道路，在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旷野无路之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处，</a:t>
            </a:r>
            <a:endParaRPr lang="en-US" altLang="zh-CN" sz="36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r">
              <a:defRPr/>
            </a:pP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虽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未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看见，祂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已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看顾，祂</a:t>
            </a:r>
            <a:r>
              <a:rPr lang="zh-CN" altLang="en-US" sz="3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要为我开道路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r">
              <a:defRPr/>
            </a:pPr>
            <a:r>
              <a:rPr lang="en-US" altLang="zh-CN" sz="2800" dirty="0" smtClean="0">
                <a:solidFill>
                  <a:srgbClr val="000000"/>
                </a:solidFill>
              </a:rPr>
              <a:t>Shen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kai </a:t>
            </a:r>
            <a:r>
              <a:rPr lang="en-US" altLang="zh-CN" sz="2800" dirty="0" err="1">
                <a:solidFill>
                  <a:srgbClr val="000000"/>
                </a:solidFill>
              </a:rPr>
              <a:t>dao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lu,Zai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kuang</a:t>
            </a:r>
            <a:r>
              <a:rPr lang="en-US" altLang="zh-CN" sz="2800" dirty="0">
                <a:solidFill>
                  <a:srgbClr val="000000"/>
                </a:solidFill>
              </a:rPr>
              <a:t> ye </a:t>
            </a:r>
            <a:r>
              <a:rPr lang="en-US" altLang="zh-CN" sz="2800" dirty="0" err="1">
                <a:solidFill>
                  <a:srgbClr val="000000"/>
                </a:solidFill>
              </a:rPr>
              <a:t>wu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lu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zhi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chu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</a:p>
          <a:p>
            <a:pPr lvl="0" algn="r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Sui </a:t>
            </a:r>
            <a:r>
              <a:rPr lang="en-US" altLang="zh-CN" sz="2800" dirty="0" err="1">
                <a:solidFill>
                  <a:srgbClr val="000000"/>
                </a:solidFill>
              </a:rPr>
              <a:t>wei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jian,Ta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yi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kan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gu,Ta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yao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wei</a:t>
            </a:r>
            <a:r>
              <a:rPr lang="en-US" altLang="zh-CN" sz="2800" dirty="0">
                <a:solidFill>
                  <a:srgbClr val="000000"/>
                </a:solidFill>
              </a:rPr>
              <a:t> wo kai </a:t>
            </a:r>
            <a:r>
              <a:rPr lang="en-US" altLang="zh-CN" sz="2800" dirty="0" err="1">
                <a:solidFill>
                  <a:srgbClr val="000000"/>
                </a:solidFill>
              </a:rPr>
              <a:t>dao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lu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</a:p>
          <a:p>
            <a:pPr lvl="0" algn="r"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02" y="6319080"/>
            <a:ext cx="169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Verse1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GB18030 Bitmap"/>
                <a:cs typeface="Arial"/>
              </a:rPr>
              <a:t> 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GB18030 Bitmap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7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426</Words>
  <Application>Microsoft Office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GB18030 Bitmap</vt:lpstr>
      <vt:lpstr>等线</vt:lpstr>
      <vt:lpstr>等线 Light</vt:lpstr>
      <vt:lpstr>方正舒体</vt:lpstr>
      <vt:lpstr>黑体</vt:lpstr>
      <vt:lpstr>Arial</vt:lpstr>
      <vt:lpstr>Office 主题​​</vt:lpstr>
      <vt:lpstr>神要开道路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神要开道路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Runzi</dc:creator>
  <cp:lastModifiedBy>He Runzi</cp:lastModifiedBy>
  <cp:revision>7</cp:revision>
  <dcterms:created xsi:type="dcterms:W3CDTF">2018-07-24T01:43:38Z</dcterms:created>
  <dcterms:modified xsi:type="dcterms:W3CDTF">2018-09-20T08:16:56Z</dcterms:modified>
</cp:coreProperties>
</file>