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1" r:id="rId3"/>
    <p:sldId id="282" r:id="rId4"/>
    <p:sldId id="296" r:id="rId5"/>
    <p:sldId id="259" r:id="rId6"/>
    <p:sldId id="280" r:id="rId7"/>
    <p:sldId id="297" r:id="rId8"/>
    <p:sldId id="299" r:id="rId9"/>
    <p:sldId id="300" r:id="rId10"/>
    <p:sldId id="301" r:id="rId11"/>
    <p:sldId id="302" r:id="rId12"/>
    <p:sldId id="303" r:id="rId13"/>
    <p:sldId id="295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DF"/>
    <a:srgbClr val="858B76"/>
    <a:srgbClr val="FF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2296" y="5014502"/>
            <a:ext cx="8068468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你是我的一切</a:t>
            </a:r>
            <a:endParaRPr lang="zh-CN" altLang="en-US" sz="96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980" y="4160368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de-DE" altLang="zh-CN" sz="2800" dirty="0" smtClean="0">
                <a:solidFill>
                  <a:schemeClr val="bg1"/>
                </a:solidFill>
              </a:rPr>
              <a:t>Ye </a:t>
            </a:r>
            <a:r>
              <a:rPr lang="de-DE" altLang="zh-CN" sz="2800" dirty="0">
                <a:solidFill>
                  <a:schemeClr val="bg1"/>
                </a:solidFill>
              </a:rPr>
              <a:t>su shen gao yang, pei shou da zan mei</a:t>
            </a:r>
          </a:p>
          <a:p>
            <a:pPr lvl="0" algn="ctr">
              <a:defRPr/>
            </a:pPr>
            <a:r>
              <a:rPr lang="de-DE" altLang="zh-CN" sz="2800" dirty="0">
                <a:solidFill>
                  <a:schemeClr val="bg1"/>
                </a:solidFill>
              </a:rPr>
              <a:t>Ye su shen gao yang, pei shou da zan </a:t>
            </a:r>
            <a:r>
              <a:rPr lang="de-DE" altLang="zh-CN" sz="2800" dirty="0" smtClean="0">
                <a:solidFill>
                  <a:schemeClr val="bg1"/>
                </a:solidFill>
              </a:rPr>
              <a:t>mei</a:t>
            </a:r>
            <a:endParaRPr lang="de-DE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3-1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7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980" y="4160368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de-DE" altLang="zh-CN" sz="2800" dirty="0" smtClean="0">
                <a:solidFill>
                  <a:schemeClr val="bg1"/>
                </a:solidFill>
              </a:rPr>
              <a:t>Ye </a:t>
            </a:r>
            <a:r>
              <a:rPr lang="de-DE" altLang="zh-CN" sz="2800" dirty="0">
                <a:solidFill>
                  <a:schemeClr val="bg1"/>
                </a:solidFill>
              </a:rPr>
              <a:t>su shen gao yang, pei shou da zan mei</a:t>
            </a:r>
          </a:p>
          <a:p>
            <a:pPr lvl="0" algn="ctr">
              <a:defRPr/>
            </a:pPr>
            <a:r>
              <a:rPr lang="de-DE" altLang="zh-CN" sz="2800" dirty="0">
                <a:solidFill>
                  <a:schemeClr val="bg1"/>
                </a:solidFill>
              </a:rPr>
              <a:t>Ye su shen gao yang, pei shou da zan </a:t>
            </a:r>
            <a:r>
              <a:rPr lang="de-DE" altLang="zh-CN" sz="2800" dirty="0" smtClean="0">
                <a:solidFill>
                  <a:schemeClr val="bg1"/>
                </a:solidFill>
              </a:rPr>
              <a:t>mei</a:t>
            </a:r>
            <a:endParaRPr lang="de-DE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3-2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980" y="4160368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de-DE" altLang="zh-CN" sz="2800" dirty="0" smtClean="0">
                <a:solidFill>
                  <a:schemeClr val="bg1"/>
                </a:solidFill>
              </a:rPr>
              <a:t>Ye </a:t>
            </a:r>
            <a:r>
              <a:rPr lang="de-DE" altLang="zh-CN" sz="2800" dirty="0">
                <a:solidFill>
                  <a:schemeClr val="bg1"/>
                </a:solidFill>
              </a:rPr>
              <a:t>su shen gao yang, pei shou da zan mei</a:t>
            </a:r>
          </a:p>
          <a:p>
            <a:pPr lvl="0" algn="ctr">
              <a:defRPr/>
            </a:pPr>
            <a:r>
              <a:rPr lang="de-DE" altLang="zh-CN" sz="2800" dirty="0">
                <a:solidFill>
                  <a:schemeClr val="bg1"/>
                </a:solidFill>
              </a:rPr>
              <a:t>Ye su shen gao yang, pei shou da zan </a:t>
            </a:r>
            <a:r>
              <a:rPr lang="de-DE" altLang="zh-CN" sz="2800" dirty="0" smtClean="0">
                <a:solidFill>
                  <a:schemeClr val="bg1"/>
                </a:solidFill>
              </a:rPr>
              <a:t>mei</a:t>
            </a:r>
            <a:endParaRPr lang="de-DE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3-3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873186"/>
            <a:ext cx="1143714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配受大赞美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pt-BR" altLang="zh-CN" sz="2800" dirty="0">
                <a:solidFill>
                  <a:schemeClr val="bg1"/>
                </a:solidFill>
              </a:rPr>
              <a:t> pei shou da zan mei, pei shou da zan </a:t>
            </a:r>
            <a:r>
              <a:rPr lang="pt-BR" altLang="zh-CN" sz="2800" dirty="0" smtClean="0">
                <a:solidFill>
                  <a:schemeClr val="bg1"/>
                </a:solidFill>
              </a:rPr>
              <a:t>mei </a:t>
            </a:r>
            <a:endParaRPr lang="pt-BR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171598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LL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(end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8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2296" y="5014502"/>
            <a:ext cx="8068468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你是我的一切</a:t>
            </a:r>
            <a:endParaRPr lang="zh-CN" altLang="en-US" sz="96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8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9702" y="4881082"/>
            <a:ext cx="11228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你是我依靠的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力量，你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是我寻求的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宝藏，你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是我的一切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kao</a:t>
            </a:r>
            <a:r>
              <a:rPr lang="en-US" altLang="zh-CN" sz="2800" dirty="0">
                <a:solidFill>
                  <a:schemeClr val="bg1"/>
                </a:solidFill>
              </a:rPr>
              <a:t> de li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liang</a:t>
            </a:r>
            <a:r>
              <a:rPr lang="en-US" altLang="zh-CN" sz="2800" dirty="0" smtClean="0">
                <a:solidFill>
                  <a:schemeClr val="bg1"/>
                </a:solidFill>
              </a:rPr>
              <a:t>, 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xun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qiu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bao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zang</a:t>
            </a:r>
            <a:r>
              <a:rPr lang="en-US" altLang="zh-CN" sz="2800" dirty="0" smtClean="0">
                <a:solidFill>
                  <a:schemeClr val="bg1"/>
                </a:solidFill>
              </a:rPr>
              <a:t>, 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de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Verse1-1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870" y="4880649"/>
            <a:ext cx="1154575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好比无价的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至宝，我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怎能放弃你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不要，你是我的一切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Ni </a:t>
            </a:r>
            <a:r>
              <a:rPr lang="en-US" altLang="zh-CN" sz="2800" dirty="0" err="1">
                <a:solidFill>
                  <a:schemeClr val="bg1"/>
                </a:solidFill>
              </a:rPr>
              <a:t>hao</a:t>
            </a:r>
            <a:r>
              <a:rPr lang="en-US" altLang="zh-CN" sz="2800" dirty="0">
                <a:solidFill>
                  <a:schemeClr val="bg1"/>
                </a:solidFill>
              </a:rPr>
              <a:t> bi </a:t>
            </a:r>
            <a:r>
              <a:rPr lang="en-US" altLang="zh-CN" sz="2800" dirty="0" err="1">
                <a:solidFill>
                  <a:schemeClr val="bg1"/>
                </a:solidFill>
              </a:rPr>
              <a:t>wu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jia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zhi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r>
              <a:rPr lang="en-US" altLang="zh-CN" sz="2800" dirty="0" smtClean="0">
                <a:solidFill>
                  <a:schemeClr val="bg1"/>
                </a:solidFill>
              </a:rPr>
              <a:t>, Wo </a:t>
            </a:r>
            <a:r>
              <a:rPr lang="en-US" altLang="zh-CN" sz="2800" dirty="0" err="1">
                <a:solidFill>
                  <a:schemeClr val="bg1"/>
                </a:solidFill>
              </a:rPr>
              <a:t>zen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fang qi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yao</a:t>
            </a:r>
            <a:r>
              <a:rPr lang="en-US" altLang="zh-CN" sz="2800" dirty="0" smtClean="0">
                <a:solidFill>
                  <a:schemeClr val="bg1"/>
                </a:solidFill>
              </a:rPr>
              <a:t>, 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de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Verse1-2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980" y="4160368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de-DE" altLang="zh-CN" sz="2800" dirty="0" smtClean="0">
                <a:solidFill>
                  <a:schemeClr val="bg1"/>
                </a:solidFill>
              </a:rPr>
              <a:t>Ye </a:t>
            </a:r>
            <a:r>
              <a:rPr lang="de-DE" altLang="zh-CN" sz="2800" dirty="0">
                <a:solidFill>
                  <a:schemeClr val="bg1"/>
                </a:solidFill>
              </a:rPr>
              <a:t>su shen gao yang, pei shou da zan mei</a:t>
            </a:r>
          </a:p>
          <a:p>
            <a:pPr lvl="0" algn="ctr">
              <a:defRPr/>
            </a:pPr>
            <a:r>
              <a:rPr lang="de-DE" altLang="zh-CN" sz="2800" dirty="0">
                <a:solidFill>
                  <a:schemeClr val="bg1"/>
                </a:solidFill>
              </a:rPr>
              <a:t>Ye su shen gao yang, pei shou da zan </a:t>
            </a:r>
            <a:r>
              <a:rPr lang="de-DE" altLang="zh-CN" sz="2800" dirty="0" smtClean="0">
                <a:solidFill>
                  <a:schemeClr val="bg1"/>
                </a:solidFill>
              </a:rPr>
              <a:t>mei</a:t>
            </a:r>
            <a:endParaRPr lang="de-DE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625" y="4874109"/>
            <a:ext cx="11545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担当我罪名和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羞辱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死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里复活我蒙救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赎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是我的一切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Dan </a:t>
            </a:r>
            <a:r>
              <a:rPr lang="en-US" altLang="zh-CN" sz="2800" dirty="0">
                <a:solidFill>
                  <a:schemeClr val="bg1"/>
                </a:solidFill>
              </a:rPr>
              <a:t>dang wo </a:t>
            </a:r>
            <a:r>
              <a:rPr lang="en-US" altLang="zh-CN" sz="2800" dirty="0" err="1">
                <a:solidFill>
                  <a:schemeClr val="bg1"/>
                </a:solidFill>
              </a:rPr>
              <a:t>zui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ming</a:t>
            </a:r>
            <a:r>
              <a:rPr lang="en-US" altLang="zh-CN" sz="2800" dirty="0">
                <a:solidFill>
                  <a:schemeClr val="bg1"/>
                </a:solidFill>
              </a:rPr>
              <a:t> he </a:t>
            </a:r>
            <a:r>
              <a:rPr lang="en-US" altLang="zh-CN" sz="2800" dirty="0" err="1">
                <a:solidFill>
                  <a:schemeClr val="bg1"/>
                </a:solidFill>
              </a:rPr>
              <a:t>xiu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ru</a:t>
            </a:r>
            <a:r>
              <a:rPr lang="en-US" altLang="zh-CN" sz="2800" dirty="0" smtClean="0">
                <a:solidFill>
                  <a:schemeClr val="bg1"/>
                </a:solidFill>
              </a:rPr>
              <a:t>, Si </a:t>
            </a:r>
            <a:r>
              <a:rPr lang="en-US" altLang="zh-CN" sz="2800" dirty="0">
                <a:solidFill>
                  <a:schemeClr val="bg1"/>
                </a:solidFill>
              </a:rPr>
              <a:t>li </a:t>
            </a:r>
            <a:r>
              <a:rPr lang="en-US" altLang="zh-CN" sz="2800" dirty="0" err="1">
                <a:solidFill>
                  <a:schemeClr val="bg1"/>
                </a:solidFill>
              </a:rPr>
              <a:t>fu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huo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meng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shu</a:t>
            </a:r>
            <a:r>
              <a:rPr lang="en-US" altLang="zh-CN" sz="2800" dirty="0" smtClean="0">
                <a:solidFill>
                  <a:schemeClr val="bg1"/>
                </a:solidFill>
              </a:rPr>
              <a:t>, </a:t>
            </a:r>
          </a:p>
          <a:p>
            <a:pPr lvl="0" algn="ctr"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de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qie</a:t>
            </a:r>
            <a:r>
              <a:rPr lang="en-US" altLang="zh-CN" sz="2800" dirty="0" smtClean="0">
                <a:solidFill>
                  <a:schemeClr val="bg1"/>
                </a:solidFill>
              </a:rPr>
              <a:t>, 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Verse2-1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038" y="4880650"/>
            <a:ext cx="1154575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暗里你给我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保护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环境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中你将我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搀扶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你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是我的一切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Hei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an li 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gei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bao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hu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Huan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jiang</a:t>
            </a:r>
            <a:r>
              <a:rPr lang="en-US" altLang="zh-CN" sz="2800" dirty="0">
                <a:solidFill>
                  <a:schemeClr val="bg1"/>
                </a:solidFill>
              </a:rPr>
              <a:t> wo </a:t>
            </a:r>
            <a:r>
              <a:rPr lang="en-US" altLang="zh-CN" sz="2800" dirty="0" err="1">
                <a:solidFill>
                  <a:schemeClr val="bg1"/>
                </a:solidFill>
              </a:rPr>
              <a:t>chan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fu</a:t>
            </a:r>
            <a:r>
              <a:rPr lang="en-US" altLang="zh-CN" sz="2800" dirty="0" smtClean="0">
                <a:solidFill>
                  <a:schemeClr val="bg1"/>
                </a:solidFill>
              </a:rPr>
              <a:t>, Ni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wo de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Verse2-2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5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980" y="4160368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lvl="0"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耶稣神羔羊 配受大赞美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de-DE" altLang="zh-CN" sz="2800" dirty="0" smtClean="0">
                <a:solidFill>
                  <a:schemeClr val="bg1"/>
                </a:solidFill>
              </a:rPr>
              <a:t>Ye </a:t>
            </a:r>
            <a:r>
              <a:rPr lang="de-DE" altLang="zh-CN" sz="2800" dirty="0">
                <a:solidFill>
                  <a:schemeClr val="bg1"/>
                </a:solidFill>
              </a:rPr>
              <a:t>su shen gao yang, pei shou da zan mei</a:t>
            </a:r>
          </a:p>
          <a:p>
            <a:pPr lvl="0" algn="ctr">
              <a:defRPr/>
            </a:pPr>
            <a:r>
              <a:rPr lang="de-DE" altLang="zh-CN" sz="2800" dirty="0">
                <a:solidFill>
                  <a:schemeClr val="bg1"/>
                </a:solidFill>
              </a:rPr>
              <a:t>Ye su shen gao yang, pei shou da zan </a:t>
            </a:r>
            <a:r>
              <a:rPr lang="de-DE" altLang="zh-CN" sz="2800" dirty="0" smtClean="0">
                <a:solidFill>
                  <a:schemeClr val="bg1"/>
                </a:solidFill>
              </a:rPr>
              <a:t>mei</a:t>
            </a:r>
            <a:endParaRPr lang="de-DE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7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16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7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401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GB18030 Bitmap</vt:lpstr>
      <vt:lpstr>等线</vt:lpstr>
      <vt:lpstr>等线 Light</vt:lpstr>
      <vt:lpstr>黑体</vt:lpstr>
      <vt:lpstr>华文隶书</vt:lpstr>
      <vt:lpstr>Arial</vt:lpstr>
      <vt:lpstr>Office 主题​​</vt:lpstr>
      <vt:lpstr>你是我的一切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你是我的一切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Runzi</dc:creator>
  <cp:lastModifiedBy>He Runzi</cp:lastModifiedBy>
  <cp:revision>15</cp:revision>
  <dcterms:created xsi:type="dcterms:W3CDTF">2018-07-24T01:43:38Z</dcterms:created>
  <dcterms:modified xsi:type="dcterms:W3CDTF">2018-10-06T01:44:13Z</dcterms:modified>
</cp:coreProperties>
</file>