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61" r:id="rId3"/>
    <p:sldId id="282" r:id="rId4"/>
    <p:sldId id="259" r:id="rId5"/>
    <p:sldId id="291" r:id="rId6"/>
    <p:sldId id="280" r:id="rId7"/>
    <p:sldId id="292" r:id="rId8"/>
    <p:sldId id="293" r:id="rId9"/>
    <p:sldId id="290" r:id="rId10"/>
    <p:sldId id="294" r:id="rId11"/>
    <p:sldId id="295" r:id="rId12"/>
    <p:sldId id="29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0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5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3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1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8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8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59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4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59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9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55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4913" y="4192032"/>
            <a:ext cx="5159694" cy="964912"/>
          </a:xfrm>
        </p:spPr>
        <p:txBody>
          <a:bodyPr>
            <a:no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神有大能</a:t>
            </a:r>
          </a:p>
        </p:txBody>
      </p:sp>
    </p:spTree>
    <p:extLst>
      <p:ext uri="{BB962C8B-B14F-4D97-AF65-F5344CB8AC3E}">
        <p14:creationId xmlns:p14="http://schemas.microsoft.com/office/powerpoint/2010/main" val="19949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48" y="4037440"/>
            <a:ext cx="1143714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被高举，祂胜过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死亡 已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复活，我神是全能</a:t>
            </a:r>
          </a:p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因祂名，我们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得胜 因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为主，我神是全能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bei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gao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ju</a:t>
            </a:r>
            <a:r>
              <a:rPr lang="en-US" altLang="zh-CN" sz="2800" dirty="0">
                <a:solidFill>
                  <a:schemeClr val="bg1"/>
                </a:solidFill>
              </a:rPr>
              <a:t>, ta sheng </a:t>
            </a:r>
            <a:r>
              <a:rPr lang="en-US" altLang="zh-CN" sz="2800" dirty="0" err="1">
                <a:solidFill>
                  <a:schemeClr val="bg1"/>
                </a:solidFill>
              </a:rPr>
              <a:t>guo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wang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yi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fu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huo</a:t>
            </a:r>
            <a:r>
              <a:rPr lang="en-US" altLang="zh-CN" sz="2800" dirty="0">
                <a:solidFill>
                  <a:schemeClr val="bg1"/>
                </a:solidFill>
              </a:rPr>
              <a:t>, wo </a:t>
            </a:r>
            <a:r>
              <a:rPr lang="en-US" altLang="zh-CN" sz="2800" dirty="0" err="1">
                <a:solidFill>
                  <a:schemeClr val="bg1"/>
                </a:solidFill>
              </a:rPr>
              <a:t>shen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quan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neng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0" algn="r"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yin ta </a:t>
            </a:r>
            <a:r>
              <a:rPr lang="en-US" altLang="zh-CN" sz="2800" dirty="0" err="1">
                <a:solidFill>
                  <a:schemeClr val="bg1"/>
                </a:solidFill>
              </a:rPr>
              <a:t>ming</a:t>
            </a:r>
            <a:r>
              <a:rPr lang="en-US" altLang="zh-CN" sz="2800" dirty="0">
                <a:solidFill>
                  <a:schemeClr val="bg1"/>
                </a:solidFill>
              </a:rPr>
              <a:t>, wo men de </a:t>
            </a:r>
            <a:r>
              <a:rPr lang="en-US" altLang="zh-CN" sz="2800" dirty="0" smtClean="0">
                <a:solidFill>
                  <a:schemeClr val="bg1"/>
                </a:solidFill>
              </a:rPr>
              <a:t>sheng yin </a:t>
            </a:r>
            <a:r>
              <a:rPr lang="en-US" altLang="zh-CN" sz="2800" dirty="0" err="1">
                <a:solidFill>
                  <a:schemeClr val="bg1"/>
                </a:solidFill>
              </a:rPr>
              <a:t>wei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zhu</a:t>
            </a:r>
            <a:r>
              <a:rPr lang="en-US" altLang="zh-CN" sz="2800" dirty="0">
                <a:solidFill>
                  <a:schemeClr val="bg1"/>
                </a:solidFill>
              </a:rPr>
              <a:t>, wo </a:t>
            </a:r>
            <a:r>
              <a:rPr lang="en-US" altLang="zh-CN" sz="2800" dirty="0" err="1">
                <a:solidFill>
                  <a:schemeClr val="bg1"/>
                </a:solidFill>
              </a:rPr>
              <a:t>shen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quan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neng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349702" y="6319080"/>
            <a:ext cx="98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Chorus *2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22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48" y="5020668"/>
            <a:ext cx="1143714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因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为主，我神是全能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 smtClean="0">
                <a:solidFill>
                  <a:schemeClr val="bg1"/>
                </a:solidFill>
              </a:rPr>
              <a:t>yin </a:t>
            </a:r>
            <a:r>
              <a:rPr lang="en-US" altLang="zh-CN" sz="2800" dirty="0" err="1">
                <a:solidFill>
                  <a:schemeClr val="bg1"/>
                </a:solidFill>
              </a:rPr>
              <a:t>wei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zhu</a:t>
            </a:r>
            <a:r>
              <a:rPr lang="en-US" altLang="zh-CN" sz="2800" dirty="0">
                <a:solidFill>
                  <a:schemeClr val="bg1"/>
                </a:solidFill>
              </a:rPr>
              <a:t>, wo </a:t>
            </a:r>
            <a:r>
              <a:rPr lang="en-US" altLang="zh-CN" sz="2800" dirty="0" err="1">
                <a:solidFill>
                  <a:schemeClr val="bg1"/>
                </a:solidFill>
              </a:rPr>
              <a:t>shen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quan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neng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349702" y="6319080"/>
            <a:ext cx="98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LL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*2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(end)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88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4913" y="4192032"/>
            <a:ext cx="5159694" cy="964912"/>
          </a:xfrm>
        </p:spPr>
        <p:txBody>
          <a:bodyPr>
            <a:no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神有大能</a:t>
            </a:r>
          </a:p>
        </p:txBody>
      </p:sp>
    </p:spTree>
    <p:extLst>
      <p:ext uri="{BB962C8B-B14F-4D97-AF65-F5344CB8AC3E}">
        <p14:creationId xmlns:p14="http://schemas.microsoft.com/office/powerpoint/2010/main" val="334113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2298" y="6284354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In 8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299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0539" y="4001729"/>
            <a:ext cx="115457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神有大能 祂永不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失败 祂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是全能的神</a:t>
            </a:r>
          </a:p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超过一切所想，超过一切所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求 祂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成就大事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shen</a:t>
            </a:r>
            <a:r>
              <a:rPr lang="en-US" altLang="zh-CN" sz="2800" dirty="0">
                <a:solidFill>
                  <a:schemeClr val="bg1"/>
                </a:solidFill>
              </a:rPr>
              <a:t> you da </a:t>
            </a:r>
            <a:r>
              <a:rPr lang="en-US" altLang="zh-CN" sz="2800" dirty="0" err="1">
                <a:solidFill>
                  <a:schemeClr val="bg1"/>
                </a:solidFill>
              </a:rPr>
              <a:t>neng</a:t>
            </a:r>
            <a:r>
              <a:rPr lang="en-US" altLang="zh-CN" sz="2800" dirty="0">
                <a:solidFill>
                  <a:schemeClr val="bg1"/>
                </a:solidFill>
              </a:rPr>
              <a:t>, ta </a:t>
            </a:r>
            <a:r>
              <a:rPr lang="en-US" altLang="zh-CN" sz="2800" dirty="0" err="1">
                <a:solidFill>
                  <a:schemeClr val="bg1"/>
                </a:solidFill>
              </a:rPr>
              <a:t>yong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bu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bai</a:t>
            </a:r>
            <a:r>
              <a:rPr lang="en-US" altLang="zh-CN" sz="2800" dirty="0" smtClean="0">
                <a:solidFill>
                  <a:schemeClr val="bg1"/>
                </a:solidFill>
              </a:rPr>
              <a:t> ta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quan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neng</a:t>
            </a:r>
            <a:r>
              <a:rPr lang="en-US" altLang="zh-CN" sz="2800" dirty="0">
                <a:solidFill>
                  <a:schemeClr val="bg1"/>
                </a:solidFill>
              </a:rPr>
              <a:t> de </a:t>
            </a:r>
            <a:r>
              <a:rPr lang="en-US" altLang="zh-CN" sz="2800" dirty="0" err="1">
                <a:solidFill>
                  <a:schemeClr val="bg1"/>
                </a:solidFill>
              </a:rPr>
              <a:t>shen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0" algn="r"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chao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guo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yi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qie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suo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xiang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chao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guo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yi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qie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suo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qiu</a:t>
            </a:r>
            <a:r>
              <a:rPr lang="en-US" altLang="zh-CN" sz="2800" dirty="0" smtClean="0">
                <a:solidFill>
                  <a:schemeClr val="bg1"/>
                </a:solidFill>
              </a:rPr>
              <a:t> ta </a:t>
            </a:r>
            <a:r>
              <a:rPr lang="en-US" altLang="zh-CN" sz="2800" dirty="0" err="1">
                <a:solidFill>
                  <a:schemeClr val="bg1"/>
                </a:solidFill>
              </a:rPr>
              <a:t>cheng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jiu</a:t>
            </a:r>
            <a:r>
              <a:rPr lang="en-US" altLang="zh-CN" sz="2800" dirty="0">
                <a:solidFill>
                  <a:schemeClr val="bg1"/>
                </a:solidFill>
              </a:rPr>
              <a:t> da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702" y="631908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Verse1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6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48" y="4037440"/>
            <a:ext cx="1143714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被高举，祂胜过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死亡 已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复活，我神是全能</a:t>
            </a:r>
          </a:p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因祂名，我们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得胜 因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为主，我神是全能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bei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gao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ju</a:t>
            </a:r>
            <a:r>
              <a:rPr lang="en-US" altLang="zh-CN" sz="2800" dirty="0">
                <a:solidFill>
                  <a:schemeClr val="bg1"/>
                </a:solidFill>
              </a:rPr>
              <a:t>, ta sheng </a:t>
            </a:r>
            <a:r>
              <a:rPr lang="en-US" altLang="zh-CN" sz="2800" dirty="0" err="1">
                <a:solidFill>
                  <a:schemeClr val="bg1"/>
                </a:solidFill>
              </a:rPr>
              <a:t>guo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wang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yi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fu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huo</a:t>
            </a:r>
            <a:r>
              <a:rPr lang="en-US" altLang="zh-CN" sz="2800" dirty="0">
                <a:solidFill>
                  <a:schemeClr val="bg1"/>
                </a:solidFill>
              </a:rPr>
              <a:t>, wo </a:t>
            </a:r>
            <a:r>
              <a:rPr lang="en-US" altLang="zh-CN" sz="2800" dirty="0" err="1">
                <a:solidFill>
                  <a:schemeClr val="bg1"/>
                </a:solidFill>
              </a:rPr>
              <a:t>shen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quan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neng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0" algn="r"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yin ta </a:t>
            </a:r>
            <a:r>
              <a:rPr lang="en-US" altLang="zh-CN" sz="2800" dirty="0" err="1">
                <a:solidFill>
                  <a:schemeClr val="bg1"/>
                </a:solidFill>
              </a:rPr>
              <a:t>ming</a:t>
            </a:r>
            <a:r>
              <a:rPr lang="en-US" altLang="zh-CN" sz="2800" dirty="0">
                <a:solidFill>
                  <a:schemeClr val="bg1"/>
                </a:solidFill>
              </a:rPr>
              <a:t>, wo men de </a:t>
            </a:r>
            <a:r>
              <a:rPr lang="en-US" altLang="zh-CN" sz="2800" dirty="0" smtClean="0">
                <a:solidFill>
                  <a:schemeClr val="bg1"/>
                </a:solidFill>
              </a:rPr>
              <a:t>sheng yin </a:t>
            </a:r>
            <a:r>
              <a:rPr lang="en-US" altLang="zh-CN" sz="2800" dirty="0" err="1">
                <a:solidFill>
                  <a:schemeClr val="bg1"/>
                </a:solidFill>
              </a:rPr>
              <a:t>wei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zhu</a:t>
            </a:r>
            <a:r>
              <a:rPr lang="en-US" altLang="zh-CN" sz="2800" dirty="0">
                <a:solidFill>
                  <a:schemeClr val="bg1"/>
                </a:solidFill>
              </a:rPr>
              <a:t>, wo </a:t>
            </a:r>
            <a:r>
              <a:rPr lang="en-US" altLang="zh-CN" sz="2800" dirty="0" err="1">
                <a:solidFill>
                  <a:schemeClr val="bg1"/>
                </a:solidFill>
              </a:rPr>
              <a:t>shen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quan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neng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349702" y="6319080"/>
            <a:ext cx="98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Chorus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6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2298" y="6284354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In 4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85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3401" y="3999037"/>
            <a:ext cx="115457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与我同在，神在我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身旁 祂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必开道路</a:t>
            </a:r>
          </a:p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超过一切知识，超过一切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盼望 祂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成就大事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yu</a:t>
            </a:r>
            <a:r>
              <a:rPr lang="en-US" altLang="zh-CN" sz="2800" dirty="0">
                <a:solidFill>
                  <a:schemeClr val="bg1"/>
                </a:solidFill>
              </a:rPr>
              <a:t> wo tong </a:t>
            </a:r>
            <a:r>
              <a:rPr lang="en-US" altLang="zh-CN" sz="2800" dirty="0" err="1">
                <a:solidFill>
                  <a:schemeClr val="bg1"/>
                </a:solidFill>
              </a:rPr>
              <a:t>zai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dirty="0" err="1">
                <a:solidFill>
                  <a:schemeClr val="bg1"/>
                </a:solidFill>
              </a:rPr>
              <a:t>shen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zai</a:t>
            </a:r>
            <a:r>
              <a:rPr lang="en-US" altLang="zh-CN" sz="2800" dirty="0">
                <a:solidFill>
                  <a:schemeClr val="bg1"/>
                </a:solidFill>
              </a:rPr>
              <a:t> wo </a:t>
            </a:r>
            <a:r>
              <a:rPr lang="en-US" altLang="zh-CN" sz="2800" dirty="0" err="1">
                <a:solidFill>
                  <a:schemeClr val="bg1"/>
                </a:solidFill>
              </a:rPr>
              <a:t>shen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pang ta </a:t>
            </a:r>
            <a:r>
              <a:rPr lang="en-US" altLang="zh-CN" sz="2800" dirty="0">
                <a:solidFill>
                  <a:schemeClr val="bg1"/>
                </a:solidFill>
              </a:rPr>
              <a:t>bi kai </a:t>
            </a:r>
            <a:r>
              <a:rPr lang="en-US" altLang="zh-CN" sz="2800" dirty="0" err="1">
                <a:solidFill>
                  <a:schemeClr val="bg1"/>
                </a:solidFill>
              </a:rPr>
              <a:t>dao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lu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0" algn="r"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chao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guo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yi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qie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shi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chao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guo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yi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qie</a:t>
            </a:r>
            <a:r>
              <a:rPr lang="en-US" altLang="zh-CN" sz="2800" dirty="0">
                <a:solidFill>
                  <a:schemeClr val="bg1"/>
                </a:solidFill>
              </a:rPr>
              <a:t> pan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wang</a:t>
            </a:r>
            <a:r>
              <a:rPr lang="en-US" altLang="zh-CN" sz="2800" dirty="0" smtClean="0">
                <a:solidFill>
                  <a:schemeClr val="bg1"/>
                </a:solidFill>
              </a:rPr>
              <a:t> ta </a:t>
            </a:r>
            <a:r>
              <a:rPr lang="en-US" altLang="zh-CN" sz="2800" dirty="0" err="1">
                <a:solidFill>
                  <a:schemeClr val="bg1"/>
                </a:solidFill>
              </a:rPr>
              <a:t>cheng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jiu</a:t>
            </a:r>
            <a:r>
              <a:rPr lang="en-US" altLang="zh-CN" sz="2800" dirty="0">
                <a:solidFill>
                  <a:schemeClr val="bg1"/>
                </a:solidFill>
              </a:rPr>
              <a:t> da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702" y="631908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Verse2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2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48" y="4037440"/>
            <a:ext cx="1143714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被高举，祂胜过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死亡 已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复活，我神是全能</a:t>
            </a:r>
          </a:p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因祂名，我们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得胜 因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为主，我神是全能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bei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gao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ju</a:t>
            </a:r>
            <a:r>
              <a:rPr lang="en-US" altLang="zh-CN" sz="2800" dirty="0">
                <a:solidFill>
                  <a:schemeClr val="bg1"/>
                </a:solidFill>
              </a:rPr>
              <a:t>, ta sheng </a:t>
            </a:r>
            <a:r>
              <a:rPr lang="en-US" altLang="zh-CN" sz="2800" dirty="0" err="1">
                <a:solidFill>
                  <a:schemeClr val="bg1"/>
                </a:solidFill>
              </a:rPr>
              <a:t>guo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wang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yi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fu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huo</a:t>
            </a:r>
            <a:r>
              <a:rPr lang="en-US" altLang="zh-CN" sz="2800" dirty="0">
                <a:solidFill>
                  <a:schemeClr val="bg1"/>
                </a:solidFill>
              </a:rPr>
              <a:t>, wo </a:t>
            </a:r>
            <a:r>
              <a:rPr lang="en-US" altLang="zh-CN" sz="2800" dirty="0" err="1">
                <a:solidFill>
                  <a:schemeClr val="bg1"/>
                </a:solidFill>
              </a:rPr>
              <a:t>shen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quan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neng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0" algn="r"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yin ta </a:t>
            </a:r>
            <a:r>
              <a:rPr lang="en-US" altLang="zh-CN" sz="2800" dirty="0" err="1">
                <a:solidFill>
                  <a:schemeClr val="bg1"/>
                </a:solidFill>
              </a:rPr>
              <a:t>ming</a:t>
            </a:r>
            <a:r>
              <a:rPr lang="en-US" altLang="zh-CN" sz="2800" dirty="0">
                <a:solidFill>
                  <a:schemeClr val="bg1"/>
                </a:solidFill>
              </a:rPr>
              <a:t>, wo men de </a:t>
            </a:r>
            <a:r>
              <a:rPr lang="en-US" altLang="zh-CN" sz="2800" dirty="0" smtClean="0">
                <a:solidFill>
                  <a:schemeClr val="bg1"/>
                </a:solidFill>
              </a:rPr>
              <a:t>sheng yin </a:t>
            </a:r>
            <a:r>
              <a:rPr lang="en-US" altLang="zh-CN" sz="2800" dirty="0" err="1">
                <a:solidFill>
                  <a:schemeClr val="bg1"/>
                </a:solidFill>
              </a:rPr>
              <a:t>wei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zhu</a:t>
            </a:r>
            <a:r>
              <a:rPr lang="en-US" altLang="zh-CN" sz="2800" dirty="0">
                <a:solidFill>
                  <a:schemeClr val="bg1"/>
                </a:solidFill>
              </a:rPr>
              <a:t>, wo </a:t>
            </a:r>
            <a:r>
              <a:rPr lang="en-US" altLang="zh-CN" sz="2800" dirty="0" err="1">
                <a:solidFill>
                  <a:schemeClr val="bg1"/>
                </a:solidFill>
              </a:rPr>
              <a:t>shen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quan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neng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349702" y="6319080"/>
            <a:ext cx="98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Chorus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27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2298" y="6284354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In 4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34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3401" y="2012917"/>
            <a:ext cx="1154575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与我同在，祂走在前头</a:t>
            </a:r>
          </a:p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祂永不离弃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我 祂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永不离弃我</a:t>
            </a:r>
          </a:p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祂帮助我，祂张开双臂</a:t>
            </a:r>
          </a:p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祂永远不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失信 祂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永远不失信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yu</a:t>
            </a:r>
            <a:r>
              <a:rPr lang="en-US" altLang="zh-CN" sz="2800" dirty="0">
                <a:solidFill>
                  <a:schemeClr val="bg1"/>
                </a:solidFill>
              </a:rPr>
              <a:t> wo tong </a:t>
            </a:r>
            <a:r>
              <a:rPr lang="en-US" altLang="zh-CN" sz="2800" dirty="0" err="1">
                <a:solidFill>
                  <a:schemeClr val="bg1"/>
                </a:solidFill>
              </a:rPr>
              <a:t>zai</a:t>
            </a:r>
            <a:r>
              <a:rPr lang="en-US" altLang="zh-CN" sz="2800" dirty="0">
                <a:solidFill>
                  <a:schemeClr val="bg1"/>
                </a:solidFill>
              </a:rPr>
              <a:t>, ta </a:t>
            </a:r>
            <a:r>
              <a:rPr lang="en-US" altLang="zh-CN" sz="2800" dirty="0" err="1">
                <a:solidFill>
                  <a:schemeClr val="bg1"/>
                </a:solidFill>
              </a:rPr>
              <a:t>zou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zai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qian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tou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0" algn="r"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ta </a:t>
            </a:r>
            <a:r>
              <a:rPr lang="en-US" altLang="zh-CN" sz="2800" dirty="0" err="1">
                <a:solidFill>
                  <a:schemeClr val="bg1"/>
                </a:solidFill>
              </a:rPr>
              <a:t>yong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bu</a:t>
            </a:r>
            <a:r>
              <a:rPr lang="en-US" altLang="zh-CN" sz="2800" dirty="0">
                <a:solidFill>
                  <a:schemeClr val="bg1"/>
                </a:solidFill>
              </a:rPr>
              <a:t> li qi </a:t>
            </a:r>
            <a:r>
              <a:rPr lang="en-US" altLang="zh-CN" sz="2800" dirty="0" smtClean="0">
                <a:solidFill>
                  <a:schemeClr val="bg1"/>
                </a:solidFill>
              </a:rPr>
              <a:t>wo ta </a:t>
            </a:r>
            <a:r>
              <a:rPr lang="en-US" altLang="zh-CN" sz="2800" dirty="0" err="1">
                <a:solidFill>
                  <a:schemeClr val="bg1"/>
                </a:solidFill>
              </a:rPr>
              <a:t>yong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bu</a:t>
            </a:r>
            <a:r>
              <a:rPr lang="en-US" altLang="zh-CN" sz="2800" dirty="0">
                <a:solidFill>
                  <a:schemeClr val="bg1"/>
                </a:solidFill>
              </a:rPr>
              <a:t> li qi wo</a:t>
            </a:r>
          </a:p>
          <a:p>
            <a:pPr lvl="0" algn="r"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ta bang </a:t>
            </a:r>
            <a:r>
              <a:rPr lang="en-US" altLang="zh-CN" sz="2800" dirty="0" err="1">
                <a:solidFill>
                  <a:schemeClr val="bg1"/>
                </a:solidFill>
              </a:rPr>
              <a:t>zhu</a:t>
            </a:r>
            <a:r>
              <a:rPr lang="en-US" altLang="zh-CN" sz="2800" dirty="0">
                <a:solidFill>
                  <a:schemeClr val="bg1"/>
                </a:solidFill>
              </a:rPr>
              <a:t> wo, ta </a:t>
            </a:r>
            <a:r>
              <a:rPr lang="en-US" altLang="zh-CN" sz="2800" dirty="0" err="1">
                <a:solidFill>
                  <a:schemeClr val="bg1"/>
                </a:solidFill>
              </a:rPr>
              <a:t>zhang</a:t>
            </a:r>
            <a:r>
              <a:rPr lang="en-US" altLang="zh-CN" sz="2800" dirty="0">
                <a:solidFill>
                  <a:schemeClr val="bg1"/>
                </a:solidFill>
              </a:rPr>
              <a:t> kai </a:t>
            </a:r>
            <a:r>
              <a:rPr lang="en-US" altLang="zh-CN" sz="2800" dirty="0" err="1">
                <a:solidFill>
                  <a:schemeClr val="bg1"/>
                </a:solidFill>
              </a:rPr>
              <a:t>shuang</a:t>
            </a:r>
            <a:r>
              <a:rPr lang="en-US" altLang="zh-CN" sz="2800" dirty="0">
                <a:solidFill>
                  <a:schemeClr val="bg1"/>
                </a:solidFill>
              </a:rPr>
              <a:t> bi</a:t>
            </a:r>
          </a:p>
          <a:p>
            <a:pPr lvl="0" algn="r"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ta </a:t>
            </a:r>
            <a:r>
              <a:rPr lang="en-US" altLang="zh-CN" sz="2800" dirty="0" err="1">
                <a:solidFill>
                  <a:schemeClr val="bg1"/>
                </a:solidFill>
              </a:rPr>
              <a:t>yong</a:t>
            </a:r>
            <a:r>
              <a:rPr lang="en-US" altLang="zh-CN" sz="2800" dirty="0">
                <a:solidFill>
                  <a:schemeClr val="bg1"/>
                </a:solidFill>
              </a:rPr>
              <a:t> yuan </a:t>
            </a:r>
            <a:r>
              <a:rPr lang="en-US" altLang="zh-CN" sz="2800" dirty="0" err="1">
                <a:solidFill>
                  <a:schemeClr val="bg1"/>
                </a:solidFill>
              </a:rPr>
              <a:t>bu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xin</a:t>
            </a:r>
            <a:r>
              <a:rPr lang="en-US" altLang="zh-CN" sz="2800" dirty="0" smtClean="0">
                <a:solidFill>
                  <a:schemeClr val="bg1"/>
                </a:solidFill>
              </a:rPr>
              <a:t> ta </a:t>
            </a:r>
            <a:r>
              <a:rPr lang="en-US" altLang="zh-CN" sz="2800" dirty="0" err="1">
                <a:solidFill>
                  <a:schemeClr val="bg1"/>
                </a:solidFill>
              </a:rPr>
              <a:t>yong</a:t>
            </a:r>
            <a:r>
              <a:rPr lang="en-US" altLang="zh-CN" sz="2800" dirty="0">
                <a:solidFill>
                  <a:schemeClr val="bg1"/>
                </a:solidFill>
              </a:rPr>
              <a:t> yuan </a:t>
            </a:r>
            <a:r>
              <a:rPr lang="en-US" altLang="zh-CN" sz="2800" dirty="0" err="1">
                <a:solidFill>
                  <a:schemeClr val="bg1"/>
                </a:solidFill>
              </a:rPr>
              <a:t>bu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xin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702" y="631908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200" b="1" noProof="0" dirty="0" smtClean="0">
                <a:solidFill>
                  <a:schemeClr val="bg1"/>
                </a:solidFill>
                <a:latin typeface="Arial"/>
                <a:ea typeface="GB18030 Bitmap"/>
                <a:cs typeface="Arial"/>
              </a:rPr>
              <a:t>Bridge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48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415</Words>
  <Application>Microsoft Office PowerPoint</Application>
  <PresentationFormat>宽屏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GB18030 Bitmap</vt:lpstr>
      <vt:lpstr>等线</vt:lpstr>
      <vt:lpstr>等线 Light</vt:lpstr>
      <vt:lpstr>方正姚体</vt:lpstr>
      <vt:lpstr>黑体</vt:lpstr>
      <vt:lpstr>Arial</vt:lpstr>
      <vt:lpstr>Office 主题​​</vt:lpstr>
      <vt:lpstr>神有大能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神有大能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Runzi</dc:creator>
  <cp:lastModifiedBy>He Runzi</cp:lastModifiedBy>
  <cp:revision>13</cp:revision>
  <dcterms:created xsi:type="dcterms:W3CDTF">2018-07-24T01:43:38Z</dcterms:created>
  <dcterms:modified xsi:type="dcterms:W3CDTF">2018-10-06T01:53:57Z</dcterms:modified>
</cp:coreProperties>
</file>