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1" r:id="rId3"/>
    <p:sldId id="282" r:id="rId4"/>
    <p:sldId id="259" r:id="rId5"/>
    <p:sldId id="290" r:id="rId6"/>
    <p:sldId id="280" r:id="rId7"/>
    <p:sldId id="291" r:id="rId8"/>
    <p:sldId id="294" r:id="rId9"/>
    <p:sldId id="292" r:id="rId10"/>
    <p:sldId id="295" r:id="rId11"/>
    <p:sldId id="2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0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8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8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9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4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9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9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A685-24A6-4ED2-A889-E650E89086B0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5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1055" y="3474277"/>
            <a:ext cx="6354514" cy="964912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祢爱找到我</a:t>
            </a:r>
          </a:p>
        </p:txBody>
      </p:sp>
    </p:spTree>
    <p:extLst>
      <p:ext uri="{BB962C8B-B14F-4D97-AF65-F5344CB8AC3E}">
        <p14:creationId xmlns:p14="http://schemas.microsoft.com/office/powerpoint/2010/main" val="1994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401" y="3576250"/>
            <a:ext cx="1154575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我歌唱 因祢的爱找到我 甚至在最黑暗夜中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我歌唱 祢释放我自由</a:t>
            </a:r>
          </a:p>
          <a:p>
            <a:pPr lvl="0" algn="r">
              <a:defRPr/>
            </a:pPr>
            <a:endParaRPr lang="en-US" altLang="zh-CN" sz="1600" dirty="0">
              <a:solidFill>
                <a:prstClr val="white"/>
              </a:solidFill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wo </a:t>
            </a:r>
            <a:r>
              <a:rPr lang="en-US" altLang="zh-CN" sz="2800" dirty="0" err="1">
                <a:solidFill>
                  <a:prstClr val="white"/>
                </a:solidFill>
              </a:rPr>
              <a:t>ge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chang</a:t>
            </a:r>
            <a:r>
              <a:rPr lang="en-US" altLang="zh-CN" sz="2800" dirty="0">
                <a:solidFill>
                  <a:prstClr val="white"/>
                </a:solidFill>
              </a:rPr>
              <a:t>, yin </a:t>
            </a:r>
            <a:r>
              <a:rPr lang="en-US" altLang="zh-CN" sz="2800" dirty="0" err="1">
                <a:solidFill>
                  <a:prstClr val="white"/>
                </a:solidFill>
              </a:rPr>
              <a:t>ni</a:t>
            </a:r>
            <a:r>
              <a:rPr lang="en-US" altLang="zh-CN" sz="2800" dirty="0">
                <a:solidFill>
                  <a:prstClr val="white"/>
                </a:solidFill>
              </a:rPr>
              <a:t> de </a:t>
            </a:r>
            <a:r>
              <a:rPr lang="en-US" altLang="zh-CN" sz="2800" dirty="0" err="1">
                <a:solidFill>
                  <a:prstClr val="white"/>
                </a:solidFill>
              </a:rPr>
              <a:t>ai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zhao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dao</a:t>
            </a:r>
            <a:r>
              <a:rPr lang="en-US" altLang="zh-CN" sz="2800" dirty="0">
                <a:solidFill>
                  <a:prstClr val="white"/>
                </a:solidFill>
              </a:rPr>
              <a:t> wo</a:t>
            </a:r>
          </a:p>
          <a:p>
            <a:pPr lvl="0" algn="r">
              <a:defRPr/>
            </a:pPr>
            <a:r>
              <a:rPr lang="en-US" altLang="zh-CN" sz="2800" dirty="0" err="1">
                <a:solidFill>
                  <a:prstClr val="white"/>
                </a:solidFill>
              </a:rPr>
              <a:t>shen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zhi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zai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zui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hei</a:t>
            </a:r>
            <a:r>
              <a:rPr lang="en-US" altLang="zh-CN" sz="2800" dirty="0">
                <a:solidFill>
                  <a:prstClr val="white"/>
                </a:solidFill>
              </a:rPr>
              <a:t> an ye </a:t>
            </a:r>
            <a:r>
              <a:rPr lang="en-US" altLang="zh-CN" sz="2800" dirty="0" err="1">
                <a:solidFill>
                  <a:prstClr val="white"/>
                </a:solidFill>
              </a:rPr>
              <a:t>zhong</a:t>
            </a:r>
            <a:endParaRPr lang="en-US" altLang="zh-CN" sz="2800" dirty="0">
              <a:solidFill>
                <a:prstClr val="white"/>
              </a:solidFill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wo </a:t>
            </a:r>
            <a:r>
              <a:rPr lang="en-US" altLang="zh-CN" sz="2800" dirty="0" err="1">
                <a:solidFill>
                  <a:prstClr val="white"/>
                </a:solidFill>
              </a:rPr>
              <a:t>ge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chang</a:t>
            </a:r>
            <a:r>
              <a:rPr lang="en-US" altLang="zh-CN" sz="2800" dirty="0">
                <a:solidFill>
                  <a:prstClr val="white"/>
                </a:solidFill>
              </a:rPr>
              <a:t>, </a:t>
            </a:r>
            <a:r>
              <a:rPr lang="en-US" altLang="zh-CN" sz="2800" dirty="0" err="1">
                <a:solidFill>
                  <a:prstClr val="white"/>
                </a:solidFill>
              </a:rPr>
              <a:t>ni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shi</a:t>
            </a:r>
            <a:r>
              <a:rPr lang="en-US" altLang="zh-CN" sz="2800" dirty="0">
                <a:solidFill>
                  <a:prstClr val="white"/>
                </a:solidFill>
              </a:rPr>
              <a:t> fang wo </a:t>
            </a:r>
            <a:r>
              <a:rPr lang="en-US" altLang="zh-CN" sz="2800" dirty="0" err="1">
                <a:solidFill>
                  <a:prstClr val="white"/>
                </a:solidFill>
              </a:rPr>
              <a:t>zi</a:t>
            </a:r>
            <a:r>
              <a:rPr lang="en-US" altLang="zh-CN" sz="2800" dirty="0">
                <a:solidFill>
                  <a:prstClr val="white"/>
                </a:solidFill>
              </a:rPr>
              <a:t> you</a:t>
            </a:r>
            <a:endParaRPr lang="en-US" altLang="zh-CN" sz="3200" b="1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Arial"/>
                <a:ea typeface="GB18030 Bitmap"/>
                <a:cs typeface="Arial"/>
              </a:rPr>
              <a:t>Bridge </a:t>
            </a:r>
            <a:r>
              <a:rPr lang="en-US" altLang="zh-CN" sz="1200" b="1" dirty="0" smtClean="0">
                <a:solidFill>
                  <a:srgbClr val="FF0000"/>
                </a:solidFill>
                <a:latin typeface="Arial"/>
                <a:ea typeface="GB18030 Bitmap"/>
                <a:cs typeface="Arial"/>
              </a:rPr>
              <a:t>(end)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2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1055" y="3474277"/>
            <a:ext cx="6354514" cy="964912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祢爱找到我</a:t>
            </a:r>
          </a:p>
        </p:txBody>
      </p:sp>
    </p:spTree>
    <p:extLst>
      <p:ext uri="{BB962C8B-B14F-4D97-AF65-F5344CB8AC3E}">
        <p14:creationId xmlns:p14="http://schemas.microsoft.com/office/powerpoint/2010/main" val="21253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2298" y="6284354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In 8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9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0539" y="3136492"/>
            <a:ext cx="1154575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我能去哪 无处可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逃 这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世上有任何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地方</a:t>
            </a:r>
            <a:endParaRPr lang="en-US" altLang="zh-CN" sz="3600" b="1" dirty="0" smtClean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  <a:p>
            <a:pPr lvl="0" algn="r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是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祢无法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找到当我刚强 或是跌倒</a:t>
            </a:r>
            <a:endParaRPr lang="en-US" altLang="zh-CN" sz="3600" b="1" dirty="0" smtClean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  <a:p>
            <a:pPr lvl="0" algn="r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没有什么祢看不到 我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气息祢都知道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wo </a:t>
            </a:r>
            <a:r>
              <a:rPr lang="en-US" altLang="zh-CN" sz="2800" dirty="0" err="1">
                <a:solidFill>
                  <a:schemeClr val="bg1"/>
                </a:solidFill>
              </a:rPr>
              <a:t>neng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qu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na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</a:rPr>
              <a:t>wu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chu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ke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tao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zhe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shang</a:t>
            </a:r>
            <a:r>
              <a:rPr lang="en-US" altLang="zh-CN" sz="2800" dirty="0">
                <a:solidFill>
                  <a:schemeClr val="bg1"/>
                </a:solidFill>
              </a:rPr>
              <a:t> you </a:t>
            </a:r>
            <a:r>
              <a:rPr lang="en-US" altLang="zh-CN" sz="2800" dirty="0" err="1">
                <a:solidFill>
                  <a:schemeClr val="bg1"/>
                </a:solidFill>
              </a:rPr>
              <a:t>ren</a:t>
            </a:r>
            <a:r>
              <a:rPr lang="en-US" altLang="zh-CN" sz="2800" dirty="0">
                <a:solidFill>
                  <a:schemeClr val="bg1"/>
                </a:solidFill>
              </a:rPr>
              <a:t> he di fang</a:t>
            </a: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wu</a:t>
            </a:r>
            <a:r>
              <a:rPr lang="en-US" altLang="zh-CN" sz="2800" dirty="0">
                <a:solidFill>
                  <a:schemeClr val="bg1"/>
                </a:solidFill>
              </a:rPr>
              <a:t> fa </a:t>
            </a:r>
            <a:r>
              <a:rPr lang="en-US" altLang="zh-CN" sz="2800" dirty="0" err="1">
                <a:solidFill>
                  <a:schemeClr val="bg1"/>
                </a:solidFill>
              </a:rPr>
              <a:t>zhao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dao</a:t>
            </a:r>
            <a:r>
              <a:rPr lang="en-US" altLang="zh-CN" sz="2800" dirty="0" smtClean="0">
                <a:solidFill>
                  <a:schemeClr val="bg1"/>
                </a:solidFill>
              </a:rPr>
              <a:t> dang </a:t>
            </a:r>
            <a:r>
              <a:rPr lang="en-US" altLang="zh-CN" sz="2800" dirty="0">
                <a:solidFill>
                  <a:schemeClr val="bg1"/>
                </a:solidFill>
              </a:rPr>
              <a:t>wo gang </a:t>
            </a:r>
            <a:r>
              <a:rPr lang="en-US" altLang="zh-CN" sz="2800" dirty="0" err="1">
                <a:solidFill>
                  <a:schemeClr val="bg1"/>
                </a:solidFill>
              </a:rPr>
              <a:t>qiang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</a:rPr>
              <a:t>huo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die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mei</a:t>
            </a:r>
            <a:r>
              <a:rPr lang="en-US" altLang="zh-CN" sz="2800" dirty="0">
                <a:solidFill>
                  <a:schemeClr val="bg1"/>
                </a:solidFill>
              </a:rPr>
              <a:t> you </a:t>
            </a:r>
            <a:r>
              <a:rPr lang="en-US" altLang="zh-CN" sz="2800" dirty="0" err="1">
                <a:solidFill>
                  <a:schemeClr val="bg1"/>
                </a:solidFill>
              </a:rPr>
              <a:t>shen</a:t>
            </a:r>
            <a:r>
              <a:rPr lang="en-US" altLang="zh-CN" sz="2800" dirty="0">
                <a:solidFill>
                  <a:schemeClr val="bg1"/>
                </a:solidFill>
              </a:rPr>
              <a:t> me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kan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bu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dao</a:t>
            </a:r>
            <a:r>
              <a:rPr lang="en-US" altLang="zh-CN" sz="2800" dirty="0" smtClean="0">
                <a:solidFill>
                  <a:schemeClr val="bg1"/>
                </a:solidFill>
              </a:rPr>
              <a:t> wo </a:t>
            </a:r>
            <a:r>
              <a:rPr lang="en-US" altLang="zh-CN" sz="2800" dirty="0">
                <a:solidFill>
                  <a:schemeClr val="bg1"/>
                </a:solidFill>
              </a:rPr>
              <a:t>qi xi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dou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algn="r"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48" y="4037440"/>
            <a:ext cx="1143714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祢爱找到我 祢爱找到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我 我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属祢到永远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祢爱找到我 四面环绕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我 在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主爱的拥抱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wo,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wo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yong</a:t>
            </a:r>
            <a:r>
              <a:rPr lang="en-US" altLang="zh-CN" sz="2800" dirty="0">
                <a:solidFill>
                  <a:schemeClr val="bg1"/>
                </a:solidFill>
              </a:rPr>
              <a:t> yuan</a:t>
            </a: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wo,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zai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de </a:t>
            </a:r>
            <a:r>
              <a:rPr lang="en-US" altLang="zh-CN" sz="2800" dirty="0" err="1">
                <a:solidFill>
                  <a:schemeClr val="bg1"/>
                </a:solidFill>
              </a:rPr>
              <a:t>yong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bao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6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2298" y="6284354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In 8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72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401" y="3005978"/>
            <a:ext cx="1154575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天上地下 所有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一切 再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没有事能够让我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与祢的爱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隔绝 使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我成为 主祢的儿女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从堕落中祢拯救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我 付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上赎价牺牲所有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tian </a:t>
            </a:r>
            <a:r>
              <a:rPr lang="en-US" altLang="zh-CN" sz="2800" dirty="0" err="1">
                <a:solidFill>
                  <a:schemeClr val="bg1"/>
                </a:solidFill>
              </a:rPr>
              <a:t>shang</a:t>
            </a:r>
            <a:r>
              <a:rPr lang="en-US" altLang="zh-CN" sz="2800" dirty="0">
                <a:solidFill>
                  <a:schemeClr val="bg1"/>
                </a:solidFill>
              </a:rPr>
              <a:t> di </a:t>
            </a:r>
            <a:r>
              <a:rPr lang="en-US" altLang="zh-CN" sz="2800" dirty="0" err="1">
                <a:solidFill>
                  <a:schemeClr val="bg1"/>
                </a:solidFill>
              </a:rPr>
              <a:t>xia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</a:rPr>
              <a:t>suo</a:t>
            </a:r>
            <a:r>
              <a:rPr lang="en-US" altLang="zh-CN" sz="2800" dirty="0">
                <a:solidFill>
                  <a:schemeClr val="bg1"/>
                </a:solidFill>
              </a:rPr>
              <a:t> you </a:t>
            </a:r>
            <a:r>
              <a:rPr lang="en-US" altLang="zh-CN" sz="2800" dirty="0" err="1">
                <a:solidFill>
                  <a:schemeClr val="bg1"/>
                </a:solidFill>
              </a:rPr>
              <a:t>yi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qie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zai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mei</a:t>
            </a:r>
            <a:r>
              <a:rPr lang="en-US" altLang="zh-CN" sz="2800" dirty="0">
                <a:solidFill>
                  <a:schemeClr val="bg1"/>
                </a:solidFill>
              </a:rPr>
              <a:t> you </a:t>
            </a:r>
            <a:r>
              <a:rPr lang="en-US" altLang="zh-CN" sz="2800" dirty="0" err="1">
                <a:solidFill>
                  <a:schemeClr val="bg1"/>
                </a:solidFill>
              </a:rPr>
              <a:t>shi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gou</a:t>
            </a:r>
            <a:r>
              <a:rPr lang="en-US" altLang="zh-CN" sz="2800" dirty="0">
                <a:solidFill>
                  <a:schemeClr val="bg1"/>
                </a:solidFill>
              </a:rPr>
              <a:t> rang wo </a:t>
            </a: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yu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de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ge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jue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shi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wo </a:t>
            </a:r>
            <a:r>
              <a:rPr lang="en-US" altLang="zh-CN" sz="2800" dirty="0" err="1">
                <a:solidFill>
                  <a:schemeClr val="bg1"/>
                </a:solidFill>
              </a:rPr>
              <a:t>cheng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wei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zhu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de </a:t>
            </a:r>
            <a:r>
              <a:rPr lang="en-US" altLang="zh-CN" sz="2800" dirty="0" err="1">
                <a:solidFill>
                  <a:schemeClr val="bg1"/>
                </a:solidFill>
              </a:rPr>
              <a:t>er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nv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cong</a:t>
            </a:r>
            <a:r>
              <a:rPr lang="en-US" altLang="zh-CN" sz="2800" dirty="0">
                <a:solidFill>
                  <a:schemeClr val="bg1"/>
                </a:solidFill>
              </a:rPr>
              <a:t> duo </a:t>
            </a:r>
            <a:r>
              <a:rPr lang="en-US" altLang="zh-CN" sz="2800" dirty="0" err="1">
                <a:solidFill>
                  <a:schemeClr val="bg1"/>
                </a:solidFill>
              </a:rPr>
              <a:t>luo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zhong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zheng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jiu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fu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shang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jia</a:t>
            </a:r>
            <a:r>
              <a:rPr lang="en-US" altLang="zh-CN" sz="2800" dirty="0">
                <a:solidFill>
                  <a:schemeClr val="bg1"/>
                </a:solidFill>
              </a:rPr>
              <a:t> xi sheng </a:t>
            </a:r>
            <a:r>
              <a:rPr lang="en-US" altLang="zh-CN" sz="2800" dirty="0" err="1">
                <a:solidFill>
                  <a:schemeClr val="bg1"/>
                </a:solidFill>
              </a:rPr>
              <a:t>suo</a:t>
            </a:r>
            <a:r>
              <a:rPr lang="en-US" altLang="zh-CN" sz="2800" dirty="0">
                <a:solidFill>
                  <a:schemeClr val="bg1"/>
                </a:solidFill>
              </a:rPr>
              <a:t> you</a:t>
            </a: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48" y="4037440"/>
            <a:ext cx="1143714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祢爱找到我 祢爱找到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我 我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属祢到永远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祢爱找到我 四面环绕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我 在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主爱的拥抱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wo,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wo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yong</a:t>
            </a:r>
            <a:r>
              <a:rPr lang="en-US" altLang="zh-CN" sz="2800" dirty="0">
                <a:solidFill>
                  <a:schemeClr val="bg1"/>
                </a:solidFill>
              </a:rPr>
              <a:t> yuan</a:t>
            </a: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wo,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zai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de </a:t>
            </a:r>
            <a:r>
              <a:rPr lang="en-US" altLang="zh-CN" sz="2800" dirty="0" err="1">
                <a:solidFill>
                  <a:schemeClr val="bg1"/>
                </a:solidFill>
              </a:rPr>
              <a:t>yong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bao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*2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401" y="3576250"/>
            <a:ext cx="1154575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我歌唱 因祢的爱找到我 甚至在最黑暗夜中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我歌唱 祢释放我自由</a:t>
            </a:r>
          </a:p>
          <a:p>
            <a:pPr lvl="0" algn="r">
              <a:defRPr/>
            </a:pPr>
            <a:endParaRPr lang="en-US" altLang="zh-CN" sz="1600" dirty="0">
              <a:solidFill>
                <a:prstClr val="white"/>
              </a:solidFill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wo </a:t>
            </a:r>
            <a:r>
              <a:rPr lang="en-US" altLang="zh-CN" sz="2800" dirty="0" err="1">
                <a:solidFill>
                  <a:prstClr val="white"/>
                </a:solidFill>
              </a:rPr>
              <a:t>ge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chang</a:t>
            </a:r>
            <a:r>
              <a:rPr lang="en-US" altLang="zh-CN" sz="2800" dirty="0">
                <a:solidFill>
                  <a:prstClr val="white"/>
                </a:solidFill>
              </a:rPr>
              <a:t>, yin </a:t>
            </a:r>
            <a:r>
              <a:rPr lang="en-US" altLang="zh-CN" sz="2800" dirty="0" err="1">
                <a:solidFill>
                  <a:prstClr val="white"/>
                </a:solidFill>
              </a:rPr>
              <a:t>ni</a:t>
            </a:r>
            <a:r>
              <a:rPr lang="en-US" altLang="zh-CN" sz="2800" dirty="0">
                <a:solidFill>
                  <a:prstClr val="white"/>
                </a:solidFill>
              </a:rPr>
              <a:t> de </a:t>
            </a:r>
            <a:r>
              <a:rPr lang="en-US" altLang="zh-CN" sz="2800" dirty="0" err="1">
                <a:solidFill>
                  <a:prstClr val="white"/>
                </a:solidFill>
              </a:rPr>
              <a:t>ai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zhao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dao</a:t>
            </a:r>
            <a:r>
              <a:rPr lang="en-US" altLang="zh-CN" sz="2800" dirty="0">
                <a:solidFill>
                  <a:prstClr val="white"/>
                </a:solidFill>
              </a:rPr>
              <a:t> wo</a:t>
            </a:r>
          </a:p>
          <a:p>
            <a:pPr lvl="0" algn="r">
              <a:defRPr/>
            </a:pPr>
            <a:r>
              <a:rPr lang="en-US" altLang="zh-CN" sz="2800" dirty="0" err="1">
                <a:solidFill>
                  <a:prstClr val="white"/>
                </a:solidFill>
              </a:rPr>
              <a:t>shen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zhi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zai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zui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hei</a:t>
            </a:r>
            <a:r>
              <a:rPr lang="en-US" altLang="zh-CN" sz="2800" dirty="0">
                <a:solidFill>
                  <a:prstClr val="white"/>
                </a:solidFill>
              </a:rPr>
              <a:t> an ye </a:t>
            </a:r>
            <a:r>
              <a:rPr lang="en-US" altLang="zh-CN" sz="2800" dirty="0" err="1">
                <a:solidFill>
                  <a:prstClr val="white"/>
                </a:solidFill>
              </a:rPr>
              <a:t>zhong</a:t>
            </a:r>
            <a:endParaRPr lang="en-US" altLang="zh-CN" sz="2800" dirty="0">
              <a:solidFill>
                <a:prstClr val="white"/>
              </a:solidFill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wo </a:t>
            </a:r>
            <a:r>
              <a:rPr lang="en-US" altLang="zh-CN" sz="2800" dirty="0" err="1">
                <a:solidFill>
                  <a:prstClr val="white"/>
                </a:solidFill>
              </a:rPr>
              <a:t>ge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chang</a:t>
            </a:r>
            <a:r>
              <a:rPr lang="en-US" altLang="zh-CN" sz="2800" dirty="0">
                <a:solidFill>
                  <a:prstClr val="white"/>
                </a:solidFill>
              </a:rPr>
              <a:t>, </a:t>
            </a:r>
            <a:r>
              <a:rPr lang="en-US" altLang="zh-CN" sz="2800" dirty="0" err="1">
                <a:solidFill>
                  <a:prstClr val="white"/>
                </a:solidFill>
              </a:rPr>
              <a:t>ni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 err="1">
                <a:solidFill>
                  <a:prstClr val="white"/>
                </a:solidFill>
              </a:rPr>
              <a:t>shi</a:t>
            </a:r>
            <a:r>
              <a:rPr lang="en-US" altLang="zh-CN" sz="2800" dirty="0">
                <a:solidFill>
                  <a:prstClr val="white"/>
                </a:solidFill>
              </a:rPr>
              <a:t> fang wo </a:t>
            </a:r>
            <a:r>
              <a:rPr lang="en-US" altLang="zh-CN" sz="2800" dirty="0" err="1">
                <a:solidFill>
                  <a:prstClr val="white"/>
                </a:solidFill>
              </a:rPr>
              <a:t>zi</a:t>
            </a:r>
            <a:r>
              <a:rPr lang="en-US" altLang="zh-CN" sz="2800" dirty="0">
                <a:solidFill>
                  <a:prstClr val="white"/>
                </a:solidFill>
              </a:rPr>
              <a:t> you</a:t>
            </a:r>
            <a:endParaRPr lang="en-US" altLang="zh-CN" sz="3200" b="1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Arial"/>
                <a:ea typeface="GB18030 Bitmap"/>
                <a:cs typeface="Arial"/>
              </a:rPr>
              <a:t>Bridge </a:t>
            </a:r>
            <a:r>
              <a:rPr lang="en-US" altLang="zh-CN" sz="1200" b="1" dirty="0" smtClean="0">
                <a:solidFill>
                  <a:srgbClr val="FF0000"/>
                </a:solidFill>
                <a:latin typeface="Arial"/>
                <a:ea typeface="GB18030 Bitmap"/>
                <a:cs typeface="Arial"/>
              </a:rPr>
              <a:t>*2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3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48" y="4037440"/>
            <a:ext cx="1143714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祢爱找到我 祢爱找到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我 我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属祢到永远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祢爱找到我 四面环绕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我 在</a:t>
            </a:r>
            <a:r>
              <a:rPr lang="zh-CN" altLang="en-US" sz="36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主爱的拥抱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wo,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wo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shu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yong</a:t>
            </a:r>
            <a:r>
              <a:rPr lang="en-US" altLang="zh-CN" sz="2800" dirty="0">
                <a:solidFill>
                  <a:schemeClr val="bg1"/>
                </a:solidFill>
              </a:rPr>
              <a:t> yuan</a:t>
            </a:r>
          </a:p>
          <a:p>
            <a:pPr lvl="0" algn="r"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wo, </a:t>
            </a:r>
            <a:r>
              <a:rPr lang="en-US" altLang="zh-CN" sz="2800" dirty="0" err="1">
                <a:solidFill>
                  <a:schemeClr val="bg1"/>
                </a:solidFill>
              </a:rPr>
              <a:t>ni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dao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wo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zai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zhu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ai</a:t>
            </a:r>
            <a:r>
              <a:rPr lang="en-US" altLang="zh-CN" sz="2800" dirty="0">
                <a:solidFill>
                  <a:schemeClr val="bg1"/>
                </a:solidFill>
              </a:rPr>
              <a:t> de </a:t>
            </a:r>
            <a:r>
              <a:rPr lang="en-US" altLang="zh-CN" sz="2800" dirty="0" err="1">
                <a:solidFill>
                  <a:schemeClr val="bg1"/>
                </a:solidFill>
              </a:rPr>
              <a:t>yong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bao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*2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6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462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GB18030 Bitmap</vt:lpstr>
      <vt:lpstr>等线</vt:lpstr>
      <vt:lpstr>等线 Light</vt:lpstr>
      <vt:lpstr>方正姚体</vt:lpstr>
      <vt:lpstr>黑体</vt:lpstr>
      <vt:lpstr>Arial</vt:lpstr>
      <vt:lpstr>Office 主题​​</vt:lpstr>
      <vt:lpstr>祢爱找到我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祢爱找到我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Runzi</dc:creator>
  <cp:lastModifiedBy>He Runzi</cp:lastModifiedBy>
  <cp:revision>13</cp:revision>
  <dcterms:created xsi:type="dcterms:W3CDTF">2018-07-24T01:43:38Z</dcterms:created>
  <dcterms:modified xsi:type="dcterms:W3CDTF">2018-10-06T01:50:23Z</dcterms:modified>
</cp:coreProperties>
</file>