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23" r:id="rId2"/>
    <p:sldId id="532" r:id="rId3"/>
    <p:sldId id="526" r:id="rId4"/>
    <p:sldId id="527" r:id="rId5"/>
    <p:sldId id="524" r:id="rId6"/>
    <p:sldId id="525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43" r:id="rId19"/>
    <p:sldId id="55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599" autoAdjust="0"/>
  </p:normalViewPr>
  <p:slideViewPr>
    <p:cSldViewPr snapToGrid="0" snapToObjects="1">
      <p:cViewPr varScale="1">
        <p:scale>
          <a:sx n="105" d="100"/>
          <a:sy n="105" d="100"/>
        </p:scale>
        <p:origin x="74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80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96595" y="1621130"/>
            <a:ext cx="884740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Come </a:t>
            </a:r>
            <a:r>
              <a:rPr lang="en-US" altLang="zh-TW" sz="4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Now Is </a:t>
            </a:r>
            <a:endParaRPr lang="en-US" altLang="zh-TW" sz="4000" b="1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 Time To Worship</a:t>
            </a:r>
            <a:r>
              <a:rPr lang="zh-CN" altLang="en-US" sz="3600" b="1" dirty="0" smtClean="0">
                <a:latin typeface="DejaVu Sans Mono" panose="020B0609030804020204" pitchFamily="49" charset="0"/>
                <a:ea typeface="黑体"/>
                <a:cs typeface="DejaVu Sans Mono" panose="020B0609030804020204" pitchFamily="49" charset="0"/>
              </a:rPr>
              <a:t>           </a:t>
            </a:r>
            <a:endParaRPr lang="zh-CN" altLang="en-US" sz="3600" b="1" dirty="0" smtClean="0">
              <a:ea typeface="黑体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46865" y="2481597"/>
            <a:ext cx="7850269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Still </a:t>
            </a:r>
            <a:r>
              <a:rPr lang="en-US" altLang="zh-TW" sz="3200" b="1" dirty="0">
                <a:ea typeface="Calibri"/>
                <a:cs typeface="Calibri"/>
              </a:rPr>
              <a:t>the greatest treasure remains for those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Who gladly choose You </a:t>
            </a:r>
            <a:r>
              <a:rPr lang="en-US" altLang="zh-TW" sz="3200" b="1" dirty="0" smtClean="0">
                <a:ea typeface="Calibri"/>
                <a:cs typeface="Calibri"/>
              </a:rPr>
              <a:t>now</a:t>
            </a:r>
            <a:endParaRPr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1-2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In 18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091088" y="2471799"/>
            <a:ext cx="6747183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One </a:t>
            </a:r>
            <a:r>
              <a:rPr lang="en-US" altLang="zh-TW" sz="3200" b="1" dirty="0">
                <a:ea typeface="Calibri"/>
                <a:cs typeface="Calibri"/>
              </a:rPr>
              <a:t>day every tongue will confess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You are God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One day every knee will </a:t>
            </a:r>
            <a:r>
              <a:rPr lang="en-US" altLang="zh-TW" sz="3200" b="1" dirty="0" smtClean="0">
                <a:ea typeface="Calibri"/>
                <a:cs typeface="Calibri"/>
              </a:rPr>
              <a:t>bow</a:t>
            </a:r>
            <a:endParaRPr lang="en-US" altLang="zh-TW" sz="3200" b="1" dirty="0">
              <a:ea typeface="Calibri"/>
              <a:cs typeface="Calibri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1-1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37580" y="2481597"/>
            <a:ext cx="7668840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Still </a:t>
            </a:r>
            <a:r>
              <a:rPr lang="en-US" altLang="zh-TW" sz="3200" b="1" dirty="0">
                <a:ea typeface="Calibri"/>
                <a:cs typeface="Calibri"/>
              </a:rPr>
              <a:t>the greatest treasure remains for those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Who gladly choose You </a:t>
            </a:r>
            <a:r>
              <a:rPr lang="en-US" altLang="zh-TW" sz="3200" b="1" dirty="0" smtClean="0">
                <a:ea typeface="Calibri"/>
                <a:cs typeface="Calibri"/>
              </a:rPr>
              <a:t>now</a:t>
            </a:r>
            <a:endParaRPr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1-2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88694" y="2479056"/>
            <a:ext cx="6166611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One </a:t>
            </a:r>
            <a:r>
              <a:rPr lang="en-US" altLang="zh-TW" sz="3200" b="1" dirty="0">
                <a:ea typeface="Calibri"/>
                <a:cs typeface="Calibri"/>
              </a:rPr>
              <a:t>day every tongue will confess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You are God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One day every knee will </a:t>
            </a:r>
            <a:r>
              <a:rPr lang="en-US" altLang="zh-TW" sz="3200" b="1" dirty="0" smtClean="0">
                <a:ea typeface="Calibri"/>
                <a:cs typeface="Calibri"/>
              </a:rPr>
              <a:t>bow</a:t>
            </a:r>
            <a:endParaRPr lang="en-US" altLang="zh-TW" sz="3200" b="1" dirty="0">
              <a:ea typeface="Calibri"/>
              <a:cs typeface="Calibri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2-1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843788" y="2474338"/>
            <a:ext cx="7697869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Still </a:t>
            </a:r>
            <a:r>
              <a:rPr lang="en-US" altLang="zh-TW" sz="3200" b="1" dirty="0">
                <a:ea typeface="Calibri"/>
                <a:cs typeface="Calibri"/>
              </a:rPr>
              <a:t>the greatest treasure remains for those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Who gladly choose You </a:t>
            </a:r>
            <a:r>
              <a:rPr lang="en-US" altLang="zh-TW" sz="3200" b="1" dirty="0" smtClean="0">
                <a:ea typeface="Calibri"/>
                <a:cs typeface="Calibri"/>
              </a:rPr>
              <a:t>now</a:t>
            </a:r>
            <a:endParaRPr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2-2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974418" y="2477721"/>
            <a:ext cx="7073754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now is the time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now is the time to give your </a:t>
            </a:r>
            <a:r>
              <a:rPr lang="en-US" altLang="zh-CN" sz="3200" b="1" dirty="0" smtClean="0">
                <a:ea typeface="Calibri"/>
                <a:cs typeface="Calibri"/>
              </a:rPr>
              <a:t>heart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1-1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1101846" y="2466175"/>
            <a:ext cx="6912768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just as you are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just as you are before your God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1-2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1257446" y="2806049"/>
            <a:ext cx="6912768" cy="5355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come just as you are come </a:t>
            </a:r>
            <a:r>
              <a:rPr lang="en-US" altLang="zh-CN" sz="3200" b="1" dirty="0" err="1">
                <a:ea typeface="Calibri"/>
                <a:cs typeface="Calibri"/>
              </a:rPr>
              <a:t>come</a:t>
            </a:r>
            <a:endParaRPr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LL-end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96595" y="1621130"/>
            <a:ext cx="884740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Come </a:t>
            </a:r>
            <a:r>
              <a:rPr lang="en-US" altLang="zh-TW" sz="4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Now Is </a:t>
            </a:r>
            <a:endParaRPr lang="en-US" altLang="zh-TW" sz="4000" b="1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 Time To Worship</a:t>
            </a:r>
            <a:r>
              <a:rPr lang="zh-CN" altLang="en-US" sz="3600" b="1" dirty="0" smtClean="0">
                <a:latin typeface="DejaVu Sans Mono" panose="020B0609030804020204" pitchFamily="49" charset="0"/>
                <a:ea typeface="黑体"/>
                <a:cs typeface="DejaVu Sans Mono" panose="020B0609030804020204" pitchFamily="49" charset="0"/>
              </a:rPr>
              <a:t>           </a:t>
            </a:r>
            <a:endParaRPr lang="zh-CN" altLang="en-US" sz="3600" b="1" dirty="0" smtClean="0">
              <a:ea typeface="黑体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In 2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996194" y="2482255"/>
            <a:ext cx="7001177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now is the time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now is the time to give your </a:t>
            </a:r>
            <a:r>
              <a:rPr lang="en-US" altLang="zh-CN" sz="3200" b="1" dirty="0" smtClean="0">
                <a:ea typeface="Calibri"/>
                <a:cs typeface="Calibri"/>
              </a:rPr>
              <a:t>heart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1-1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1167164" y="2480690"/>
            <a:ext cx="6906840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just as you are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just as you are before your God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1-2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570616" y="2479056"/>
            <a:ext cx="6173869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One </a:t>
            </a:r>
            <a:r>
              <a:rPr lang="en-US" altLang="zh-TW" sz="3200" b="1" dirty="0">
                <a:ea typeface="Calibri"/>
                <a:cs typeface="Calibri"/>
              </a:rPr>
              <a:t>day every tongue will confess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You are God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One day every knee will </a:t>
            </a:r>
            <a:r>
              <a:rPr lang="en-US" altLang="zh-TW" sz="3200" b="1" dirty="0" smtClean="0">
                <a:ea typeface="Calibri"/>
                <a:cs typeface="Calibri"/>
              </a:rPr>
              <a:t>bow</a:t>
            </a:r>
            <a:endParaRPr lang="en-US" altLang="zh-TW" sz="3200" b="1" dirty="0">
              <a:ea typeface="Calibri"/>
              <a:cs typeface="Calibri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1-1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08551" y="2481596"/>
            <a:ext cx="7726897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Still </a:t>
            </a:r>
            <a:r>
              <a:rPr lang="en-US" altLang="zh-TW" sz="3200" b="1" dirty="0">
                <a:ea typeface="Calibri"/>
                <a:cs typeface="Calibri"/>
              </a:rPr>
              <a:t>the greatest treasure remains for those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Who gladly choose You </a:t>
            </a:r>
            <a:r>
              <a:rPr lang="en-US" altLang="zh-TW" sz="3200" b="1" dirty="0" smtClean="0">
                <a:ea typeface="Calibri"/>
                <a:cs typeface="Calibri"/>
              </a:rPr>
              <a:t>now</a:t>
            </a:r>
            <a:endParaRPr lang="zh-CN" alt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1-2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981678" y="2470152"/>
            <a:ext cx="7226154" cy="9787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now is the time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now is the time to give your </a:t>
            </a:r>
            <a:r>
              <a:rPr lang="en-US" altLang="zh-CN" sz="3200" b="1" dirty="0" smtClean="0">
                <a:ea typeface="Calibri"/>
                <a:cs typeface="Calibri"/>
              </a:rPr>
              <a:t>heart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1-1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974417" y="2487947"/>
            <a:ext cx="6912768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 </a:t>
            </a:r>
            <a:r>
              <a:rPr lang="en-US" altLang="zh-CN" sz="3200" b="1" dirty="0">
                <a:ea typeface="Calibri"/>
                <a:cs typeface="Calibri"/>
              </a:rPr>
              <a:t>just as you are to worship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>
                <a:ea typeface="Calibri"/>
                <a:cs typeface="Calibri"/>
              </a:rPr>
              <a:t>Come just as you are before your God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3200" b="1" dirty="0" smtClean="0">
                <a:ea typeface="Calibri"/>
                <a:cs typeface="Calibri"/>
              </a:rPr>
              <a:t>Come</a:t>
            </a:r>
            <a:endParaRPr lang="en-US" altLang="zh-CN" sz="3200" b="1" dirty="0">
              <a:ea typeface="Calibri"/>
              <a:cs typeface="Calibri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Chorus 1-2</a:t>
            </a:r>
            <a:endParaRPr lang="zh-CN" altLang="en-US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387094" y="2471799"/>
            <a:ext cx="6369811" cy="14219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ea typeface="Calibri"/>
                <a:cs typeface="Calibri"/>
              </a:rPr>
              <a:t>One </a:t>
            </a:r>
            <a:r>
              <a:rPr lang="en-US" altLang="zh-TW" sz="3200" b="1" dirty="0">
                <a:ea typeface="Calibri"/>
                <a:cs typeface="Calibri"/>
              </a:rPr>
              <a:t>day every tongue will confess 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You are God</a:t>
            </a:r>
          </a:p>
          <a:p>
            <a:pPr algn="ctr">
              <a:lnSpc>
                <a:spcPct val="90000"/>
              </a:lnSpc>
            </a:pPr>
            <a:r>
              <a:rPr lang="en-US" altLang="zh-TW" sz="3200" b="1" dirty="0">
                <a:ea typeface="Calibri"/>
                <a:cs typeface="Calibri"/>
              </a:rPr>
              <a:t>One day every knee will </a:t>
            </a:r>
            <a:r>
              <a:rPr lang="en-US" altLang="zh-TW" sz="3200" b="1" dirty="0" smtClean="0">
                <a:ea typeface="Calibri"/>
                <a:cs typeface="Calibri"/>
              </a:rPr>
              <a:t>bow</a:t>
            </a:r>
            <a:endParaRPr lang="en-US" altLang="zh-TW" sz="3200" b="1" dirty="0">
              <a:ea typeface="Calibri"/>
              <a:cs typeface="Calibri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cs typeface="Arial" charset="0"/>
              </a:rPr>
              <a:t>Verse 1-1 </a:t>
            </a:r>
            <a:endParaRPr lang="en-US" altLang="zh-CN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1608</TotalTime>
  <Words>259</Words>
  <Application>Microsoft Office PowerPoint</Application>
  <PresentationFormat>全屏显示(16:9)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DejaVu Sans Mono</vt:lpstr>
      <vt:lpstr>黑体</vt:lpstr>
      <vt:lpstr>宋体</vt:lpstr>
      <vt:lpstr>Arial</vt:lpstr>
      <vt:lpstr>Calibri</vt:lpstr>
      <vt:lpstr>2_ 黑色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Runzi</cp:lastModifiedBy>
  <cp:revision>78</cp:revision>
  <dcterms:created xsi:type="dcterms:W3CDTF">2017-11-14T11:57:58Z</dcterms:created>
  <dcterms:modified xsi:type="dcterms:W3CDTF">2018-10-06T01:15:25Z</dcterms:modified>
</cp:coreProperties>
</file>