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6" r:id="rId4"/>
    <p:sldId id="265" r:id="rId5"/>
    <p:sldId id="263" r:id="rId6"/>
    <p:sldId id="267" r:id="rId7"/>
    <p:sldId id="257" r:id="rId8"/>
    <p:sldId id="262" r:id="rId9"/>
    <p:sldId id="260" r:id="rId10"/>
    <p:sldId id="259" r:id="rId11"/>
    <p:sldId id="264" r:id="rId12"/>
    <p:sldId id="261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15"/>
      </p:cViewPr>
      <p:guideLst>
        <p:guide orient="horz" pos="3793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7C575-05DB-42A3-A992-3F55751FA0E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BF83C-269D-4F15-A62A-6282B587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5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15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21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6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4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3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8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8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8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23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06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4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8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7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8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3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7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2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5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0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3792" y="3803515"/>
            <a:ext cx="6893669" cy="1369878"/>
          </a:xfrm>
        </p:spPr>
        <p:txBody>
          <a:bodyPr>
            <a:normAutofit/>
          </a:bodyPr>
          <a:lstStyle/>
          <a:p>
            <a:r>
              <a:rPr lang="zh-CN" altLang="en-US" sz="88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凡事都有可能</a:t>
            </a:r>
            <a:endParaRPr lang="zh-CN" altLang="en-US" sz="8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5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67" y="6139356"/>
            <a:ext cx="1105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Bridge*4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7861" y="4077253"/>
            <a:ext cx="106226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我相信 我相信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我相信 我相信 耶穌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ye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6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7861" y="2384482"/>
            <a:ext cx="106226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,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能够成就一切 能成就一切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因你賜我力量 凡事都有可能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有你瞎眼能看見 生命能改變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我憑信心而活 凡事都有可能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ci wo li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liang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sheng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ming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ping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er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C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horus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1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66" y="6139356"/>
            <a:ext cx="15029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Bridge*2*(end)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7861" y="4077253"/>
            <a:ext cx="106226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我相信 我相信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我相信 我相信 耶穌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ye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3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3792" y="3803515"/>
            <a:ext cx="6893669" cy="1369878"/>
          </a:xfrm>
        </p:spPr>
        <p:txBody>
          <a:bodyPr>
            <a:normAutofit/>
          </a:bodyPr>
          <a:lstStyle/>
          <a:p>
            <a:r>
              <a:rPr lang="zh-CN" altLang="en-US" sz="88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凡事都有可能</a:t>
            </a:r>
            <a:endParaRPr lang="zh-CN" altLang="en-US" sz="8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7861" y="2384482"/>
            <a:ext cx="106226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,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能够成就一切 能成就一切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因你賜我力量 凡事都有可能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有你瞎眼能看見 生命能改變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我憑信心而活 凡事都有可能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ci wo li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liang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sheng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ming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ping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er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C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horus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7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In 8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7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7861" y="4077253"/>
            <a:ext cx="106226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我活著不是憑眼見 我活著不是憑感覺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我深知主你與我同在 在你絕沒有難成的事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ping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yan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wo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ping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gan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jue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shen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wo tong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jue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mei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nan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de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verse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9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7861" y="2384482"/>
            <a:ext cx="106226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,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能够成就一切 能成就一切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因你賜我力量 凡事都有可能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有你瞎眼能看見 生命能改變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我憑信心而活 凡事都有可能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ci wo li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liang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sheng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ming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ping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er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C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horus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In 8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2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7861" y="4077253"/>
            <a:ext cx="106226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我活著不是憑眼見 我活著不是憑感覺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我深知主你與我同在 在你絕沒有難成的事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ping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yan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wo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ping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gan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jue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shen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wo tong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jue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mei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nan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de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verse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0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7861" y="2384482"/>
            <a:ext cx="106226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,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能够成就一切 能成就一切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因你賜我力量 凡事都有可能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有你瞎眼能看見 生命能改變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我憑信心而活 凡事都有可能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ci wo li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liang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sheng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ming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ping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er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C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horus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6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In 8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3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612</Words>
  <Application>Microsoft Office PowerPoint</Application>
  <PresentationFormat>宽屏</PresentationFormat>
  <Paragraphs>80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GB18030 Bitmap</vt:lpstr>
      <vt:lpstr>等线</vt:lpstr>
      <vt:lpstr>等线 Light</vt:lpstr>
      <vt:lpstr>黑体</vt:lpstr>
      <vt:lpstr>华文行楷</vt:lpstr>
      <vt:lpstr>宋体</vt:lpstr>
      <vt:lpstr>Arial</vt:lpstr>
      <vt:lpstr>Calibri</vt:lpstr>
      <vt:lpstr>Office 主题​​</vt:lpstr>
      <vt:lpstr>凡事都有可能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凡事都有可能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凡事都有可能</dc:title>
  <dc:creator>He Runzi</dc:creator>
  <cp:lastModifiedBy>He Runzi</cp:lastModifiedBy>
  <cp:revision>3</cp:revision>
  <dcterms:created xsi:type="dcterms:W3CDTF">2018-07-26T14:33:40Z</dcterms:created>
  <dcterms:modified xsi:type="dcterms:W3CDTF">2018-07-26T15:00:08Z</dcterms:modified>
</cp:coreProperties>
</file>