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599" autoAdjust="0"/>
  </p:normalViewPr>
  <p:slideViewPr>
    <p:cSldViewPr snapToGrid="0" snapToObjects="1">
      <p:cViewPr varScale="1">
        <p:scale>
          <a:sx n="141" d="100"/>
          <a:sy n="141" d="100"/>
        </p:scale>
        <p:origin x="81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80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1236124"/>
            <a:ext cx="884740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b="1" dirty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What </a:t>
            </a:r>
            <a:r>
              <a:rPr lang="en-US" altLang="zh-TW" sz="4000" b="1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Beautiful Name</a:t>
            </a:r>
            <a:endParaRPr lang="en-US" altLang="zh-CN" b="1" dirty="0" smtClean="0">
              <a:solidFill>
                <a:srgbClr val="8064A2">
                  <a:lumMod val="50000"/>
                </a:srgb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3600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黑体"/>
                <a:cs typeface="DejaVu Sans Mono" panose="020B0609030804020204" pitchFamily="49" charset="0"/>
              </a:rPr>
              <a:t>           </a:t>
            </a:r>
            <a:r>
              <a:rPr lang="zh-CN" altLang="en-US" sz="3600" dirty="0" smtClean="0">
                <a:solidFill>
                  <a:srgbClr val="8064A2">
                    <a:lumMod val="50000"/>
                  </a:srgbClr>
                </a:solidFill>
                <a:ea typeface="黑体"/>
                <a:cs typeface="DejaVu Sans Mono" panose="020B0609030804020204" pitchFamily="49" charset="0"/>
              </a:rPr>
              <a:t>何等</a:t>
            </a:r>
            <a:r>
              <a:rPr lang="zh-CN" altLang="en-US" sz="3600" dirty="0">
                <a:solidFill>
                  <a:srgbClr val="8064A2">
                    <a:lumMod val="50000"/>
                  </a:srgbClr>
                </a:solidFill>
                <a:ea typeface="黑体"/>
                <a:cs typeface="DejaVu Sans Mono" panose="020B0609030804020204" pitchFamily="49" charset="0"/>
              </a:rPr>
              <a:t>荣美的名</a:t>
            </a:r>
            <a:endParaRPr lang="zh-CN" altLang="en-US" sz="3600" dirty="0" smtClean="0">
              <a:solidFill>
                <a:srgbClr val="8064A2">
                  <a:lumMod val="50000"/>
                </a:srgbClr>
              </a:solidFill>
              <a:ea typeface="黑体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In 8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Death could not hold You 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veil tore before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silence the boast of sin and grave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死困不住你，幔子已挪去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罪和阴间屈服于你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1-1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heavens are roaring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praise of Your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For You are raised to life again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与天堂欢庆，祢荣耀显明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死里复活得胜利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1-2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rival </a:t>
            </a:r>
            <a:endParaRPr lang="en-US" altLang="zh-CN" sz="3200" b="1" dirty="0" smtClean="0">
              <a:solidFill>
                <a:srgbClr val="8064A2">
                  <a:lumMod val="50000"/>
                </a:srgbClr>
              </a:solidFill>
              <a:ea typeface="Calibri"/>
              <a:cs typeface="Calibri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equal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and forever God You reign 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祢无所匹敌，祢无人相比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耶稣掌权直到永远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kingdom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Name above all names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国度属于祢，荣耀属于祢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超乎一切我主圣名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2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大能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3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3-2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rival </a:t>
            </a:r>
            <a:endParaRPr lang="en-US" altLang="zh-CN" sz="3200" b="1" dirty="0" smtClean="0">
              <a:solidFill>
                <a:srgbClr val="8064A2">
                  <a:lumMod val="50000"/>
                </a:srgbClr>
              </a:solidFill>
              <a:ea typeface="Calibri"/>
              <a:cs typeface="Calibri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equal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and forever God You reign 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祢无所匹敌，祢无人相比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耶稣掌权直到永远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kingdom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Name above all names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国度属于祢，荣耀属于祢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超乎一切我主圣名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2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大能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3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1" y="2467516"/>
            <a:ext cx="8847405" cy="19112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were the Word at the beginning 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One with God the Lord Most High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祢就是太初神的道</a:t>
            </a:r>
          </a:p>
          <a:p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至高主与神同在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1-1 </a:t>
            </a:r>
            <a:endParaRPr lang="en-US" altLang="zh-CN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3-2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1754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LL-end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1236124"/>
            <a:ext cx="884740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b="1" dirty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What </a:t>
            </a:r>
            <a:r>
              <a:rPr lang="en-US" altLang="zh-TW" sz="4000" b="1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Beautiful Name</a:t>
            </a:r>
            <a:endParaRPr lang="en-US" altLang="zh-CN" b="1" dirty="0" smtClean="0">
              <a:solidFill>
                <a:srgbClr val="8064A2">
                  <a:lumMod val="50000"/>
                </a:srgb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3600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黑体"/>
                <a:cs typeface="DejaVu Sans Mono" panose="020B0609030804020204" pitchFamily="49" charset="0"/>
              </a:rPr>
              <a:t>           </a:t>
            </a:r>
            <a:r>
              <a:rPr lang="zh-CN" altLang="en-US" sz="3600" dirty="0" smtClean="0">
                <a:solidFill>
                  <a:srgbClr val="8064A2">
                    <a:lumMod val="50000"/>
                  </a:srgbClr>
                </a:solidFill>
                <a:ea typeface="黑体"/>
                <a:cs typeface="DejaVu Sans Mono" panose="020B0609030804020204" pitchFamily="49" charset="0"/>
              </a:rPr>
              <a:t>何等</a:t>
            </a:r>
            <a:r>
              <a:rPr lang="zh-CN" altLang="en-US" sz="3600" dirty="0">
                <a:solidFill>
                  <a:srgbClr val="8064A2">
                    <a:lumMod val="50000"/>
                  </a:srgbClr>
                </a:solidFill>
                <a:ea typeface="黑体"/>
                <a:cs typeface="DejaVu Sans Mono" panose="020B0609030804020204" pitchFamily="49" charset="0"/>
              </a:rPr>
              <a:t>荣美的名</a:t>
            </a:r>
            <a:endParaRPr lang="zh-CN" altLang="en-US" sz="3600" dirty="0" smtClean="0">
              <a:solidFill>
                <a:srgbClr val="8064A2">
                  <a:lumMod val="50000"/>
                </a:srgbClr>
              </a:solidFill>
              <a:ea typeface="黑体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2452744"/>
            <a:ext cx="7488832" cy="1982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 hidden glory in creation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revealed in You our Christ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在造物中隐藏祢荣耀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今显明在基督里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1-2 </a:t>
            </a:r>
            <a:endParaRPr lang="en-US" altLang="zh-CN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1-1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1-2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1" y="2516531"/>
            <a:ext cx="8178281" cy="19020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didn't want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Heaven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without us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So Jesus You brought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Heaven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down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为了与我们同享天堂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祢带着天国降临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4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1475" y="2242717"/>
            <a:ext cx="8704555" cy="18558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sin was great Your love was greater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could separate us now</a:t>
            </a:r>
          </a:p>
          <a:p>
            <a:pPr>
              <a:defRPr/>
            </a:pPr>
            <a:endParaRPr lang="en-US" altLang="zh-CN" sz="9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我罪虽重 但祢爱更深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我们永远不分离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2-2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6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2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1569</TotalTime>
  <Words>675</Words>
  <Application>Microsoft Macintosh PowerPoint</Application>
  <PresentationFormat>全屏显示(16:9)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Calibri</vt:lpstr>
      <vt:lpstr>DejaVu Sans Mono</vt:lpstr>
      <vt:lpstr>Segoe UI</vt:lpstr>
      <vt:lpstr>黑体</vt:lpstr>
      <vt:lpstr>宋体</vt:lpstr>
      <vt:lpstr>Arial</vt:lpstr>
      <vt:lpstr>2_ 黑色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73</cp:revision>
  <dcterms:created xsi:type="dcterms:W3CDTF">2017-11-14T11:57:58Z</dcterms:created>
  <dcterms:modified xsi:type="dcterms:W3CDTF">2018-07-24T01:15:32Z</dcterms:modified>
</cp:coreProperties>
</file>