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44" r:id="rId3"/>
    <p:sldId id="545" r:id="rId4"/>
    <p:sldId id="546" r:id="rId5"/>
    <p:sldId id="547" r:id="rId6"/>
    <p:sldId id="548" r:id="rId7"/>
    <p:sldId id="54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3" autoAdjust="0"/>
    <p:restoredTop sz="84726" autoAdjust="0"/>
  </p:normalViewPr>
  <p:slideViewPr>
    <p:cSldViewPr>
      <p:cViewPr varScale="1">
        <p:scale>
          <a:sx n="80" d="100"/>
          <a:sy n="80" d="100"/>
        </p:scale>
        <p:origin x="-117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47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84A0-18BC-4CDA-9B86-1B118F4CE3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4B02-422D-4F0A-B8A6-65448ABF85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让我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In(6)</a:t>
            </a:r>
            <a:endParaRPr lang="en-US" altLang="zh-CN" sz="4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(Claire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Hannah )</a:t>
            </a: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你用重价救赎我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</a:t>
            </a:r>
            <a:endParaRPr lang="zh-CN" altLang="en-US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Verse  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(Claire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Hannah)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用重价救赎我 使我脱离罪恶河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我这不配的人凭信得救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H: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赐圣灵帮助我 使我胜过老旧我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祈求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恩主领我迈向属灵高峰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he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ci sheng ling bang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(Claire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Hannah)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让我赞美非仅美词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zan mei fei jin mei ci</a:t>
            </a:r>
            <a:endParaRPr lang="de-DE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Chorus  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(Claire + Hannah)</a:t>
            </a:r>
            <a:endParaRPr lang="en-US" altLang="zh-CN" sz="32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让我赞美非仅美词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ci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我敬拜非仅方式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fang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我服侍非靠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双手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shuang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祷告非仅用口 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我爱人不要虚假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我待人由心而发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我学习顺服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xue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xi shun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圣洁为装饰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sheng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zhuang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你用重价救赎我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wo</a:t>
            </a: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2468" y="207332"/>
            <a:ext cx="97160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Soft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Verse  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用重价救赎我 使我脱离罪恶河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我这不配的人凭信得救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赐圣灵帮助我 使我胜过老旧我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祈求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恩主领我迈向属灵高峰</a:t>
            </a:r>
            <a:endParaRPr lang="zh-CN" altLang="en-US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he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ci sheng ling bang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wo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* 2 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让我赞美非仅美词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zan mei fei jin mei ci</a:t>
            </a:r>
            <a:endParaRPr lang="de-DE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Chorus * 2  (ALL)</a:t>
            </a:r>
            <a:endParaRPr lang="en-US" altLang="zh-CN" sz="32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让我赞美非仅美词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ci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我敬拜非仅方式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fang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我服侍非靠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双手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shuang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祷告非仅用口 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kou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我爱人不要虚假  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我待人由心而发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dai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 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我学习顺服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xue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xi shun 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圣洁为装饰   </a:t>
            </a:r>
            <a:r>
              <a:rPr lang="en-US" altLang="zh-CN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sheng 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zhuang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Prayer  </a:t>
            </a: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2468" y="207332"/>
            <a:ext cx="97160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Strong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Praying</a:t>
            </a:r>
            <a:endParaRPr lang="en-US" altLang="zh-CN" sz="4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In(16)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演示</Application>
  <PresentationFormat>全屏显示(16:9)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</vt:lpstr>
      <vt:lpstr>Helvetica Neue</vt:lpstr>
      <vt:lpstr>Aharoni</vt:lpstr>
      <vt:lpstr>黑体</vt:lpstr>
      <vt:lpstr>Times New Roman</vt:lpstr>
      <vt:lpstr>Helvetica</vt:lpstr>
      <vt:lpstr>微软雅黑</vt:lpstr>
      <vt:lpstr>Arial Unicode MS</vt:lpstr>
      <vt:lpstr>Office 主题</vt:lpstr>
      <vt:lpstr>4.让我</vt:lpstr>
      <vt:lpstr>Verse  (Claire &amp; Hannah)	</vt:lpstr>
      <vt:lpstr>Chorus  (Claire + Hannah)</vt:lpstr>
      <vt:lpstr>Verse  (ALL)	</vt:lpstr>
      <vt:lpstr>Chorus * 2  (ALL)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16    复活节赞美会 题词用PPT</dc:title>
  <dc:creator>张欣童</dc:creator>
  <cp:lastModifiedBy>Wangdi</cp:lastModifiedBy>
  <cp:revision>273</cp:revision>
  <dcterms:created xsi:type="dcterms:W3CDTF">2018-04-23T09:00:00Z</dcterms:created>
  <dcterms:modified xsi:type="dcterms:W3CDTF">2018-07-12T01:37:40Z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Tfs.IsStoryboard">
    <vt:bool>true</vt:bool>
  </property>
</Properties>
</file>