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000000"/>
          </a:solidFill>
        </a:fill>
      </a:tcStyle>
    </a:band2H>
    <a:firstCol>
      <a:tcTxStyle b="on"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lastRow>
    <a:firstRow>
      <a:tcTxStyle b="on" i="off">
        <a:fontRef idx="minor">
          <a:srgbClr val="000000"/>
        </a:fontRef>
        <a:srgbClr val="000000"/>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42"/>
          <p:cNvSpPr/>
          <p:nvPr>
            <p:ph type="sldImg"/>
          </p:nvPr>
        </p:nvSpPr>
        <p:spPr>
          <a:xfrm>
            <a:off x="1143000" y="685800"/>
            <a:ext cx="4572000" cy="3429000"/>
          </a:xfrm>
          <a:prstGeom prst="rect">
            <a:avLst/>
          </a:prstGeom>
        </p:spPr>
        <p:txBody>
          <a:bodyPr/>
          <a:lstStyle/>
          <a:p>
            <a:pPr/>
          </a:p>
        </p:txBody>
      </p:sp>
      <p:sp>
        <p:nvSpPr>
          <p:cNvPr id="43" name="Shape 4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j-lt"/>
        <a:ea typeface="+mj-ea"/>
        <a:cs typeface="+mj-cs"/>
        <a:sym typeface="Helvetica Neue"/>
      </a:defRPr>
    </a:lvl1pPr>
    <a:lvl2pPr indent="228600" latinLnBrk="0">
      <a:defRPr>
        <a:latin typeface="+mj-lt"/>
        <a:ea typeface="+mj-ea"/>
        <a:cs typeface="+mj-cs"/>
        <a:sym typeface="Helvetica Neue"/>
      </a:defRPr>
    </a:lvl2pPr>
    <a:lvl3pPr indent="457200" latinLnBrk="0">
      <a:defRPr>
        <a:latin typeface="+mj-lt"/>
        <a:ea typeface="+mj-ea"/>
        <a:cs typeface="+mj-cs"/>
        <a:sym typeface="Helvetica Neue"/>
      </a:defRPr>
    </a:lvl3pPr>
    <a:lvl4pPr indent="685800" latinLnBrk="0">
      <a:defRPr>
        <a:latin typeface="+mj-lt"/>
        <a:ea typeface="+mj-ea"/>
        <a:cs typeface="+mj-cs"/>
        <a:sym typeface="Helvetica Neue"/>
      </a:defRPr>
    </a:lvl4pPr>
    <a:lvl5pPr indent="914400" latinLnBrk="0">
      <a:defRPr>
        <a:latin typeface="+mj-lt"/>
        <a:ea typeface="+mj-ea"/>
        <a:cs typeface="+mj-cs"/>
        <a:sym typeface="Helvetica Neue"/>
      </a:defRPr>
    </a:lvl5pPr>
    <a:lvl6pPr indent="1143000" latinLnBrk="0">
      <a:defRPr>
        <a:latin typeface="+mj-lt"/>
        <a:ea typeface="+mj-ea"/>
        <a:cs typeface="+mj-cs"/>
        <a:sym typeface="Helvetica Neue"/>
      </a:defRPr>
    </a:lvl6pPr>
    <a:lvl7pPr indent="1371600" latinLnBrk="0">
      <a:defRPr>
        <a:latin typeface="+mj-lt"/>
        <a:ea typeface="+mj-ea"/>
        <a:cs typeface="+mj-cs"/>
        <a:sym typeface="Helvetica Neue"/>
      </a:defRPr>
    </a:lvl7pPr>
    <a:lvl8pPr indent="1600200" latinLnBrk="0">
      <a:defRPr>
        <a:latin typeface="+mj-lt"/>
        <a:ea typeface="+mj-ea"/>
        <a:cs typeface="+mj-cs"/>
        <a:sym typeface="Helvetica Neue"/>
      </a:defRPr>
    </a:lvl8pPr>
    <a:lvl9pPr indent="1828800" latinLnBrk="0">
      <a:defRPr>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0">
    <p:spTree>
      <p:nvGrpSpPr>
        <p:cNvPr id="1" name=""/>
        <p:cNvGrpSpPr/>
        <p:nvPr/>
      </p:nvGrpSpPr>
      <p:grpSpPr>
        <a:xfrm>
          <a:off x="0" y="0"/>
          <a:ext cx="0" cy="0"/>
          <a:chOff x="0" y="0"/>
          <a:chExt cx="0" cy="0"/>
        </a:xfrm>
      </p:grpSpPr>
      <p:sp>
        <p:nvSpPr>
          <p:cNvPr id="1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25" name="标题文本"/>
          <p:cNvSpPr txBox="1"/>
          <p:nvPr>
            <p:ph type="title"/>
          </p:nvPr>
        </p:nvSpPr>
        <p:spPr>
          <a:prstGeom prst="rect">
            <a:avLst/>
          </a:prstGeom>
        </p:spPr>
        <p:txBody>
          <a:bodyPr/>
          <a:lstStyle/>
          <a:p>
            <a:pPr/>
            <a:r>
              <a:t>标题文本</a:t>
            </a:r>
          </a:p>
        </p:txBody>
      </p:sp>
      <p:sp>
        <p:nvSpPr>
          <p:cNvPr id="26"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标题幻灯片">
    <p:spTree>
      <p:nvGrpSpPr>
        <p:cNvPr id="1" name=""/>
        <p:cNvGrpSpPr/>
        <p:nvPr/>
      </p:nvGrpSpPr>
      <p:grpSpPr>
        <a:xfrm>
          <a:off x="0" y="0"/>
          <a:ext cx="0" cy="0"/>
          <a:chOff x="0" y="0"/>
          <a:chExt cx="0" cy="0"/>
        </a:xfrm>
      </p:grpSpPr>
      <p:sp>
        <p:nvSpPr>
          <p:cNvPr id="34" name="标题文本"/>
          <p:cNvSpPr txBox="1"/>
          <p:nvPr>
            <p:ph type="title"/>
          </p:nvPr>
        </p:nvSpPr>
        <p:spPr>
          <a:xfrm>
            <a:off x="1143000" y="841771"/>
            <a:ext cx="6858000" cy="1790701"/>
          </a:xfrm>
          <a:prstGeom prst="rect">
            <a:avLst/>
          </a:prstGeom>
        </p:spPr>
        <p:txBody>
          <a:bodyPr anchor="b"/>
          <a:lstStyle>
            <a:lvl1pPr>
              <a:defRPr sz="4500"/>
            </a:lvl1pPr>
          </a:lstStyle>
          <a:p>
            <a:pPr/>
            <a:r>
              <a:t>标题文本</a:t>
            </a:r>
          </a:p>
        </p:txBody>
      </p:sp>
      <p:sp>
        <p:nvSpPr>
          <p:cNvPr id="35" name="正文级别 1…"/>
          <p:cNvSpPr txBox="1"/>
          <p:nvPr>
            <p:ph type="body" sz="quarter" idx="1"/>
          </p:nvPr>
        </p:nvSpPr>
        <p:spPr>
          <a:xfrm>
            <a:off x="1143000" y="2701525"/>
            <a:ext cx="6858000" cy="1241825"/>
          </a:xfrm>
          <a:prstGeom prst="rect">
            <a:avLst/>
          </a:prstGeom>
        </p:spPr>
        <p:txBody>
          <a:bodyPr/>
          <a:lstStyle>
            <a:lvl1pPr marL="0" indent="0" algn="ctr">
              <a:buSzTx/>
              <a:buFontTx/>
              <a:buNone/>
              <a:defRPr sz="1800"/>
            </a:lvl1pPr>
            <a:lvl2pPr marL="0" indent="0" algn="ctr">
              <a:buSzTx/>
              <a:buFontTx/>
              <a:buNone/>
              <a:defRPr sz="1800"/>
            </a:lvl2pPr>
            <a:lvl3pPr marL="0" indent="0" algn="ctr">
              <a:buSzTx/>
              <a:buFontTx/>
              <a:buNone/>
              <a:defRPr sz="1800"/>
            </a:lvl3pPr>
            <a:lvl4pPr marL="0" indent="0" algn="ctr">
              <a:buSzTx/>
              <a:buFontTx/>
              <a:buNone/>
              <a:defRPr sz="1800"/>
            </a:lvl4pPr>
            <a:lvl5pPr marL="0" indent="0" algn="ctr">
              <a:buSzTx/>
              <a:buFontTx/>
              <a:buNone/>
              <a:defRPr sz="1800"/>
            </a:lvl5pPr>
          </a:lstStyle>
          <a:p>
            <a:pPr/>
            <a:r>
              <a:t>正文级别 1</a:t>
            </a:r>
          </a:p>
          <a:p>
            <a:pPr lvl="1"/>
            <a:r>
              <a:t>正文级别 2</a:t>
            </a:r>
          </a:p>
          <a:p>
            <a:pPr lvl="2"/>
            <a:r>
              <a:t>正文级别 3</a:t>
            </a:r>
          </a:p>
          <a:p>
            <a:pPr lvl="3"/>
            <a:r>
              <a:t>正文级别 4</a:t>
            </a:r>
          </a:p>
          <a:p>
            <a:pPr lvl="4"/>
            <a:r>
              <a:t>正文级别 5</a:t>
            </a:r>
          </a:p>
        </p:txBody>
      </p:sp>
      <p:sp>
        <p:nvSpPr>
          <p:cNvPr id="3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标题文本"/>
          <p:cNvSpPr txBox="1"/>
          <p:nvPr>
            <p:ph type="title"/>
          </p:nvPr>
        </p:nvSpPr>
        <p:spPr>
          <a:xfrm>
            <a:off x="457200" y="69056"/>
            <a:ext cx="8229600" cy="113109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标题文本</a:t>
            </a:r>
          </a:p>
        </p:txBody>
      </p:sp>
      <p:sp>
        <p:nvSpPr>
          <p:cNvPr id="3" name="正文级别 1…"/>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8422824" y="4769963"/>
            <a:ext cx="263979" cy="269237"/>
          </a:xfrm>
          <a:prstGeom prst="rect">
            <a:avLst/>
          </a:prstGeom>
          <a:ln w="12700">
            <a:miter lim="400000"/>
          </a:ln>
        </p:spPr>
        <p:txBody>
          <a:bodyPr wrap="none" lIns="45718" tIns="45718" rIns="45718" bIns="45718" anchor="ctr">
            <a:spAutoFit/>
          </a:bodyPr>
          <a:lstStyle>
            <a:lvl1pPr algn="r">
              <a:defRPr sz="1200">
                <a:solidFill>
                  <a:srgbClr val="898989"/>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5pPr>
      <a:lvl6pPr marL="0" marR="0" indent="0" algn="l" defTabSz="914400" rtl="0" latinLnBrk="0">
        <a:lnSpc>
          <a:spcPct val="100000"/>
        </a:lnSpc>
        <a:spcBef>
          <a:spcPts val="700"/>
        </a:spcBef>
        <a:spcAft>
          <a:spcPts val="0"/>
        </a:spcAft>
        <a:buClrTx/>
        <a:buSzTx/>
        <a:buFont typeface="Arial"/>
        <a:buNone/>
        <a:tabLst/>
        <a:defRPr b="0" baseline="0" cap="none" i="0" spc="0" strike="noStrike" sz="3200" u="none">
          <a:ln>
            <a:noFill/>
          </a:ln>
          <a:solidFill>
            <a:srgbClr val="000000"/>
          </a:solidFill>
          <a:uFillTx/>
          <a:latin typeface="Calibri"/>
          <a:ea typeface="Calibri"/>
          <a:cs typeface="Calibri"/>
          <a:sym typeface="Calibri"/>
        </a:defRPr>
      </a:lvl6pPr>
      <a:lvl7pPr marL="0" marR="0" indent="0" algn="l" defTabSz="914400" rtl="0" latinLnBrk="0">
        <a:lnSpc>
          <a:spcPct val="100000"/>
        </a:lnSpc>
        <a:spcBef>
          <a:spcPts val="700"/>
        </a:spcBef>
        <a:spcAft>
          <a:spcPts val="0"/>
        </a:spcAft>
        <a:buClrTx/>
        <a:buSzTx/>
        <a:buFont typeface="Arial"/>
        <a:buNone/>
        <a:tabLst/>
        <a:defRPr b="0" baseline="0" cap="none" i="0" spc="0" strike="noStrike" sz="3200" u="none">
          <a:ln>
            <a:noFill/>
          </a:ln>
          <a:solidFill>
            <a:srgbClr val="000000"/>
          </a:solidFill>
          <a:uFillTx/>
          <a:latin typeface="Calibri"/>
          <a:ea typeface="Calibri"/>
          <a:cs typeface="Calibri"/>
          <a:sym typeface="Calibri"/>
        </a:defRPr>
      </a:lvl7pPr>
      <a:lvl8pPr marL="0" marR="0" indent="0" algn="l" defTabSz="914400" rtl="0" latinLnBrk="0">
        <a:lnSpc>
          <a:spcPct val="100000"/>
        </a:lnSpc>
        <a:spcBef>
          <a:spcPts val="700"/>
        </a:spcBef>
        <a:spcAft>
          <a:spcPts val="0"/>
        </a:spcAft>
        <a:buClrTx/>
        <a:buSzTx/>
        <a:buFont typeface="Arial"/>
        <a:buNone/>
        <a:tabLst/>
        <a:defRPr b="0" baseline="0" cap="none" i="0" spc="0" strike="noStrike" sz="3200" u="none">
          <a:ln>
            <a:noFill/>
          </a:ln>
          <a:solidFill>
            <a:srgbClr val="000000"/>
          </a:solidFill>
          <a:uFillTx/>
          <a:latin typeface="Calibri"/>
          <a:ea typeface="Calibri"/>
          <a:cs typeface="Calibri"/>
          <a:sym typeface="Calibri"/>
        </a:defRPr>
      </a:lvl8pPr>
      <a:lvl9pPr marL="0" marR="0" indent="0" algn="l" defTabSz="914400" rtl="0" latinLnBrk="0">
        <a:lnSpc>
          <a:spcPct val="100000"/>
        </a:lnSpc>
        <a:spcBef>
          <a:spcPts val="700"/>
        </a:spcBef>
        <a:spcAft>
          <a:spcPts val="0"/>
        </a:spcAft>
        <a:buClrTx/>
        <a:buSzTx/>
        <a:buFont typeface="Arial"/>
        <a:buNone/>
        <a:tabLst/>
        <a:defRPr b="0" baseline="0" cap="none" i="0" spc="0" strike="noStrike" sz="3200" u="none">
          <a:ln>
            <a:noFill/>
          </a:ln>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 name="2. This Is Amazing Grace…"/>
          <p:cNvSpPr txBox="1"/>
          <p:nvPr>
            <p:ph type="title"/>
          </p:nvPr>
        </p:nvSpPr>
        <p:spPr>
          <a:xfrm>
            <a:off x="179515" y="123477"/>
            <a:ext cx="7128793" cy="2232250"/>
          </a:xfrm>
          <a:prstGeom prst="rect">
            <a:avLst/>
          </a:prstGeom>
        </p:spPr>
        <p:txBody>
          <a:bodyPr/>
          <a:lstStyle/>
          <a:p>
            <a:pPr algn="l">
              <a:defRPr b="1" sz="3600">
                <a:solidFill>
                  <a:srgbClr val="FFFF00"/>
                </a:solidFill>
              </a:defRPr>
            </a:pPr>
            <a:r>
              <a:t>3. What a beautiful name</a:t>
            </a:r>
          </a:p>
          <a:p>
            <a:pPr algn="l">
              <a:defRPr b="1" sz="3600">
                <a:solidFill>
                  <a:srgbClr val="FFFF00"/>
                </a:solidFill>
              </a:defRPr>
            </a:pPr>
            <a:r>
              <a:t>     这是何等荣美的名 </a:t>
            </a:r>
            <a:br/>
          </a:p>
          <a:p>
            <a:pPr algn="l">
              <a:defRPr b="1" sz="2800">
                <a:solidFill>
                  <a:srgbClr val="FFFF00"/>
                </a:solidFill>
              </a:defRPr>
            </a:pPr>
            <a:r>
              <a:t>In (4)</a:t>
            </a:r>
          </a:p>
        </p:txBody>
      </p:sp>
      <p:sp>
        <p:nvSpPr>
          <p:cNvPr id="46" name="矩形 3"/>
          <p:cNvSpPr txBox="1"/>
          <p:nvPr/>
        </p:nvSpPr>
        <p:spPr>
          <a:xfrm>
            <a:off x="107507" y="3075807"/>
            <a:ext cx="8557491" cy="751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200" u="sng">
                <a:solidFill>
                  <a:srgbClr val="FFFF00"/>
                </a:solidFill>
                <a:latin typeface="Calibri"/>
                <a:ea typeface="Calibri"/>
                <a:cs typeface="Calibri"/>
                <a:sym typeface="Calibri"/>
              </a:defRPr>
            </a:pPr>
            <a:r>
              <a:t>Verse 1(Yolanda)</a:t>
            </a:r>
          </a:p>
          <a:p>
            <a:pPr>
              <a:defRPr sz="2200">
                <a:solidFill>
                  <a:srgbClr val="FFFF00"/>
                </a:solidFill>
                <a:latin typeface="Calibri"/>
                <a:ea typeface="Calibri"/>
                <a:cs typeface="Calibri"/>
                <a:sym typeface="Calibri"/>
              </a:defRPr>
            </a:pPr>
            <a:r>
              <a:t>You were the Word at the beginning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矩形 2"/>
          <p:cNvSpPr txBox="1"/>
          <p:nvPr/>
        </p:nvSpPr>
        <p:spPr>
          <a:xfrm>
            <a:off x="107507" y="123479"/>
            <a:ext cx="8557491" cy="4257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800" u="sng">
                <a:solidFill>
                  <a:srgbClr val="FFFF00"/>
                </a:solidFill>
                <a:latin typeface="Calibri"/>
                <a:ea typeface="Calibri"/>
                <a:cs typeface="Calibri"/>
                <a:sym typeface="Calibri"/>
              </a:defRPr>
            </a:pPr>
            <a:r>
              <a:t>Chorus 3（All）</a:t>
            </a:r>
          </a:p>
          <a:p>
            <a:pPr>
              <a:defRPr sz="2800">
                <a:solidFill>
                  <a:srgbClr val="FFFF00"/>
                </a:solidFill>
                <a:latin typeface="Calibri"/>
                <a:ea typeface="Calibri"/>
                <a:cs typeface="Calibri"/>
                <a:sym typeface="Calibri"/>
              </a:defRPr>
            </a:pPr>
            <a:r>
              <a:t>What a powerful Name it is</a:t>
            </a:r>
          </a:p>
          <a:p>
            <a:pPr>
              <a:defRPr sz="2800">
                <a:solidFill>
                  <a:srgbClr val="FFFF00"/>
                </a:solidFill>
                <a:latin typeface="Calibri"/>
                <a:ea typeface="Calibri"/>
                <a:cs typeface="Calibri"/>
                <a:sym typeface="Calibri"/>
              </a:defRPr>
            </a:pPr>
            <a:r>
              <a:t>What a powerful Name it is</a:t>
            </a:r>
          </a:p>
          <a:p>
            <a:pPr>
              <a:defRPr sz="2800">
                <a:solidFill>
                  <a:srgbClr val="FFFF00"/>
                </a:solidFill>
                <a:latin typeface="Calibri"/>
                <a:ea typeface="Calibri"/>
                <a:cs typeface="Calibri"/>
                <a:sym typeface="Calibri"/>
              </a:defRPr>
            </a:pPr>
            <a:r>
              <a:t>The Name of Jesus Christ my King</a:t>
            </a:r>
          </a:p>
          <a:p>
            <a:pPr>
              <a:defRPr sz="2800">
                <a:solidFill>
                  <a:srgbClr val="FFFF00"/>
                </a:solidFill>
                <a:latin typeface="Calibri"/>
                <a:ea typeface="Calibri"/>
                <a:cs typeface="Calibri"/>
                <a:sym typeface="Calibri"/>
              </a:defRPr>
            </a:pPr>
            <a:r>
              <a:t>What a powerful Name it is</a:t>
            </a:r>
          </a:p>
          <a:p>
            <a:pPr>
              <a:defRPr sz="2800">
                <a:solidFill>
                  <a:srgbClr val="FFFF00"/>
                </a:solidFill>
                <a:latin typeface="Calibri"/>
                <a:ea typeface="Calibri"/>
                <a:cs typeface="Calibri"/>
                <a:sym typeface="Calibri"/>
              </a:defRPr>
            </a:pPr>
            <a:r>
              <a:t>Nothing can stand against</a:t>
            </a:r>
          </a:p>
          <a:p>
            <a:pPr>
              <a:defRPr b="1" sz="2800" u="sng">
                <a:solidFill>
                  <a:srgbClr val="FFFF00"/>
                </a:solidFill>
                <a:latin typeface="Calibri"/>
                <a:ea typeface="Calibri"/>
                <a:cs typeface="Calibri"/>
                <a:sym typeface="Calibri"/>
              </a:defRPr>
            </a:pPr>
            <a:r>
              <a:t>What a powerful Name it is </a:t>
            </a:r>
          </a:p>
          <a:p>
            <a:pPr>
              <a:defRPr b="1" sz="2800" u="sng">
                <a:solidFill>
                  <a:srgbClr val="FFFF00"/>
                </a:solidFill>
                <a:latin typeface="Calibri"/>
                <a:ea typeface="Calibri"/>
                <a:cs typeface="Calibri"/>
                <a:sym typeface="Calibri"/>
              </a:defRPr>
            </a:pPr>
            <a:r>
              <a:t>The Name of Jesus *3</a:t>
            </a:r>
          </a:p>
          <a:p>
            <a:pPr>
              <a:defRPr b="1" sz="2800" u="sng">
                <a:solidFill>
                  <a:srgbClr val="FFFF00"/>
                </a:solidFill>
                <a:latin typeface="Calibri"/>
                <a:ea typeface="Calibri"/>
                <a:cs typeface="Calibri"/>
                <a:sym typeface="Calibri"/>
              </a:defRPr>
            </a:pPr>
          </a:p>
        </p:txBody>
      </p:sp>
      <p:sp>
        <p:nvSpPr>
          <p:cNvPr id="77" name="线条"/>
          <p:cNvSpPr/>
          <p:nvPr/>
        </p:nvSpPr>
        <p:spPr>
          <a:xfrm flipV="1">
            <a:off x="4571998" y="712753"/>
            <a:ext cx="4" cy="314264"/>
          </a:xfrm>
          <a:prstGeom prst="line">
            <a:avLst/>
          </a:prstGeom>
          <a:ln w="25400">
            <a:solidFill>
              <a:schemeClr val="accent1"/>
            </a:solidFill>
            <a:tailEnd type="triangle"/>
          </a:ln>
        </p:spPr>
        <p:txBody>
          <a:bodyPr lIns="45718" tIns="45718" rIns="45718" bIns="45718"/>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矩形 3"/>
          <p:cNvSpPr txBox="1"/>
          <p:nvPr/>
        </p:nvSpPr>
        <p:spPr>
          <a:xfrm>
            <a:off x="121224" y="195484"/>
            <a:ext cx="8557491" cy="2123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800" u="sng">
                <a:solidFill>
                  <a:srgbClr val="FFFF00"/>
                </a:solidFill>
                <a:latin typeface="Calibri"/>
                <a:ea typeface="Calibri"/>
                <a:cs typeface="Calibri"/>
                <a:sym typeface="Calibri"/>
              </a:defRPr>
            </a:pPr>
            <a:r>
              <a:t>Verse 1 (Yolanda) </a:t>
            </a:r>
          </a:p>
          <a:p>
            <a:pPr>
              <a:defRPr sz="2800">
                <a:solidFill>
                  <a:srgbClr val="FFFF00"/>
                </a:solidFill>
                <a:latin typeface="Calibri"/>
                <a:ea typeface="Calibri"/>
                <a:cs typeface="Calibri"/>
                <a:sym typeface="Calibri"/>
              </a:defRPr>
            </a:pPr>
            <a:r>
              <a:t>You were the Word at the beginning </a:t>
            </a:r>
          </a:p>
          <a:p>
            <a:pPr>
              <a:defRPr sz="2800">
                <a:solidFill>
                  <a:srgbClr val="FFFF00"/>
                </a:solidFill>
                <a:latin typeface="Calibri"/>
                <a:ea typeface="Calibri"/>
                <a:cs typeface="Calibri"/>
                <a:sym typeface="Calibri"/>
              </a:defRPr>
            </a:pPr>
            <a:r>
              <a:t>One with God the Lord Most High </a:t>
            </a:r>
          </a:p>
          <a:p>
            <a:pPr>
              <a:defRPr sz="2800">
                <a:solidFill>
                  <a:srgbClr val="FFFF00"/>
                </a:solidFill>
                <a:latin typeface="Calibri"/>
                <a:ea typeface="Calibri"/>
                <a:cs typeface="Calibri"/>
                <a:sym typeface="Calibri"/>
              </a:defRPr>
            </a:pPr>
            <a:r>
              <a:t>Your hidden glory in creation</a:t>
            </a:r>
          </a:p>
          <a:p>
            <a:pPr>
              <a:defRPr sz="2800">
                <a:solidFill>
                  <a:srgbClr val="FFFF00"/>
                </a:solidFill>
                <a:latin typeface="Calibri"/>
                <a:ea typeface="Calibri"/>
                <a:cs typeface="Calibri"/>
                <a:sym typeface="Calibri"/>
              </a:defRPr>
            </a:pPr>
            <a:r>
              <a:t>Now revealed in You our Christ</a:t>
            </a:r>
          </a:p>
        </p:txBody>
      </p:sp>
      <p:sp>
        <p:nvSpPr>
          <p:cNvPr id="49" name="矩形 4"/>
          <p:cNvSpPr txBox="1"/>
          <p:nvPr/>
        </p:nvSpPr>
        <p:spPr>
          <a:xfrm>
            <a:off x="107507" y="3507856"/>
            <a:ext cx="8557491" cy="1005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800" u="sng">
                <a:solidFill>
                  <a:srgbClr val="FFFF00"/>
                </a:solidFill>
                <a:latin typeface="Calibri"/>
                <a:ea typeface="Calibri"/>
                <a:cs typeface="Calibri"/>
                <a:sym typeface="Calibri"/>
              </a:defRPr>
            </a:pPr>
            <a:r>
              <a:t>Chorus 1 (leaders） </a:t>
            </a:r>
          </a:p>
          <a:p>
            <a:pPr>
              <a:defRPr sz="2800">
                <a:solidFill>
                  <a:srgbClr val="FFFF00"/>
                </a:solidFill>
                <a:latin typeface="Calibri"/>
                <a:ea typeface="Calibri"/>
                <a:cs typeface="Calibri"/>
                <a:sym typeface="Calibri"/>
              </a:defRPr>
            </a:pPr>
            <a:r>
              <a:t>What a beautiful Name it is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矩形 2"/>
          <p:cNvSpPr txBox="1"/>
          <p:nvPr/>
        </p:nvSpPr>
        <p:spPr>
          <a:xfrm>
            <a:off x="109562" y="12699"/>
            <a:ext cx="8557491" cy="3444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800" u="sng">
                <a:solidFill>
                  <a:srgbClr val="FFFF00"/>
                </a:solidFill>
                <a:latin typeface="Calibri"/>
                <a:ea typeface="Calibri"/>
                <a:cs typeface="Calibri"/>
                <a:sym typeface="Calibri"/>
              </a:defRPr>
            </a:pPr>
            <a:r>
              <a:t>Chorus 1 （leaders）</a:t>
            </a:r>
          </a:p>
          <a:p>
            <a:pPr>
              <a:defRPr sz="2800">
                <a:solidFill>
                  <a:srgbClr val="FFFF00"/>
                </a:solidFill>
                <a:latin typeface="Calibri"/>
                <a:ea typeface="Calibri"/>
                <a:cs typeface="Calibri"/>
                <a:sym typeface="Calibri"/>
              </a:defRPr>
            </a:pPr>
            <a:r>
              <a:t>What a beautiful Name it is </a:t>
            </a:r>
          </a:p>
          <a:p>
            <a:pPr>
              <a:defRPr sz="2800">
                <a:solidFill>
                  <a:srgbClr val="FFFF00"/>
                </a:solidFill>
                <a:latin typeface="Calibri"/>
                <a:ea typeface="Calibri"/>
                <a:cs typeface="Calibri"/>
                <a:sym typeface="Calibri"/>
              </a:defRPr>
            </a:pPr>
            <a:r>
              <a:t>What a beautiful Name it is </a:t>
            </a:r>
          </a:p>
          <a:p>
            <a:pPr>
              <a:defRPr sz="2800">
                <a:solidFill>
                  <a:srgbClr val="FFFF00"/>
                </a:solidFill>
                <a:latin typeface="Calibri"/>
                <a:ea typeface="Calibri"/>
                <a:cs typeface="Calibri"/>
                <a:sym typeface="Calibri"/>
              </a:defRPr>
            </a:pPr>
            <a:r>
              <a:t>The Name of Jesus Christ my King </a:t>
            </a:r>
          </a:p>
          <a:p>
            <a:pPr>
              <a:defRPr sz="2800">
                <a:solidFill>
                  <a:srgbClr val="FFFF00"/>
                </a:solidFill>
                <a:latin typeface="Calibri"/>
                <a:ea typeface="Calibri"/>
                <a:cs typeface="Calibri"/>
                <a:sym typeface="Calibri"/>
              </a:defRPr>
            </a:pPr>
            <a:r>
              <a:t>What a beautiful Name it is </a:t>
            </a:r>
          </a:p>
          <a:p>
            <a:pPr>
              <a:defRPr sz="2800">
                <a:solidFill>
                  <a:srgbClr val="FFFF00"/>
                </a:solidFill>
                <a:latin typeface="Calibri"/>
                <a:ea typeface="Calibri"/>
                <a:cs typeface="Calibri"/>
                <a:sym typeface="Calibri"/>
              </a:defRPr>
            </a:pPr>
            <a:r>
              <a:t>Nothing compares to this </a:t>
            </a:r>
          </a:p>
          <a:p>
            <a:pPr>
              <a:defRPr sz="2800">
                <a:solidFill>
                  <a:srgbClr val="FFFF00"/>
                </a:solidFill>
                <a:latin typeface="Calibri"/>
                <a:ea typeface="Calibri"/>
                <a:cs typeface="Calibri"/>
                <a:sym typeface="Calibri"/>
              </a:defRPr>
            </a:pPr>
            <a:r>
              <a:t>What a beautiful Name it is </a:t>
            </a:r>
          </a:p>
          <a:p>
            <a:pPr>
              <a:defRPr sz="2800">
                <a:solidFill>
                  <a:srgbClr val="FFFF00"/>
                </a:solidFill>
                <a:latin typeface="Calibri"/>
                <a:ea typeface="Calibri"/>
                <a:cs typeface="Calibri"/>
                <a:sym typeface="Calibri"/>
              </a:defRPr>
            </a:pPr>
            <a:r>
              <a:t>The name of Jesus </a:t>
            </a:r>
          </a:p>
        </p:txBody>
      </p:sp>
      <p:sp>
        <p:nvSpPr>
          <p:cNvPr id="52" name="矩形 3"/>
          <p:cNvSpPr txBox="1"/>
          <p:nvPr/>
        </p:nvSpPr>
        <p:spPr>
          <a:xfrm>
            <a:off x="179515" y="3795888"/>
            <a:ext cx="8557491" cy="9423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600" u="sng">
                <a:solidFill>
                  <a:srgbClr val="FFFF00"/>
                </a:solidFill>
                <a:latin typeface="Calibri"/>
                <a:ea typeface="Calibri"/>
                <a:cs typeface="Calibri"/>
                <a:sym typeface="Calibri"/>
              </a:defRPr>
            </a:pPr>
            <a:r>
              <a:t>Verse 2 （All）</a:t>
            </a:r>
          </a:p>
          <a:p>
            <a:pPr>
              <a:defRPr sz="2600">
                <a:solidFill>
                  <a:srgbClr val="FFFF00"/>
                </a:solidFill>
                <a:latin typeface="Calibri"/>
                <a:ea typeface="Calibri"/>
                <a:cs typeface="Calibri"/>
                <a:sym typeface="Calibri"/>
              </a:defRPr>
            </a:pPr>
            <a:r>
              <a:t>You didn’t want heaven without us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矩形 2"/>
          <p:cNvSpPr txBox="1"/>
          <p:nvPr/>
        </p:nvSpPr>
        <p:spPr>
          <a:xfrm>
            <a:off x="121224" y="195485"/>
            <a:ext cx="8557491" cy="2225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800" u="sng">
                <a:solidFill>
                  <a:srgbClr val="FFFF00"/>
                </a:solidFill>
                <a:latin typeface="Calibri"/>
                <a:ea typeface="Calibri"/>
                <a:cs typeface="Calibri"/>
                <a:sym typeface="Calibri"/>
              </a:defRPr>
            </a:pPr>
            <a:r>
              <a:t>Verse 2（All）</a:t>
            </a:r>
          </a:p>
          <a:p>
            <a:pPr>
              <a:defRPr sz="2800">
                <a:solidFill>
                  <a:srgbClr val="FFFF00"/>
                </a:solidFill>
                <a:latin typeface="Calibri"/>
                <a:ea typeface="Calibri"/>
                <a:cs typeface="Calibri"/>
                <a:sym typeface="Calibri"/>
              </a:defRPr>
            </a:pPr>
            <a:r>
              <a:t>You didn’t want heaven without us </a:t>
            </a:r>
          </a:p>
          <a:p>
            <a:pPr>
              <a:defRPr sz="2800">
                <a:solidFill>
                  <a:srgbClr val="FFFF00"/>
                </a:solidFill>
                <a:latin typeface="Calibri"/>
                <a:ea typeface="Calibri"/>
                <a:cs typeface="Calibri"/>
                <a:sym typeface="Calibri"/>
              </a:defRPr>
            </a:pPr>
            <a:r>
              <a:t>So Jesus You brought heaven down </a:t>
            </a:r>
          </a:p>
          <a:p>
            <a:pPr>
              <a:defRPr sz="2800">
                <a:solidFill>
                  <a:srgbClr val="FFFF00"/>
                </a:solidFill>
                <a:latin typeface="Calibri"/>
                <a:ea typeface="Calibri"/>
                <a:cs typeface="Calibri"/>
                <a:sym typeface="Calibri"/>
              </a:defRPr>
            </a:pPr>
            <a:r>
              <a:t>My sin was great Your love was greater </a:t>
            </a:r>
          </a:p>
          <a:p>
            <a:pPr>
              <a:defRPr sz="2800">
                <a:solidFill>
                  <a:srgbClr val="FFFF00"/>
                </a:solidFill>
                <a:latin typeface="Calibri"/>
                <a:ea typeface="Calibri"/>
                <a:cs typeface="Calibri"/>
                <a:sym typeface="Calibri"/>
              </a:defRPr>
            </a:pPr>
            <a:r>
              <a:t>What could separate us now</a:t>
            </a:r>
            <a:r>
              <a:rPr>
                <a:solidFill>
                  <a:srgbClr val="000000"/>
                </a:solidFill>
              </a:rPr>
              <a:t>? </a:t>
            </a:r>
          </a:p>
        </p:txBody>
      </p:sp>
      <p:sp>
        <p:nvSpPr>
          <p:cNvPr id="55" name="矩形 3"/>
          <p:cNvSpPr txBox="1"/>
          <p:nvPr/>
        </p:nvSpPr>
        <p:spPr>
          <a:xfrm>
            <a:off x="107507" y="3075807"/>
            <a:ext cx="8557491" cy="853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600" u="sng">
                <a:solidFill>
                  <a:srgbClr val="FFFF00"/>
                </a:solidFill>
                <a:latin typeface="Calibri"/>
                <a:ea typeface="Calibri"/>
                <a:cs typeface="Calibri"/>
                <a:sym typeface="Calibri"/>
              </a:defRPr>
            </a:pPr>
            <a:r>
              <a:t>Chorus 2 (All) </a:t>
            </a:r>
          </a:p>
          <a:p>
            <a:pPr>
              <a:defRPr sz="2600">
                <a:solidFill>
                  <a:srgbClr val="FFFF00"/>
                </a:solidFill>
                <a:latin typeface="Calibri"/>
                <a:ea typeface="Calibri"/>
                <a:cs typeface="Calibri"/>
                <a:sym typeface="Calibri"/>
              </a:defRPr>
            </a:pPr>
            <a:r>
              <a:t>What a wonderful Name it is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矩形 2"/>
          <p:cNvSpPr txBox="1"/>
          <p:nvPr/>
        </p:nvSpPr>
        <p:spPr>
          <a:xfrm>
            <a:off x="107507" y="0"/>
            <a:ext cx="8557491" cy="4968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800" u="sng">
                <a:solidFill>
                  <a:srgbClr val="FFFF00"/>
                </a:solidFill>
                <a:latin typeface="Calibri"/>
                <a:ea typeface="Calibri"/>
                <a:cs typeface="Calibri"/>
                <a:sym typeface="Calibri"/>
              </a:defRPr>
            </a:pPr>
            <a:r>
              <a:t>Chorus 2（ALL） </a:t>
            </a:r>
          </a:p>
          <a:p>
            <a:pPr>
              <a:defRPr sz="2800">
                <a:solidFill>
                  <a:srgbClr val="FFFF00"/>
                </a:solidFill>
                <a:latin typeface="Calibri"/>
                <a:ea typeface="Calibri"/>
                <a:cs typeface="Calibri"/>
                <a:sym typeface="Calibri"/>
              </a:defRPr>
            </a:pPr>
            <a:r>
              <a:t>What a wonderful Name it is</a:t>
            </a:r>
          </a:p>
          <a:p>
            <a:pPr>
              <a:defRPr sz="2800">
                <a:solidFill>
                  <a:srgbClr val="FFFF00"/>
                </a:solidFill>
                <a:latin typeface="Calibri"/>
                <a:ea typeface="Calibri"/>
                <a:cs typeface="Calibri"/>
                <a:sym typeface="Calibri"/>
              </a:defRPr>
            </a:pPr>
            <a:r>
              <a:t>What a wonderful Name it is</a:t>
            </a:r>
          </a:p>
          <a:p>
            <a:pPr>
              <a:defRPr sz="2800">
                <a:solidFill>
                  <a:srgbClr val="FFFF00"/>
                </a:solidFill>
                <a:latin typeface="Calibri"/>
                <a:ea typeface="Calibri"/>
                <a:cs typeface="Calibri"/>
                <a:sym typeface="Calibri"/>
              </a:defRPr>
            </a:pPr>
            <a:r>
              <a:t>The Name of Jesus Christ my King </a:t>
            </a:r>
          </a:p>
          <a:p>
            <a:pPr>
              <a:defRPr sz="2800">
                <a:solidFill>
                  <a:srgbClr val="FFFF00"/>
                </a:solidFill>
                <a:latin typeface="Calibri"/>
                <a:ea typeface="Calibri"/>
                <a:cs typeface="Calibri"/>
                <a:sym typeface="Calibri"/>
              </a:defRPr>
            </a:pPr>
            <a:r>
              <a:t>What a wonderful Name it is </a:t>
            </a:r>
          </a:p>
          <a:p>
            <a:pPr>
              <a:defRPr sz="2800">
                <a:solidFill>
                  <a:srgbClr val="FFFF00"/>
                </a:solidFill>
                <a:latin typeface="Calibri"/>
                <a:ea typeface="Calibri"/>
                <a:cs typeface="Calibri"/>
                <a:sym typeface="Calibri"/>
              </a:defRPr>
            </a:pPr>
            <a:r>
              <a:t>Nothing compares to this</a:t>
            </a:r>
          </a:p>
          <a:p>
            <a:pPr>
              <a:defRPr sz="2800" u="sng">
                <a:solidFill>
                  <a:srgbClr val="FFFF00"/>
                </a:solidFill>
                <a:latin typeface="Calibri"/>
                <a:ea typeface="Calibri"/>
                <a:cs typeface="Calibri"/>
                <a:sym typeface="Calibri"/>
              </a:defRPr>
            </a:pPr>
            <a:r>
              <a:t>What a wonderful Name it is</a:t>
            </a:r>
          </a:p>
          <a:p>
            <a:pPr>
              <a:defRPr sz="2800" u="sng">
                <a:solidFill>
                  <a:srgbClr val="FFFF00"/>
                </a:solidFill>
                <a:latin typeface="Calibri"/>
                <a:ea typeface="Calibri"/>
                <a:cs typeface="Calibri"/>
                <a:sym typeface="Calibri"/>
              </a:defRPr>
            </a:pPr>
            <a:r>
              <a:t>The Name of Jesus *2</a:t>
            </a:r>
          </a:p>
          <a:p>
            <a:pPr defTabSz="457200">
              <a:defRPr sz="2800" u="sng">
                <a:solidFill>
                  <a:srgbClr val="FFFF00"/>
                </a:solidFill>
                <a:latin typeface="Calibri"/>
                <a:ea typeface="Calibri"/>
                <a:cs typeface="Calibri"/>
                <a:sym typeface="Calibri"/>
              </a:defRPr>
            </a:pPr>
          </a:p>
          <a:p>
            <a:pPr defTabSz="457200">
              <a:defRPr>
                <a:solidFill>
                  <a:srgbClr val="FFFB00"/>
                </a:solidFill>
              </a:defRPr>
            </a:pPr>
            <a:r>
              <a:t>“Do not be afraid, Mary; you have found favor with God. You will conceive and give birth to a son, and you are to call him Jesus. He will be great and will be called the Son of the Most High. The Lord God will give him the throne of his father David, and he will reign over Jacob’s descendants forever; his kingdom will never end.”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 name="矩形 2"/>
          <p:cNvSpPr txBox="1"/>
          <p:nvPr/>
        </p:nvSpPr>
        <p:spPr>
          <a:xfrm>
            <a:off x="121224" y="195486"/>
            <a:ext cx="8557491" cy="3444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800" u="sng">
                <a:solidFill>
                  <a:srgbClr val="FFFF00"/>
                </a:solidFill>
                <a:latin typeface="Calibri"/>
                <a:ea typeface="Calibri"/>
                <a:cs typeface="Calibri"/>
                <a:sym typeface="Calibri"/>
              </a:defRPr>
            </a:pPr>
            <a:r>
              <a:t>Bridge 1（Leaders） </a:t>
            </a:r>
          </a:p>
          <a:p>
            <a:pPr>
              <a:defRPr sz="2800">
                <a:solidFill>
                  <a:srgbClr val="FFFF00"/>
                </a:solidFill>
                <a:latin typeface="Calibri"/>
                <a:ea typeface="Calibri"/>
                <a:cs typeface="Calibri"/>
                <a:sym typeface="Calibri"/>
              </a:defRPr>
            </a:pPr>
            <a:r>
              <a:t>Death could not hold You </a:t>
            </a:r>
          </a:p>
          <a:p>
            <a:pPr>
              <a:defRPr sz="2800">
                <a:solidFill>
                  <a:srgbClr val="FFFF00"/>
                </a:solidFill>
                <a:latin typeface="Calibri"/>
                <a:ea typeface="Calibri"/>
                <a:cs typeface="Calibri"/>
                <a:sym typeface="Calibri"/>
              </a:defRPr>
            </a:pPr>
            <a:r>
              <a:t>The veil tore before You </a:t>
            </a:r>
          </a:p>
          <a:p>
            <a:pPr>
              <a:defRPr sz="2800">
                <a:solidFill>
                  <a:srgbClr val="FFFF00"/>
                </a:solidFill>
                <a:latin typeface="Calibri"/>
                <a:ea typeface="Calibri"/>
                <a:cs typeface="Calibri"/>
                <a:sym typeface="Calibri"/>
              </a:defRPr>
            </a:pPr>
            <a:r>
              <a:t>You silence the boast of sin and grave </a:t>
            </a:r>
          </a:p>
          <a:p>
            <a:pPr>
              <a:defRPr b="1" sz="2800" u="sng">
                <a:solidFill>
                  <a:srgbClr val="FFFF00"/>
                </a:solidFill>
                <a:latin typeface="Calibri"/>
                <a:ea typeface="Calibri"/>
                <a:cs typeface="Calibri"/>
                <a:sym typeface="Calibri"/>
              </a:defRPr>
            </a:pPr>
            <a:r>
              <a:t>(All)</a:t>
            </a:r>
          </a:p>
          <a:p>
            <a:pPr>
              <a:defRPr sz="2800">
                <a:solidFill>
                  <a:srgbClr val="FFFF00"/>
                </a:solidFill>
                <a:latin typeface="Calibri"/>
                <a:ea typeface="Calibri"/>
                <a:cs typeface="Calibri"/>
                <a:sym typeface="Calibri"/>
              </a:defRPr>
            </a:pPr>
            <a:r>
              <a:t>The heavens are roaring </a:t>
            </a:r>
          </a:p>
          <a:p>
            <a:pPr>
              <a:defRPr sz="2800">
                <a:solidFill>
                  <a:srgbClr val="FFFF00"/>
                </a:solidFill>
                <a:latin typeface="Calibri"/>
                <a:ea typeface="Calibri"/>
                <a:cs typeface="Calibri"/>
                <a:sym typeface="Calibri"/>
              </a:defRPr>
            </a:pPr>
            <a:r>
              <a:t>The praise of Your glory</a:t>
            </a:r>
          </a:p>
          <a:p>
            <a:pPr>
              <a:defRPr sz="2800">
                <a:solidFill>
                  <a:srgbClr val="FFFF00"/>
                </a:solidFill>
                <a:latin typeface="Calibri"/>
                <a:ea typeface="Calibri"/>
                <a:cs typeface="Calibri"/>
                <a:sym typeface="Calibri"/>
              </a:defRPr>
            </a:pPr>
            <a:r>
              <a:t>For You are raised to life again </a:t>
            </a:r>
          </a:p>
        </p:txBody>
      </p:sp>
      <p:sp>
        <p:nvSpPr>
          <p:cNvPr id="60" name="矩形 4"/>
          <p:cNvSpPr txBox="1"/>
          <p:nvPr/>
        </p:nvSpPr>
        <p:spPr>
          <a:xfrm>
            <a:off x="244369" y="3867896"/>
            <a:ext cx="8557491" cy="9423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600" u="sng">
                <a:solidFill>
                  <a:srgbClr val="FFFF00"/>
                </a:solidFill>
                <a:latin typeface="Calibri"/>
                <a:ea typeface="Calibri"/>
                <a:cs typeface="Calibri"/>
                <a:sym typeface="Calibri"/>
              </a:defRPr>
            </a:pPr>
            <a:r>
              <a:t>Bridge 2（ALL） </a:t>
            </a:r>
          </a:p>
          <a:p>
            <a:pPr>
              <a:defRPr sz="2600">
                <a:solidFill>
                  <a:srgbClr val="FFFF00"/>
                </a:solidFill>
                <a:latin typeface="Calibri"/>
                <a:ea typeface="Calibri"/>
                <a:cs typeface="Calibri"/>
                <a:sym typeface="Calibri"/>
              </a:defRPr>
            </a:pPr>
            <a:r>
              <a:t>You have no rival</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矩形 3"/>
          <p:cNvSpPr txBox="1"/>
          <p:nvPr/>
        </p:nvSpPr>
        <p:spPr>
          <a:xfrm>
            <a:off x="107507" y="254792"/>
            <a:ext cx="8557491" cy="3037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800" u="sng">
                <a:solidFill>
                  <a:srgbClr val="FFFF00"/>
                </a:solidFill>
                <a:latin typeface="Calibri"/>
                <a:ea typeface="Calibri"/>
                <a:cs typeface="Calibri"/>
                <a:sym typeface="Calibri"/>
              </a:defRPr>
            </a:pPr>
            <a:r>
              <a:t>Bridge 2（ALL）</a:t>
            </a:r>
          </a:p>
          <a:p>
            <a:pPr>
              <a:defRPr sz="2800">
                <a:solidFill>
                  <a:srgbClr val="FFFF00"/>
                </a:solidFill>
                <a:latin typeface="Calibri"/>
                <a:ea typeface="Calibri"/>
                <a:cs typeface="Calibri"/>
                <a:sym typeface="Calibri"/>
              </a:defRPr>
            </a:pPr>
            <a:r>
              <a:t>You have no rival</a:t>
            </a:r>
          </a:p>
          <a:p>
            <a:pPr>
              <a:defRPr sz="2800">
                <a:solidFill>
                  <a:srgbClr val="FFFF00"/>
                </a:solidFill>
                <a:latin typeface="Calibri"/>
                <a:ea typeface="Calibri"/>
                <a:cs typeface="Calibri"/>
                <a:sym typeface="Calibri"/>
              </a:defRPr>
            </a:pPr>
            <a:r>
              <a:t>You have no equal</a:t>
            </a:r>
          </a:p>
          <a:p>
            <a:pPr>
              <a:defRPr sz="2800">
                <a:solidFill>
                  <a:srgbClr val="FFFF00"/>
                </a:solidFill>
                <a:latin typeface="Calibri"/>
                <a:ea typeface="Calibri"/>
                <a:cs typeface="Calibri"/>
                <a:sym typeface="Calibri"/>
              </a:defRPr>
            </a:pPr>
            <a:r>
              <a:t>Now and forever God You reign </a:t>
            </a:r>
          </a:p>
          <a:p>
            <a:pPr>
              <a:defRPr sz="2800">
                <a:solidFill>
                  <a:srgbClr val="FFFF00"/>
                </a:solidFill>
                <a:latin typeface="Calibri"/>
                <a:ea typeface="Calibri"/>
                <a:cs typeface="Calibri"/>
                <a:sym typeface="Calibri"/>
              </a:defRPr>
            </a:pPr>
            <a:r>
              <a:t>Yours is the kingdom</a:t>
            </a:r>
          </a:p>
          <a:p>
            <a:pPr>
              <a:defRPr sz="2800">
                <a:solidFill>
                  <a:srgbClr val="FFFF00"/>
                </a:solidFill>
                <a:latin typeface="Calibri"/>
                <a:ea typeface="Calibri"/>
                <a:cs typeface="Calibri"/>
                <a:sym typeface="Calibri"/>
              </a:defRPr>
            </a:pPr>
            <a:r>
              <a:t>Yours is the glory</a:t>
            </a:r>
          </a:p>
          <a:p>
            <a:pPr>
              <a:defRPr sz="2800">
                <a:solidFill>
                  <a:srgbClr val="FFFF00"/>
                </a:solidFill>
                <a:latin typeface="Calibri"/>
                <a:ea typeface="Calibri"/>
                <a:cs typeface="Calibri"/>
                <a:sym typeface="Calibri"/>
              </a:defRPr>
            </a:pPr>
            <a:r>
              <a:t>Yours is the Name above all Names</a:t>
            </a:r>
          </a:p>
        </p:txBody>
      </p:sp>
      <p:sp>
        <p:nvSpPr>
          <p:cNvPr id="63" name="矩形 5"/>
          <p:cNvSpPr txBox="1"/>
          <p:nvPr/>
        </p:nvSpPr>
        <p:spPr>
          <a:xfrm>
            <a:off x="89475" y="3939904"/>
            <a:ext cx="8557491" cy="853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600" u="sng">
                <a:solidFill>
                  <a:srgbClr val="FFFF00"/>
                </a:solidFill>
                <a:latin typeface="Calibri"/>
                <a:ea typeface="Calibri"/>
                <a:cs typeface="Calibri"/>
                <a:sym typeface="Calibri"/>
              </a:defRPr>
            </a:pPr>
            <a:r>
              <a:t>Chorus 3 (All)</a:t>
            </a:r>
          </a:p>
          <a:p>
            <a:pPr>
              <a:defRPr sz="2600">
                <a:solidFill>
                  <a:srgbClr val="FFFF00"/>
                </a:solidFill>
                <a:latin typeface="Calibri"/>
                <a:ea typeface="Calibri"/>
                <a:cs typeface="Calibri"/>
                <a:sym typeface="Calibri"/>
              </a:defRPr>
            </a:pPr>
            <a:r>
              <a:t>What a powerful Name it is</a:t>
            </a:r>
          </a:p>
        </p:txBody>
      </p:sp>
      <p:sp>
        <p:nvSpPr>
          <p:cNvPr id="64" name="线条"/>
          <p:cNvSpPr/>
          <p:nvPr/>
        </p:nvSpPr>
        <p:spPr>
          <a:xfrm flipV="1">
            <a:off x="3071326" y="2527038"/>
            <a:ext cx="4" cy="314266"/>
          </a:xfrm>
          <a:prstGeom prst="line">
            <a:avLst/>
          </a:prstGeom>
          <a:ln w="25400">
            <a:solidFill>
              <a:schemeClr val="accent1"/>
            </a:solidFill>
            <a:tailEnd type="triangle"/>
          </a:ln>
        </p:spPr>
        <p:txBody>
          <a:bodyPr lIns="45718" tIns="45718" rIns="45718" bIns="45718"/>
          <a:lstStyle/>
          <a:p>
            <a:pPr/>
          </a:p>
        </p:txBody>
      </p:sp>
      <p:sp>
        <p:nvSpPr>
          <p:cNvPr id="65" name="线条"/>
          <p:cNvSpPr/>
          <p:nvPr/>
        </p:nvSpPr>
        <p:spPr>
          <a:xfrm>
            <a:off x="5873099" y="2926831"/>
            <a:ext cx="4" cy="314266"/>
          </a:xfrm>
          <a:prstGeom prst="line">
            <a:avLst/>
          </a:prstGeom>
          <a:ln w="25400">
            <a:solidFill>
              <a:schemeClr val="accent1"/>
            </a:solidFill>
            <a:tailEnd type="triangle"/>
          </a:ln>
        </p:spPr>
        <p:txBody>
          <a:bodyPr lIns="45718" tIns="45718" rIns="45718" bIns="45718"/>
          <a:lstStyle/>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矩形 2"/>
          <p:cNvSpPr txBox="1"/>
          <p:nvPr/>
        </p:nvSpPr>
        <p:spPr>
          <a:xfrm>
            <a:off x="107507" y="123477"/>
            <a:ext cx="8557491" cy="3444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800" u="sng">
                <a:solidFill>
                  <a:srgbClr val="FFFF00"/>
                </a:solidFill>
                <a:latin typeface="Calibri"/>
                <a:ea typeface="Calibri"/>
                <a:cs typeface="Calibri"/>
                <a:sym typeface="Calibri"/>
              </a:defRPr>
            </a:pPr>
            <a:r>
              <a:t>Chorus 3（ALL）</a:t>
            </a:r>
          </a:p>
          <a:p>
            <a:pPr>
              <a:defRPr sz="2800">
                <a:solidFill>
                  <a:srgbClr val="FFFF00"/>
                </a:solidFill>
                <a:latin typeface="Calibri"/>
                <a:ea typeface="Calibri"/>
                <a:cs typeface="Calibri"/>
                <a:sym typeface="Calibri"/>
              </a:defRPr>
            </a:pPr>
            <a:r>
              <a:t>What a powerful Name it is</a:t>
            </a:r>
          </a:p>
          <a:p>
            <a:pPr>
              <a:defRPr sz="2800">
                <a:solidFill>
                  <a:srgbClr val="FFFF00"/>
                </a:solidFill>
                <a:latin typeface="Calibri"/>
                <a:ea typeface="Calibri"/>
                <a:cs typeface="Calibri"/>
                <a:sym typeface="Calibri"/>
              </a:defRPr>
            </a:pPr>
            <a:r>
              <a:t>What a powerful Name it is</a:t>
            </a:r>
          </a:p>
          <a:p>
            <a:pPr>
              <a:defRPr sz="2800">
                <a:solidFill>
                  <a:srgbClr val="FFFF00"/>
                </a:solidFill>
                <a:latin typeface="Calibri"/>
                <a:ea typeface="Calibri"/>
                <a:cs typeface="Calibri"/>
                <a:sym typeface="Calibri"/>
              </a:defRPr>
            </a:pPr>
            <a:r>
              <a:t>The Name of Jesus Christ my King</a:t>
            </a:r>
          </a:p>
          <a:p>
            <a:pPr>
              <a:defRPr sz="2800">
                <a:solidFill>
                  <a:srgbClr val="FFFF00"/>
                </a:solidFill>
                <a:latin typeface="Calibri"/>
                <a:ea typeface="Calibri"/>
                <a:cs typeface="Calibri"/>
                <a:sym typeface="Calibri"/>
              </a:defRPr>
            </a:pPr>
            <a:r>
              <a:t>What a powerful Name it is</a:t>
            </a:r>
          </a:p>
          <a:p>
            <a:pPr>
              <a:defRPr sz="2800">
                <a:solidFill>
                  <a:srgbClr val="FFFF00"/>
                </a:solidFill>
                <a:latin typeface="Calibri"/>
                <a:ea typeface="Calibri"/>
                <a:cs typeface="Calibri"/>
                <a:sym typeface="Calibri"/>
              </a:defRPr>
            </a:pPr>
            <a:r>
              <a:t>Nothing can stand against</a:t>
            </a:r>
          </a:p>
          <a:p>
            <a:pPr>
              <a:defRPr sz="2800">
                <a:solidFill>
                  <a:srgbClr val="FFFF00"/>
                </a:solidFill>
                <a:latin typeface="Calibri"/>
                <a:ea typeface="Calibri"/>
                <a:cs typeface="Calibri"/>
                <a:sym typeface="Calibri"/>
              </a:defRPr>
            </a:pPr>
            <a:r>
              <a:t>What a powerful Name it is </a:t>
            </a:r>
          </a:p>
          <a:p>
            <a:pPr>
              <a:defRPr sz="2800">
                <a:solidFill>
                  <a:srgbClr val="FFFF00"/>
                </a:solidFill>
                <a:latin typeface="Calibri"/>
                <a:ea typeface="Calibri"/>
                <a:cs typeface="Calibri"/>
                <a:sym typeface="Calibri"/>
              </a:defRPr>
            </a:pPr>
            <a:r>
              <a:t>The Name of Jesus</a:t>
            </a:r>
          </a:p>
        </p:txBody>
      </p:sp>
      <p:sp>
        <p:nvSpPr>
          <p:cNvPr id="68" name="Next: Bridge 2（ALL）…"/>
          <p:cNvSpPr txBox="1"/>
          <p:nvPr/>
        </p:nvSpPr>
        <p:spPr>
          <a:xfrm>
            <a:off x="123540" y="3919403"/>
            <a:ext cx="3658624" cy="9423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b="1" sz="2600" u="sng">
                <a:solidFill>
                  <a:srgbClr val="FFFF00"/>
                </a:solidFill>
                <a:latin typeface="Calibri"/>
                <a:ea typeface="Calibri"/>
                <a:cs typeface="Calibri"/>
                <a:sym typeface="Calibri"/>
              </a:defRPr>
            </a:pPr>
            <a:r>
              <a:t>Next: Bridge 2（ALL）</a:t>
            </a:r>
          </a:p>
          <a:p>
            <a:pPr>
              <a:defRPr sz="2600">
                <a:solidFill>
                  <a:srgbClr val="FFFF00"/>
                </a:solidFill>
                <a:latin typeface="Calibri"/>
                <a:ea typeface="Calibri"/>
                <a:cs typeface="Calibri"/>
                <a:sym typeface="Calibri"/>
              </a:defRPr>
            </a:pPr>
            <a:r>
              <a:t>You have no rival</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矩形 3"/>
          <p:cNvSpPr txBox="1"/>
          <p:nvPr/>
        </p:nvSpPr>
        <p:spPr>
          <a:xfrm>
            <a:off x="107507" y="267492"/>
            <a:ext cx="8557491" cy="3037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800" u="sng">
                <a:solidFill>
                  <a:srgbClr val="FFFF00"/>
                </a:solidFill>
                <a:latin typeface="Calibri"/>
                <a:ea typeface="Calibri"/>
                <a:cs typeface="Calibri"/>
                <a:sym typeface="Calibri"/>
              </a:defRPr>
            </a:pPr>
            <a:r>
              <a:t>Bridge 2（ALL）</a:t>
            </a:r>
          </a:p>
          <a:p>
            <a:pPr>
              <a:defRPr sz="2800">
                <a:solidFill>
                  <a:srgbClr val="FFFF00"/>
                </a:solidFill>
                <a:latin typeface="Calibri"/>
                <a:ea typeface="Calibri"/>
                <a:cs typeface="Calibri"/>
                <a:sym typeface="Calibri"/>
              </a:defRPr>
            </a:pPr>
            <a:r>
              <a:t>You have no rival</a:t>
            </a:r>
          </a:p>
          <a:p>
            <a:pPr>
              <a:defRPr sz="2800">
                <a:solidFill>
                  <a:srgbClr val="FFFF00"/>
                </a:solidFill>
                <a:latin typeface="Calibri"/>
                <a:ea typeface="Calibri"/>
                <a:cs typeface="Calibri"/>
                <a:sym typeface="Calibri"/>
              </a:defRPr>
            </a:pPr>
            <a:r>
              <a:t>You have no equal</a:t>
            </a:r>
          </a:p>
          <a:p>
            <a:pPr>
              <a:defRPr sz="2800">
                <a:solidFill>
                  <a:srgbClr val="FFFF00"/>
                </a:solidFill>
                <a:latin typeface="Calibri"/>
                <a:ea typeface="Calibri"/>
                <a:cs typeface="Calibri"/>
                <a:sym typeface="Calibri"/>
              </a:defRPr>
            </a:pPr>
            <a:r>
              <a:t>Now and forever God You reign </a:t>
            </a:r>
          </a:p>
          <a:p>
            <a:pPr>
              <a:defRPr sz="2800">
                <a:solidFill>
                  <a:srgbClr val="FFFF00"/>
                </a:solidFill>
                <a:latin typeface="Calibri"/>
                <a:ea typeface="Calibri"/>
                <a:cs typeface="Calibri"/>
                <a:sym typeface="Calibri"/>
              </a:defRPr>
            </a:pPr>
            <a:r>
              <a:t>Yours is the kingdom</a:t>
            </a:r>
          </a:p>
          <a:p>
            <a:pPr>
              <a:defRPr sz="2800">
                <a:solidFill>
                  <a:srgbClr val="FFFF00"/>
                </a:solidFill>
                <a:latin typeface="Calibri"/>
                <a:ea typeface="Calibri"/>
                <a:cs typeface="Calibri"/>
                <a:sym typeface="Calibri"/>
              </a:defRPr>
            </a:pPr>
            <a:r>
              <a:t>Yours is the glory</a:t>
            </a:r>
          </a:p>
          <a:p>
            <a:pPr>
              <a:defRPr sz="2800">
                <a:solidFill>
                  <a:srgbClr val="FFFF00"/>
                </a:solidFill>
                <a:latin typeface="Calibri"/>
                <a:ea typeface="Calibri"/>
                <a:cs typeface="Calibri"/>
                <a:sym typeface="Calibri"/>
              </a:defRPr>
            </a:pPr>
            <a:r>
              <a:t>Yours is the Name above all Names</a:t>
            </a:r>
          </a:p>
        </p:txBody>
      </p:sp>
      <p:sp>
        <p:nvSpPr>
          <p:cNvPr id="71" name="矩形 5"/>
          <p:cNvSpPr txBox="1"/>
          <p:nvPr/>
        </p:nvSpPr>
        <p:spPr>
          <a:xfrm>
            <a:off x="89475" y="3939904"/>
            <a:ext cx="8557491" cy="853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600" u="sng">
                <a:solidFill>
                  <a:srgbClr val="FFFF00"/>
                </a:solidFill>
                <a:latin typeface="Calibri"/>
                <a:ea typeface="Calibri"/>
                <a:cs typeface="Calibri"/>
                <a:sym typeface="Calibri"/>
              </a:defRPr>
            </a:pPr>
            <a:r>
              <a:t>Chorus 3</a:t>
            </a:r>
          </a:p>
          <a:p>
            <a:pPr>
              <a:defRPr sz="2600">
                <a:solidFill>
                  <a:srgbClr val="FFFF00"/>
                </a:solidFill>
                <a:latin typeface="Calibri"/>
                <a:ea typeface="Calibri"/>
                <a:cs typeface="Calibri"/>
                <a:sym typeface="Calibri"/>
              </a:defRPr>
            </a:pPr>
            <a:r>
              <a:t>What a powerful Name it is</a:t>
            </a:r>
          </a:p>
        </p:txBody>
      </p:sp>
      <p:sp>
        <p:nvSpPr>
          <p:cNvPr id="72" name="线条"/>
          <p:cNvSpPr/>
          <p:nvPr/>
        </p:nvSpPr>
        <p:spPr>
          <a:xfrm flipV="1">
            <a:off x="3040223" y="2495936"/>
            <a:ext cx="4" cy="314266"/>
          </a:xfrm>
          <a:prstGeom prst="line">
            <a:avLst/>
          </a:prstGeom>
          <a:ln w="25400">
            <a:solidFill>
              <a:schemeClr val="accent1"/>
            </a:solidFill>
            <a:tailEnd type="triangle"/>
          </a:ln>
        </p:spPr>
        <p:txBody>
          <a:bodyPr lIns="45718" tIns="45718" rIns="45718" bIns="45718"/>
          <a:lstStyle/>
          <a:p>
            <a:pPr/>
          </a:p>
        </p:txBody>
      </p:sp>
      <p:sp>
        <p:nvSpPr>
          <p:cNvPr id="73" name="线条"/>
          <p:cNvSpPr/>
          <p:nvPr/>
        </p:nvSpPr>
        <p:spPr>
          <a:xfrm flipV="1">
            <a:off x="5904203" y="2913223"/>
            <a:ext cx="4" cy="314265"/>
          </a:xfrm>
          <a:prstGeom prst="line">
            <a:avLst/>
          </a:prstGeom>
          <a:ln w="25400">
            <a:solidFill>
              <a:schemeClr val="accent1"/>
            </a:solidFill>
            <a:tailEnd type="triangle"/>
          </a:ln>
        </p:spPr>
        <p:txBody>
          <a:bodyPr lIns="45718" tIns="45718" rIns="45718" bIns="45718"/>
          <a:lstStyle/>
          <a:p>
            <a:pPr/>
          </a:p>
        </p:txBody>
      </p:sp>
      <p:sp>
        <p:nvSpPr>
          <p:cNvPr id="74" name="线条"/>
          <p:cNvSpPr/>
          <p:nvPr/>
        </p:nvSpPr>
        <p:spPr>
          <a:xfrm flipV="1">
            <a:off x="4386249" y="4375019"/>
            <a:ext cx="4" cy="314266"/>
          </a:xfrm>
          <a:prstGeom prst="line">
            <a:avLst/>
          </a:prstGeom>
          <a:ln w="25400">
            <a:solidFill>
              <a:schemeClr val="accent1"/>
            </a:solidFill>
            <a:tailEnd type="triangle"/>
          </a:ln>
        </p:spPr>
        <p:txBody>
          <a:bodyPr lIns="45718" tIns="45718" rIns="45718" bIns="45718"/>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000000"/>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Neue"/>
        <a:ea typeface="Helvetica Neue"/>
        <a:cs typeface="Helvetica Neue"/>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Neue"/>
        <a:ea typeface="Helvetica Neue"/>
        <a:cs typeface="Helvetica Neue"/>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