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4"/>
  </p:sldMasterIdLst>
  <p:notesMasterIdLst>
    <p:notesMasterId r:id="rId52"/>
  </p:notesMasterIdLst>
  <p:sldIdLst>
    <p:sldId id="256" r:id="rId15"/>
    <p:sldId id="480" r:id="rId16"/>
    <p:sldId id="551" r:id="rId17"/>
    <p:sldId id="552" r:id="rId18"/>
    <p:sldId id="553" r:id="rId19"/>
    <p:sldId id="554" r:id="rId20"/>
    <p:sldId id="559" r:id="rId21"/>
    <p:sldId id="555" r:id="rId22"/>
    <p:sldId id="560" r:id="rId23"/>
    <p:sldId id="561" r:id="rId24"/>
    <p:sldId id="520" r:id="rId25"/>
    <p:sldId id="481" r:id="rId26"/>
    <p:sldId id="521" r:id="rId27"/>
    <p:sldId id="483" r:id="rId28"/>
    <p:sldId id="523" r:id="rId29"/>
    <p:sldId id="562" r:id="rId30"/>
    <p:sldId id="563" r:id="rId31"/>
    <p:sldId id="564" r:id="rId32"/>
    <p:sldId id="565" r:id="rId33"/>
    <p:sldId id="566" r:id="rId34"/>
    <p:sldId id="525" r:id="rId35"/>
    <p:sldId id="526" r:id="rId36"/>
    <p:sldId id="528" r:id="rId37"/>
    <p:sldId id="527" r:id="rId38"/>
    <p:sldId id="567" r:id="rId39"/>
    <p:sldId id="568" r:id="rId40"/>
    <p:sldId id="529" r:id="rId41"/>
    <p:sldId id="569" r:id="rId42"/>
    <p:sldId id="530" r:id="rId43"/>
    <p:sldId id="570" r:id="rId44"/>
    <p:sldId id="571" r:id="rId45"/>
    <p:sldId id="544" r:id="rId46"/>
    <p:sldId id="545" r:id="rId47"/>
    <p:sldId id="546" r:id="rId48"/>
    <p:sldId id="547" r:id="rId49"/>
    <p:sldId id="548" r:id="rId50"/>
    <p:sldId id="550" r:id="rId5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726" autoAdjust="0"/>
  </p:normalViewPr>
  <p:slideViewPr>
    <p:cSldViewPr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475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3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2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4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84A0-18BC-4CDA-9B86-1B118F4CE3F3}" type="datetime1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C4B02-422D-4F0A-B8A6-65448ABF85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8721602" y="4818232"/>
            <a:ext cx="170878" cy="276999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055908"/>
            <a:ext cx="72008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7.15</a:t>
            </a: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/>
              </a:rPr>
              <a:t> 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/>
              </a:rPr>
              <a:t>敬拜</a:t>
            </a:r>
            <a:r>
              <a:rPr lang="zh-CN" altLang="en-US" sz="4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/>
              </a:rPr>
              <a:t>词</a:t>
            </a: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/>
              </a:rPr>
              <a:t>PPT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355726"/>
            <a:ext cx="604867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Reborn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*2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God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 His Name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forevermore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endless days we will sing Your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Lord oh Lord our God</a:t>
            </a:r>
          </a:p>
          <a:p>
            <a:pPr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zh-CN" altLang="en-US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每当我瞻仰</a:t>
            </a:r>
            <a:r>
              <a:rPr lang="zh-CN" altLang="en-US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</a:t>
            </a:r>
            <a:endParaRPr lang="en-US" altLang="zh-CN" sz="18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06107" y="409064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Strong</a:t>
            </a:r>
            <a:endParaRPr lang="zh-CN" altLang="en-US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93218" y="113159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你们所遭遇的每一个试探无非是一般人所受得了的。上帝是信实的；</a:t>
            </a:r>
            <a:r>
              <a:rPr lang="zh-CN" altLang="en-US" sz="2000" dirty="0" smtClean="0">
                <a:solidFill>
                  <a:srgbClr val="FFFF00"/>
                </a:solidFill>
              </a:rPr>
              <a:t>他绝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rgbClr val="FFFF00"/>
                </a:solidFill>
              </a:rPr>
              <a:t>不</a:t>
            </a:r>
            <a:r>
              <a:rPr lang="zh-CN" altLang="en-US" sz="2000" dirty="0">
                <a:solidFill>
                  <a:srgbClr val="FFFF00"/>
                </a:solidFill>
              </a:rPr>
              <a:t>让你们遭遇到无力抵抗的试探。当试探来的时候，他会给你们力量，</a:t>
            </a:r>
            <a:r>
              <a:rPr lang="zh-CN" altLang="en-US" sz="2000" dirty="0" smtClean="0">
                <a:solidFill>
                  <a:srgbClr val="FFFF00"/>
                </a:solidFill>
              </a:rPr>
              <a:t>使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rgbClr val="FFFF00"/>
                </a:solidFill>
              </a:rPr>
              <a:t>你们</a:t>
            </a:r>
            <a:r>
              <a:rPr lang="zh-CN" altLang="en-US" sz="2000" dirty="0">
                <a:solidFill>
                  <a:srgbClr val="FFFF00"/>
                </a:solidFill>
              </a:rPr>
              <a:t>担当得起，替你们打开一条出路。 </a:t>
            </a:r>
            <a:r>
              <a:rPr lang="en-US" altLang="zh-CN" sz="2000" dirty="0">
                <a:solidFill>
                  <a:srgbClr val="FFFF00"/>
                </a:solidFill>
              </a:rPr>
              <a:t>(</a:t>
            </a:r>
            <a:r>
              <a:rPr lang="zh-CN" altLang="en-US" sz="2000" dirty="0">
                <a:solidFill>
                  <a:srgbClr val="FFFF00"/>
                </a:solidFill>
              </a:rPr>
              <a:t>哥林多前书</a:t>
            </a:r>
            <a:r>
              <a:rPr lang="en-US" altLang="zh-CN" sz="2000" dirty="0">
                <a:solidFill>
                  <a:srgbClr val="FFFF00"/>
                </a:solidFill>
              </a:rPr>
              <a:t>10:13 </a:t>
            </a:r>
            <a:r>
              <a:rPr lang="zh-CN" altLang="en-US" sz="2000" dirty="0">
                <a:solidFill>
                  <a:srgbClr val="FFFF00"/>
                </a:solidFill>
              </a:rPr>
              <a:t>现代译本</a:t>
            </a:r>
            <a:r>
              <a:rPr lang="en-US" altLang="zh-CN" sz="2000" dirty="0">
                <a:solidFill>
                  <a:srgbClr val="FFFF00"/>
                </a:solidFill>
              </a:rPr>
              <a:t>)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( Claire 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每当我瞻仰祢至圣荣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面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 dang wo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yang 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sheng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mian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每当我瞻仰你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(Claire)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每当我瞻仰祢至圣荣面，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每当我在爱中仰望祢，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在祢荣耀光中，所有一切都失去光彩。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 dang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yang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mian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 dang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yang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dou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cai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Verse2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Claire 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何等喜乐当我进入祢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心意 </a:t>
            </a:r>
            <a:r>
              <a:rPr lang="de-DE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deng xi le dang wo jin ru Ni xin yi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(Claire)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何等喜乐当我进入祢心意，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我全心成为祢爱的宝座，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在祢荣耀光中，所有一切都失去光彩。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deng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xi le dang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cheng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wei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zuo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dou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   (Claire)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我敬拜祢， 我敬拜祢 </a:t>
            </a:r>
            <a:r>
              <a:rPr lang="zh-CN" altLang="en-US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it-IT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it-IT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jing bai Ni Wo jing bai Ni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(Claire)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我敬拜祢， 我敬拜祢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en-US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我一生活着，为要敬拜祢。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我敬拜祢， 我敬拜祢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en-US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我一生活着，为要敬拜祢。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Wei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Wei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 </a:t>
            </a:r>
            <a:r>
              <a:rPr lang="en-US" altLang="zh-CN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每当我瞻仰祢至圣荣面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 dang wo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yang 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sheng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mian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每当我瞻仰祢至圣荣面，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每当我在爱中仰望祢，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在祢荣耀光中，所有一切都失去光彩。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 dang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yang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mian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 dang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yang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dou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cai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Verse2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何等喜乐当我进入祢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心意 </a:t>
            </a:r>
            <a:r>
              <a:rPr lang="de-DE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deng xi le dang wo jin ru Ni xin yi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何等喜乐当我进入祢心意，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我全心成为祢爱的宝座，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在祢荣耀光中，所有一切都失去光彩。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deng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xi le dang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cheng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wei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zuo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zhong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dou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   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我敬拜祢， 我敬拜祢 </a:t>
            </a:r>
            <a:r>
              <a:rPr lang="zh-CN" altLang="en-US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it-IT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it-IT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jing bai Ni Wo jing bai Ni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(Claire)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我敬拜祢， 我敬拜祢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en-US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我一生活着，为要敬拜祢。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我敬拜祢， 我敬拜祢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en-US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我一生活着，为要敬拜祢。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Wei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Wei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 </a:t>
            </a:r>
            <a:r>
              <a:rPr lang="en-US" altLang="zh-CN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Claire+ALL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我敬拜祢， 我敬拜祢  </a:t>
            </a:r>
            <a:r>
              <a:rPr lang="it-IT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jing bai Ni Wo jing bai Ni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O </a:t>
            </a:r>
            <a:r>
              <a:rPr lang="en-US" altLang="zh-CN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Praise The Name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Anástasis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Solomon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 cast my mind to Calvary</a:t>
            </a: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Claire+ALL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Claire: 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敬拜祢， 我敬拜祢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en-US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  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一生活着，为要敬拜祢。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All:    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敬拜祢， 我敬拜祢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en-US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   我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一生活着，为要敬拜祢。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Wei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Wei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Ni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LL: 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一生活着，为要敬拜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祢</a:t>
            </a:r>
            <a:r>
              <a:rPr lang="en-US" altLang="zh-CN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(Claire)</a:t>
            </a:r>
            <a:endParaRPr lang="en-US" altLang="zh-CN" sz="1800" u="sng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 </a:t>
            </a:r>
            <a:r>
              <a:rPr lang="en-US" altLang="zh-CN" sz="2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 beautiful name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3. What a beautiful name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( Sasha 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were the Word at the beginning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(Sasha)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were the Word at the beginning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One with God the Lord Most High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Your hidden glory in creation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Now revealed in You our Christ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Chorus1  (Sasha)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beautiful Name it is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Chorus1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Sasha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beautiful Name it 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beautiful Name it 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 Christ my King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beautiful Name it 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Nothing compares to this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beautiful Name it 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Verse2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didn’t want heaven without us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didn’t want heaven without us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So Jesus You brought heaven down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My sin was great Your love was greater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could separate us now? 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Chorus2  (ALL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wonderful Name it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is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Chorus2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wonderful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wonderful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 Christ my King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wonderful Name it 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Nothing compares to this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wonderful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 *2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Bridge1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Sasha+Hannah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Death could not hold You 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C4B02-422D-4F0A-B8A6-65448ABF851A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0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Bridge1  (</a:t>
            </a:r>
            <a:r>
              <a:rPr lang="en-US" altLang="zh-CN" sz="3200" u="sng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Sasha+Hannah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Death could not hold You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veil tore before You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silence the boast of sin and grave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heavens are roaring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praise of Your glory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You are raised to life again 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Bridge2  ( ALL 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have no rival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Bridge2  (</a:t>
            </a:r>
            <a:r>
              <a:rPr lang="en-US" altLang="zh-CN" sz="32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have no rival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have no equal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Now and forever God You reign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Yours is the kingdom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Yours is the glory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Yours is the Name above all Names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Chorus3  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3 (ALL)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 Christ my King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Nothing can stand against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Bridge2  ( ALL 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have no rival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(Solomon)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 cast my mind to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Calvary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Jesus bled and died for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see His wounds His hands His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feet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My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Saviour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on that cursed tree 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Verse2  ( Solomon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His body bound and drenched in tears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Bridge2  (</a:t>
            </a:r>
            <a:r>
              <a:rPr lang="en-US" altLang="zh-CN" sz="32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have no rival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have no equal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Now and forever God You reign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Yours is the kingdom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Yours is the glory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Yours is the Name above all Names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Chorus3  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3 (ALL)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 Christ my King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Nothing can stand against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a powerful Name it is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Name of Jesus</a:t>
            </a:r>
          </a:p>
          <a:p>
            <a:pPr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LL: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What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 powerful Name it is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,The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Name of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Jesus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*2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让我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In(6)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  (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Solomon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你用重价救赎我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</a:t>
            </a:r>
            <a:endParaRPr lang="zh-CN" altLang="en-US" sz="18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  (Solomon)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用重价救赎我 使我脱离罪恶河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叫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我这不配的人凭信得救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赐圣灵帮助我 使我胜过老旧我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祈求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恩主领我迈向属灵高峰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he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ci sheng ling bang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sheng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   (Solomon)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让我赞美非仅美词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zan mei fei jin mei ci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(Solomon)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让我赞美非仅美词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ci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我敬拜非仅方式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fang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我服侍非靠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双手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shuang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而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祷告非仅用口 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我爱人不要虚假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我待人由心而发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fa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我学习顺服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xue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xi shun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圣洁为装饰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sheng 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jie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wei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zhuang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你用重价救赎我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wo</a:t>
            </a: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  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用重价救赎我 使我脱离罪恶河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叫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我这不配的人凭信得救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赐圣灵帮助我 使我胜过老旧我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祈求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恩主领我迈向属灵高峰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he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ci sheng ling bang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sheng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* 2   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让我赞美非仅美词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zan mei fei jin mei ci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* 2  (ALL)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让我赞美非仅美词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ci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我敬拜非仅方式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fang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我服侍非靠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双手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shuang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而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祷告非仅用口 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我爱人不要虚假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我待人由心而发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fa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我学习顺服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xue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xi shun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圣洁为装饰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sheng 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jie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wei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zhuang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  </a:t>
            </a:r>
            <a:r>
              <a:rPr lang="en-US" altLang="zh-CN" sz="1800" u="sng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u="sng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Solomon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让我赞美非仅美词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wo zan mei fei jin mei ci</a:t>
            </a:r>
          </a:p>
          <a:p>
            <a:pPr eaLnBrk="1" hangingPunct="1">
              <a:buFont typeface="Arial" charset="0"/>
              <a:buNone/>
            </a:pP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(Solomon)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让我赞美非仅美词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ci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我敬拜非仅方式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fang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我服侍非靠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双手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shuang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而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祷告非仅用口 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我爱人不要虚假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我待人由心而发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fa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我学习顺服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xue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xi shun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圣洁为装饰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sheng 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jie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wei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zhuang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END:  </a:t>
            </a:r>
            <a:r>
              <a:rPr lang="en-US" altLang="zh-CN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Praying</a:t>
            </a:r>
            <a:endParaRPr lang="en-US" altLang="zh-CN" sz="20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(Solomon)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His body bound and drenched in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tears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They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laid Him down in Joseph's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tomb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entrance sealed by heavy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stone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Messiah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still and all alone 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God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God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 His Name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forevermore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endless days we will sing Your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Lord oh Lord our God</a:t>
            </a:r>
          </a:p>
          <a:p>
            <a:pPr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Verse3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Then on the third at break of dawn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Verse3  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Then on the third at break of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dawn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Son of heaven rose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again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trampled death where is your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sting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angels roar for Christ the King 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(ALL)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God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God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 His Name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forevermore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endless days we will sing Your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Lord oh Lord our God</a:t>
            </a:r>
          </a:p>
          <a:p>
            <a:pPr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Verse4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Solomon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shall return in robes of white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Verse4  (Solomon)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shall return in robes of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white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blazing sun shall pierce the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night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 will rise among the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saints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My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gaze transfixed on Jesus' face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(ALL</a:t>
            </a:r>
            <a:r>
              <a:rPr lang="en-US" altLang="zh-CN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)*2</a:t>
            </a:r>
            <a:endParaRPr lang="en-US" altLang="zh-CN" sz="20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God</a:t>
            </a:r>
            <a:endParaRPr lang="zh-CN" altLang="en-US" sz="20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*2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God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 His Name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forevermore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endless days we will sing Your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praise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Lord oh Lord our God</a:t>
            </a:r>
          </a:p>
          <a:p>
            <a:pPr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(All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 praise the Name of the Lord our God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06107" y="409064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Soft</a:t>
            </a:r>
            <a:endParaRPr lang="zh-CN" altLang="en-US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0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1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2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3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2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3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4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5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6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7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8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9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Props1.xml><?xml version="1.0" encoding="utf-8"?>
<ds:datastoreItem xmlns:ds="http://schemas.openxmlformats.org/officeDocument/2006/customXml" ds:itemID="{4F7DFBFF-80BB-43FA-A68B-95B586AC19F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EA3BA7-248D-40AE-94B5-FA2683AB615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514EDC3-32BC-47FC-8EA9-BD9D6607039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DD867B0-B6B6-42E9-B44B-AB84AD30CAC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9917C3F-3F2B-4243-8256-749D8EFC56B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61F6981-42FD-4A77-869C-1F879433DE9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5C7F43-DB0D-4170-BA90-3FF0D94E43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54FB95E-2BE6-4BA8-A00D-F8F56B02EE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1CB319-5B34-4A15-B6FF-274BFA0EDFF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EB3B1D2-38C6-444C-BD89-CA85A26D034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16DD04-C0CC-4D11-9155-BB9C26ACBE4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C8252E0-22FD-4651-A5E8-8BDD7CC4A29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D358855-634C-4FBC-95CA-4390E7639E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1762</Words>
  <Application>Microsoft Office PowerPoint</Application>
  <PresentationFormat>全屏显示(16:9)</PresentationFormat>
  <Paragraphs>401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Helvetica Neue</vt:lpstr>
      <vt:lpstr>黑体</vt:lpstr>
      <vt:lpstr>Arial</vt:lpstr>
      <vt:lpstr>Calibri</vt:lpstr>
      <vt:lpstr>Helvetica</vt:lpstr>
      <vt:lpstr>Times New Roman</vt:lpstr>
      <vt:lpstr>Office 主题</vt:lpstr>
      <vt:lpstr>PowerPoint 演示文稿</vt:lpstr>
      <vt:lpstr>1.O Praise The Name (Anástasis)</vt:lpstr>
      <vt:lpstr>Verse1  (Solomon) </vt:lpstr>
      <vt:lpstr>Verse2  (Solomon) </vt:lpstr>
      <vt:lpstr>Chorus  (All)</vt:lpstr>
      <vt:lpstr>Verse3  (ALL) </vt:lpstr>
      <vt:lpstr>Chorus  (All)</vt:lpstr>
      <vt:lpstr>Verse4  (Solomon) </vt:lpstr>
      <vt:lpstr>Chorus  (All) *2</vt:lpstr>
      <vt:lpstr>Chorus  (All) *2</vt:lpstr>
      <vt:lpstr>2.每当我瞻仰你</vt:lpstr>
      <vt:lpstr>Verse1  (Claire) </vt:lpstr>
      <vt:lpstr>Verse2  (Claire) </vt:lpstr>
      <vt:lpstr>Chorus  (Claire)</vt:lpstr>
      <vt:lpstr>PowerPoint 演示文稿</vt:lpstr>
      <vt:lpstr>Verse1  (ALL) </vt:lpstr>
      <vt:lpstr>Verse2  (ALL) </vt:lpstr>
      <vt:lpstr>Chorus  (Claire)</vt:lpstr>
      <vt:lpstr>PowerPoint 演示文稿</vt:lpstr>
      <vt:lpstr>Chorus  (Claire+ALL)</vt:lpstr>
      <vt:lpstr>3. What a beautiful name</vt:lpstr>
      <vt:lpstr>Verse1  (Sasha) </vt:lpstr>
      <vt:lpstr>Chorus1  (Sasha)</vt:lpstr>
      <vt:lpstr>Verse2  (ALL) </vt:lpstr>
      <vt:lpstr>Chorus2  (ALL)</vt:lpstr>
      <vt:lpstr>PowerPoint 演示文稿</vt:lpstr>
      <vt:lpstr>Bridge1  (Sasha+Hannah) </vt:lpstr>
      <vt:lpstr>Bridge2  (ALL) </vt:lpstr>
      <vt:lpstr>Chorus 3 (ALL)</vt:lpstr>
      <vt:lpstr>Bridge2  (ALL) </vt:lpstr>
      <vt:lpstr>Chorus 3 (ALL)</vt:lpstr>
      <vt:lpstr>4.让我</vt:lpstr>
      <vt:lpstr>Verse  (Solomon) </vt:lpstr>
      <vt:lpstr>Chorus  (Solomon)</vt:lpstr>
      <vt:lpstr>Verse  (ALL) </vt:lpstr>
      <vt:lpstr>Chorus * 2  (ALL)</vt:lpstr>
      <vt:lpstr>Chorus  (Solomon)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16    复活节赞美会 题词用PPT</dc:title>
  <dc:creator>张欣童</dc:creator>
  <cp:lastModifiedBy>He Runzi</cp:lastModifiedBy>
  <cp:revision>271</cp:revision>
  <dcterms:created xsi:type="dcterms:W3CDTF">2018-04-23T09:00:49Z</dcterms:created>
  <dcterms:modified xsi:type="dcterms:W3CDTF">2018-07-12T02:35:31Z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Tfs.IsStoryboard">
    <vt:bool>true</vt:bool>
  </property>
</Properties>
</file>