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66" r:id="rId4"/>
    <p:sldId id="265" r:id="rId5"/>
    <p:sldId id="263" r:id="rId6"/>
    <p:sldId id="267" r:id="rId7"/>
    <p:sldId id="257" r:id="rId8"/>
    <p:sldId id="262" r:id="rId9"/>
    <p:sldId id="260" r:id="rId10"/>
    <p:sldId id="259" r:id="rId11"/>
    <p:sldId id="264" r:id="rId12"/>
    <p:sldId id="261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93" userDrawn="1">
          <p15:clr>
            <a:srgbClr val="A4A3A4"/>
          </p15:clr>
        </p15:guide>
        <p15:guide id="2" pos="73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44" y="82"/>
      </p:cViewPr>
      <p:guideLst>
        <p:guide orient="horz" pos="3793"/>
        <p:guide pos="73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7C575-05DB-42A3-A992-3F55751FA0EF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EBF83C-269D-4F15-A62A-6282B587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559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BF83C-269D-4F15-A62A-6282B587B2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715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BF83C-269D-4F15-A62A-6282B587B2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9217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BF83C-269D-4F15-A62A-6282B587B2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866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BF83C-269D-4F15-A62A-6282B587B2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847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BF83C-269D-4F15-A62A-6282B587B2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234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BF83C-269D-4F15-A62A-6282B587B2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387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BF83C-269D-4F15-A62A-6282B587B2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188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BF83C-269D-4F15-A62A-6282B587B2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485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BF83C-269D-4F15-A62A-6282B587B2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230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BF83C-269D-4F15-A62A-6282B587B2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306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BF83C-269D-4F15-A62A-6282B587B2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411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A7F7-0ACA-470C-BDDC-9B6404C77A38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03B5C-AAAD-44D0-9714-2DB59299F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684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A7F7-0ACA-470C-BDDC-9B6404C77A38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03B5C-AAAD-44D0-9714-2DB59299F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388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A7F7-0ACA-470C-BDDC-9B6404C77A38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03B5C-AAAD-44D0-9714-2DB59299F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271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A7F7-0ACA-470C-BDDC-9B6404C77A38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03B5C-AAAD-44D0-9714-2DB59299F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58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A7F7-0ACA-470C-BDDC-9B6404C77A38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03B5C-AAAD-44D0-9714-2DB59299F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81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A7F7-0ACA-470C-BDDC-9B6404C77A38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03B5C-AAAD-44D0-9714-2DB59299F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935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A7F7-0ACA-470C-BDDC-9B6404C77A38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03B5C-AAAD-44D0-9714-2DB59299F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070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A7F7-0ACA-470C-BDDC-9B6404C77A38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03B5C-AAAD-44D0-9714-2DB59299F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22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A7F7-0ACA-470C-BDDC-9B6404C77A38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03B5C-AAAD-44D0-9714-2DB59299F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05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A7F7-0ACA-470C-BDDC-9B6404C77A38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03B5C-AAAD-44D0-9714-2DB59299F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009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A7F7-0ACA-470C-BDDC-9B6404C77A38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03B5C-AAAD-44D0-9714-2DB59299F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94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3A7F7-0ACA-470C-BDDC-9B6404C77A38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03B5C-AAAD-44D0-9714-2DB59299F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422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93792" y="3803515"/>
            <a:ext cx="6893669" cy="1369878"/>
          </a:xfrm>
        </p:spPr>
        <p:txBody>
          <a:bodyPr>
            <a:normAutofit/>
          </a:bodyPr>
          <a:lstStyle/>
          <a:p>
            <a:r>
              <a:rPr lang="zh-CN" altLang="en-US" sz="8800" b="1" spc="-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凡事都有可能</a:t>
            </a:r>
            <a:endParaRPr lang="zh-CN" altLang="en-US" sz="8800" b="1" spc="-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152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36367" y="6139356"/>
            <a:ext cx="11054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GB18030 Bitmap"/>
                <a:cs typeface="Arial"/>
              </a:rPr>
              <a:t>Bridge*4</a:t>
            </a:r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GB18030 Bitmap"/>
                <a:cs typeface="Arial"/>
              </a:rPr>
              <a:t> </a:t>
            </a:r>
            <a:endParaRPr lang="zh-CN" altLang="zh-CN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GB18030 Bitmap"/>
              <a:cs typeface="Arial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47861" y="4077253"/>
            <a:ext cx="1062260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TW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/>
                <a:ea typeface="黑体"/>
                <a:cs typeface="黑体"/>
              </a:rPr>
              <a:t>我相信 我相信</a:t>
            </a:r>
          </a:p>
          <a:p>
            <a:pPr algn="r"/>
            <a:r>
              <a:rPr lang="zh-TW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/>
                <a:ea typeface="黑体"/>
                <a:cs typeface="黑体"/>
              </a:rPr>
              <a:t>我相信 我相信 耶穌</a:t>
            </a:r>
          </a:p>
          <a:p>
            <a:pPr algn="r"/>
            <a:endParaRPr lang="en-US" altLang="zh-CN" sz="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宋体" panose="02010600030101010101" pitchFamily="2" charset="-122"/>
            </a:endParaRPr>
          </a:p>
          <a:p>
            <a:pPr algn="r"/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Wo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xiang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xin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, wo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xiang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xin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.</a:t>
            </a:r>
          </a:p>
          <a:p>
            <a:pPr algn="r"/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Wo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xiang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xin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, wo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xiang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xin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, ye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su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.</a:t>
            </a:r>
            <a:endParaRPr lang="en-US" altLang="zh-C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667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47861" y="2384482"/>
            <a:ext cx="10622603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TW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/>
                <a:ea typeface="黑体"/>
                <a:cs typeface="黑体"/>
              </a:rPr>
              <a:t>有你</a:t>
            </a:r>
            <a:r>
              <a:rPr lang="en-US" altLang="zh-TW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/>
                <a:ea typeface="黑体"/>
                <a:cs typeface="黑体"/>
              </a:rPr>
              <a:t>,</a:t>
            </a:r>
            <a:r>
              <a:rPr lang="zh-TW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/>
                <a:ea typeface="黑体"/>
                <a:cs typeface="黑体"/>
              </a:rPr>
              <a:t>能够成就一切 能成就一切</a:t>
            </a:r>
          </a:p>
          <a:p>
            <a:pPr algn="r"/>
            <a:r>
              <a:rPr lang="zh-TW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/>
                <a:ea typeface="黑体"/>
                <a:cs typeface="黑体"/>
              </a:rPr>
              <a:t>因你賜我力量 凡事都有可能</a:t>
            </a:r>
          </a:p>
          <a:p>
            <a:pPr algn="r"/>
            <a:r>
              <a:rPr lang="zh-TW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/>
                <a:ea typeface="黑体"/>
                <a:cs typeface="黑体"/>
              </a:rPr>
              <a:t>有你瞎眼能看見 生命能改變</a:t>
            </a:r>
          </a:p>
          <a:p>
            <a:pPr algn="r"/>
            <a:r>
              <a:rPr lang="zh-TW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/>
                <a:ea typeface="黑体"/>
                <a:cs typeface="黑体"/>
              </a:rPr>
              <a:t>我憑信心而活 凡事都有可能</a:t>
            </a:r>
          </a:p>
          <a:p>
            <a:pPr algn="r"/>
            <a:endParaRPr lang="en-US" altLang="zh-CN" sz="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宋体" panose="02010600030101010101" pitchFamily="2" charset="-122"/>
            </a:endParaRPr>
          </a:p>
          <a:p>
            <a:pPr algn="r"/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You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ni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,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neng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gou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cheng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jiu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yi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qie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,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neng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cheng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jiu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yi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qie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.</a:t>
            </a:r>
            <a:endParaRPr lang="en-US" altLang="zh-C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宋体" panose="02010600030101010101" pitchFamily="2" charset="-122"/>
            </a:endParaRPr>
          </a:p>
          <a:p>
            <a:pPr algn="r"/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Yin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ni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ci wo li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liang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, fan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shi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dou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you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ke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neng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.</a:t>
            </a:r>
          </a:p>
          <a:p>
            <a:pPr algn="r"/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You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ni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xia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yan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neng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kan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jian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, sheng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ming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neng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gai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bian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.</a:t>
            </a:r>
          </a:p>
          <a:p>
            <a:pPr algn="r"/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Wo ping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xin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xin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er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huo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, fan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shi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dou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you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ke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neng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.</a:t>
            </a:r>
            <a:endParaRPr lang="en-US" altLang="zh-C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6367" y="6139356"/>
            <a:ext cx="9114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GB18030 Bitmap"/>
                <a:cs typeface="Arial"/>
              </a:rPr>
              <a:t>C</a:t>
            </a:r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GB18030 Bitmap"/>
                <a:cs typeface="Arial"/>
              </a:rPr>
              <a:t>horus</a:t>
            </a:r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GB18030 Bitmap"/>
                <a:cs typeface="Arial"/>
              </a:rPr>
              <a:t> </a:t>
            </a:r>
            <a:endParaRPr lang="zh-CN" altLang="zh-CN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GB18030 Bitmap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810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36366" y="6139356"/>
            <a:ext cx="15029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GB18030 Bitmap"/>
                <a:cs typeface="Arial"/>
              </a:rPr>
              <a:t>Bridge*2*(end)</a:t>
            </a:r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GB18030 Bitmap"/>
                <a:cs typeface="Arial"/>
              </a:rPr>
              <a:t> </a:t>
            </a:r>
            <a:endParaRPr lang="zh-CN" altLang="zh-CN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GB18030 Bitmap"/>
              <a:cs typeface="Arial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47861" y="4077253"/>
            <a:ext cx="1062260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TW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/>
                <a:ea typeface="黑体"/>
                <a:cs typeface="黑体"/>
              </a:rPr>
              <a:t>我相信 我相信</a:t>
            </a:r>
          </a:p>
          <a:p>
            <a:pPr algn="r"/>
            <a:r>
              <a:rPr lang="zh-TW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/>
                <a:ea typeface="黑体"/>
                <a:cs typeface="黑体"/>
              </a:rPr>
              <a:t>我相信 我相信 耶穌</a:t>
            </a:r>
          </a:p>
          <a:p>
            <a:pPr algn="r"/>
            <a:endParaRPr lang="en-US" altLang="zh-CN" sz="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宋体" panose="02010600030101010101" pitchFamily="2" charset="-122"/>
            </a:endParaRPr>
          </a:p>
          <a:p>
            <a:pPr algn="r"/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Wo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xiang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xin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, wo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xiang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xin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.</a:t>
            </a:r>
          </a:p>
          <a:p>
            <a:pPr algn="r"/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Wo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xiang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xin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, wo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xiang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xin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, ye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su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.</a:t>
            </a:r>
            <a:endParaRPr lang="en-US" altLang="zh-C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830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93792" y="3803515"/>
            <a:ext cx="6893669" cy="1369878"/>
          </a:xfrm>
        </p:spPr>
        <p:txBody>
          <a:bodyPr>
            <a:normAutofit/>
          </a:bodyPr>
          <a:lstStyle/>
          <a:p>
            <a:r>
              <a:rPr lang="zh-CN" altLang="en-US" sz="8800" b="1" spc="-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凡事都有可能</a:t>
            </a:r>
            <a:endParaRPr lang="zh-CN" altLang="en-US" sz="8800" b="1" spc="-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63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47861" y="2384482"/>
            <a:ext cx="10622603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TW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/>
                <a:ea typeface="黑体"/>
                <a:cs typeface="黑体"/>
              </a:rPr>
              <a:t>有你</a:t>
            </a:r>
            <a:r>
              <a:rPr lang="en-US" altLang="zh-TW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/>
                <a:ea typeface="黑体"/>
                <a:cs typeface="黑体"/>
              </a:rPr>
              <a:t>,</a:t>
            </a:r>
            <a:r>
              <a:rPr lang="zh-TW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/>
                <a:ea typeface="黑体"/>
                <a:cs typeface="黑体"/>
              </a:rPr>
              <a:t>能够成就一切 能成就一切</a:t>
            </a:r>
          </a:p>
          <a:p>
            <a:pPr algn="r"/>
            <a:r>
              <a:rPr lang="zh-TW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/>
                <a:ea typeface="黑体"/>
                <a:cs typeface="黑体"/>
              </a:rPr>
              <a:t>因你賜我力量 凡事都有可能</a:t>
            </a:r>
          </a:p>
          <a:p>
            <a:pPr algn="r"/>
            <a:r>
              <a:rPr lang="zh-TW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/>
                <a:ea typeface="黑体"/>
                <a:cs typeface="黑体"/>
              </a:rPr>
              <a:t>有你瞎眼能看見 生命能改變</a:t>
            </a:r>
          </a:p>
          <a:p>
            <a:pPr algn="r"/>
            <a:r>
              <a:rPr lang="zh-TW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/>
                <a:ea typeface="黑体"/>
                <a:cs typeface="黑体"/>
              </a:rPr>
              <a:t>我憑信心而活 凡事都有可能</a:t>
            </a:r>
          </a:p>
          <a:p>
            <a:pPr algn="r"/>
            <a:endParaRPr lang="en-US" altLang="zh-CN" sz="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宋体" panose="02010600030101010101" pitchFamily="2" charset="-122"/>
            </a:endParaRPr>
          </a:p>
          <a:p>
            <a:pPr algn="r"/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You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ni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,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neng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gou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cheng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jiu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yi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qie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,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neng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cheng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jiu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yi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qie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.</a:t>
            </a:r>
            <a:endParaRPr lang="en-US" altLang="zh-C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宋体" panose="02010600030101010101" pitchFamily="2" charset="-122"/>
            </a:endParaRPr>
          </a:p>
          <a:p>
            <a:pPr algn="r"/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Yin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ni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ci wo li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liang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, fan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shi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dou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you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ke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neng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.</a:t>
            </a:r>
          </a:p>
          <a:p>
            <a:pPr algn="r"/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You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ni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xia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yan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neng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kan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jian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, sheng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ming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neng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gai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bian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.</a:t>
            </a:r>
          </a:p>
          <a:p>
            <a:pPr algn="r"/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Wo ping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xin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xin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er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huo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, fan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shi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dou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you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ke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neng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.</a:t>
            </a:r>
            <a:endParaRPr lang="en-US" altLang="zh-C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6367" y="6139356"/>
            <a:ext cx="9114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GB18030 Bitmap"/>
                <a:cs typeface="Arial"/>
              </a:rPr>
              <a:t>C</a:t>
            </a:r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GB18030 Bitmap"/>
                <a:cs typeface="Arial"/>
              </a:rPr>
              <a:t>horus</a:t>
            </a:r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GB18030 Bitmap"/>
                <a:cs typeface="Arial"/>
              </a:rPr>
              <a:t> </a:t>
            </a:r>
            <a:endParaRPr lang="zh-CN" altLang="zh-CN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GB18030 Bitmap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973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36367" y="6139356"/>
            <a:ext cx="9114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GB18030 Bitmap"/>
                <a:cs typeface="Arial"/>
              </a:rPr>
              <a:t>In 8</a:t>
            </a:r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GB18030 Bitmap"/>
                <a:cs typeface="Arial"/>
              </a:rPr>
              <a:t> </a:t>
            </a:r>
            <a:endParaRPr lang="zh-CN" altLang="zh-CN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GB18030 Bitmap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970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47861" y="4077253"/>
            <a:ext cx="1062260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TW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/>
                <a:ea typeface="黑体"/>
                <a:cs typeface="黑体"/>
              </a:rPr>
              <a:t>我活著不是憑眼見 我活著不是憑感覺</a:t>
            </a:r>
          </a:p>
          <a:p>
            <a:pPr algn="r"/>
            <a:r>
              <a:rPr lang="zh-TW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/>
                <a:ea typeface="黑体"/>
                <a:cs typeface="黑体"/>
              </a:rPr>
              <a:t>我深知主你與我同在 在你絕沒有難成的事</a:t>
            </a:r>
          </a:p>
          <a:p>
            <a:pPr algn="r"/>
            <a:endParaRPr lang="en-US" altLang="zh-CN" sz="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宋体" panose="02010600030101010101" pitchFamily="2" charset="-122"/>
            </a:endParaRPr>
          </a:p>
          <a:p>
            <a:pPr algn="r"/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Wo </a:t>
            </a:r>
            <a:r>
              <a:rPr lang="en-US" altLang="zh-C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huo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zhe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bu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shi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ping </a:t>
            </a:r>
            <a:r>
              <a:rPr lang="en-US" altLang="zh-C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yan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jian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, wo </a:t>
            </a:r>
            <a:r>
              <a:rPr lang="en-US" altLang="zh-C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huo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zhe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bu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shi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ping </a:t>
            </a:r>
            <a:r>
              <a:rPr lang="en-US" altLang="zh-C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gan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jue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.</a:t>
            </a:r>
          </a:p>
          <a:p>
            <a:pPr algn="r"/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Wo </a:t>
            </a:r>
            <a:r>
              <a:rPr lang="en-US" altLang="zh-C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shen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zhi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zhu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ni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yu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wo tong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zai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,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zai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ni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jue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mei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you nan </a:t>
            </a:r>
            <a:r>
              <a:rPr lang="en-US" altLang="zh-C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cheng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de </a:t>
            </a:r>
            <a:r>
              <a:rPr lang="en-US" altLang="zh-C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shi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6" name="矩形 5"/>
          <p:cNvSpPr/>
          <p:nvPr/>
        </p:nvSpPr>
        <p:spPr>
          <a:xfrm>
            <a:off x="236367" y="6139356"/>
            <a:ext cx="9114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GB18030 Bitmap"/>
                <a:cs typeface="Arial"/>
              </a:rPr>
              <a:t>verse</a:t>
            </a:r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GB18030 Bitmap"/>
                <a:cs typeface="Arial"/>
              </a:rPr>
              <a:t> </a:t>
            </a:r>
            <a:endParaRPr lang="zh-CN" altLang="zh-CN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GB18030 Bitmap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697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47861" y="2384482"/>
            <a:ext cx="10622603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TW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/>
                <a:ea typeface="黑体"/>
                <a:cs typeface="黑体"/>
              </a:rPr>
              <a:t>有你</a:t>
            </a:r>
            <a:r>
              <a:rPr lang="en-US" altLang="zh-TW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/>
                <a:ea typeface="黑体"/>
                <a:cs typeface="黑体"/>
              </a:rPr>
              <a:t>,</a:t>
            </a:r>
            <a:r>
              <a:rPr lang="zh-TW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/>
                <a:ea typeface="黑体"/>
                <a:cs typeface="黑体"/>
              </a:rPr>
              <a:t>能够成就一切 能成就一切</a:t>
            </a:r>
          </a:p>
          <a:p>
            <a:pPr algn="r"/>
            <a:r>
              <a:rPr lang="zh-TW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/>
                <a:ea typeface="黑体"/>
                <a:cs typeface="黑体"/>
              </a:rPr>
              <a:t>因你賜我力量 凡事都有可能</a:t>
            </a:r>
          </a:p>
          <a:p>
            <a:pPr algn="r"/>
            <a:r>
              <a:rPr lang="zh-TW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/>
                <a:ea typeface="黑体"/>
                <a:cs typeface="黑体"/>
              </a:rPr>
              <a:t>有你瞎眼能看見 生命能改變</a:t>
            </a:r>
          </a:p>
          <a:p>
            <a:pPr algn="r"/>
            <a:r>
              <a:rPr lang="zh-TW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/>
                <a:ea typeface="黑体"/>
                <a:cs typeface="黑体"/>
              </a:rPr>
              <a:t>我憑信心而活 凡事都有可能</a:t>
            </a:r>
          </a:p>
          <a:p>
            <a:pPr algn="r"/>
            <a:endParaRPr lang="en-US" altLang="zh-CN" sz="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宋体" panose="02010600030101010101" pitchFamily="2" charset="-122"/>
            </a:endParaRPr>
          </a:p>
          <a:p>
            <a:pPr algn="r"/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You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ni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,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neng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gou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cheng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jiu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yi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qie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,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neng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cheng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jiu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yi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qie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.</a:t>
            </a:r>
            <a:endParaRPr lang="en-US" altLang="zh-C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宋体" panose="02010600030101010101" pitchFamily="2" charset="-122"/>
            </a:endParaRPr>
          </a:p>
          <a:p>
            <a:pPr algn="r"/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Yin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ni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ci wo li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liang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, fan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shi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dou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you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ke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neng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.</a:t>
            </a:r>
          </a:p>
          <a:p>
            <a:pPr algn="r"/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You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ni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xia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yan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neng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kan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jian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, sheng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ming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neng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gai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bian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.</a:t>
            </a:r>
          </a:p>
          <a:p>
            <a:pPr algn="r"/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Wo ping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xin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xin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er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huo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, fan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shi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dou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you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ke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neng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.</a:t>
            </a:r>
            <a:endParaRPr lang="en-US" altLang="zh-C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6367" y="6139356"/>
            <a:ext cx="9114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GB18030 Bitmap"/>
                <a:cs typeface="Arial"/>
              </a:rPr>
              <a:t>C</a:t>
            </a:r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GB18030 Bitmap"/>
                <a:cs typeface="Arial"/>
              </a:rPr>
              <a:t>horus</a:t>
            </a:r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GB18030 Bitmap"/>
                <a:cs typeface="Arial"/>
              </a:rPr>
              <a:t> </a:t>
            </a:r>
            <a:endParaRPr lang="zh-CN" altLang="zh-CN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GB18030 Bitmap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257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36367" y="6139356"/>
            <a:ext cx="9114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GB18030 Bitmap"/>
                <a:cs typeface="Arial"/>
              </a:rPr>
              <a:t>In 8</a:t>
            </a:r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GB18030 Bitmap"/>
                <a:cs typeface="Arial"/>
              </a:rPr>
              <a:t> </a:t>
            </a:r>
            <a:endParaRPr lang="zh-CN" altLang="zh-CN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GB18030 Bitmap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529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47861" y="4077253"/>
            <a:ext cx="1062260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TW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/>
                <a:ea typeface="黑体"/>
                <a:cs typeface="黑体"/>
              </a:rPr>
              <a:t>我活著不是憑眼見 我活著不是憑感覺</a:t>
            </a:r>
          </a:p>
          <a:p>
            <a:pPr algn="r"/>
            <a:r>
              <a:rPr lang="zh-TW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/>
                <a:ea typeface="黑体"/>
                <a:cs typeface="黑体"/>
              </a:rPr>
              <a:t>我深知主你與我同在 在你絕沒有難成的事</a:t>
            </a:r>
          </a:p>
          <a:p>
            <a:pPr algn="r"/>
            <a:endParaRPr lang="en-US" altLang="zh-CN" sz="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宋体" panose="02010600030101010101" pitchFamily="2" charset="-122"/>
            </a:endParaRPr>
          </a:p>
          <a:p>
            <a:pPr algn="r"/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Wo </a:t>
            </a:r>
            <a:r>
              <a:rPr lang="en-US" altLang="zh-C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huo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zhe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bu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shi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ping </a:t>
            </a:r>
            <a:r>
              <a:rPr lang="en-US" altLang="zh-C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yan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jian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, wo </a:t>
            </a:r>
            <a:r>
              <a:rPr lang="en-US" altLang="zh-C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huo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zhe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bu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shi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ping </a:t>
            </a:r>
            <a:r>
              <a:rPr lang="en-US" altLang="zh-C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gan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jue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.</a:t>
            </a:r>
          </a:p>
          <a:p>
            <a:pPr algn="r"/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Wo </a:t>
            </a:r>
            <a:r>
              <a:rPr lang="en-US" altLang="zh-C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shen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zhi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zhu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ni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yu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wo tong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zai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,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zai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ni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jue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mei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you nan </a:t>
            </a:r>
            <a:r>
              <a:rPr lang="en-US" altLang="zh-C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cheng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de </a:t>
            </a:r>
            <a:r>
              <a:rPr lang="en-US" altLang="zh-C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shi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6" name="矩形 5"/>
          <p:cNvSpPr/>
          <p:nvPr/>
        </p:nvSpPr>
        <p:spPr>
          <a:xfrm>
            <a:off x="236367" y="6139356"/>
            <a:ext cx="9114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GB18030 Bitmap"/>
                <a:cs typeface="Arial"/>
              </a:rPr>
              <a:t>verse</a:t>
            </a:r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GB18030 Bitmap"/>
                <a:cs typeface="Arial"/>
              </a:rPr>
              <a:t> </a:t>
            </a:r>
            <a:endParaRPr lang="zh-CN" altLang="zh-CN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GB18030 Bitmap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906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47861" y="2384482"/>
            <a:ext cx="10622603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TW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/>
                <a:ea typeface="黑体"/>
                <a:cs typeface="黑体"/>
              </a:rPr>
              <a:t>有你</a:t>
            </a:r>
            <a:r>
              <a:rPr lang="en-US" altLang="zh-TW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/>
                <a:ea typeface="黑体"/>
                <a:cs typeface="黑体"/>
              </a:rPr>
              <a:t>,</a:t>
            </a:r>
            <a:r>
              <a:rPr lang="zh-TW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/>
                <a:ea typeface="黑体"/>
                <a:cs typeface="黑体"/>
              </a:rPr>
              <a:t>能够成就一切 能成就一切</a:t>
            </a:r>
          </a:p>
          <a:p>
            <a:pPr algn="r"/>
            <a:r>
              <a:rPr lang="zh-TW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/>
                <a:ea typeface="黑体"/>
                <a:cs typeface="黑体"/>
              </a:rPr>
              <a:t>因你賜我力量 凡事都有可能</a:t>
            </a:r>
          </a:p>
          <a:p>
            <a:pPr algn="r"/>
            <a:r>
              <a:rPr lang="zh-TW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/>
                <a:ea typeface="黑体"/>
                <a:cs typeface="黑体"/>
              </a:rPr>
              <a:t>有你瞎眼能看見 生命能改變</a:t>
            </a:r>
          </a:p>
          <a:p>
            <a:pPr algn="r"/>
            <a:r>
              <a:rPr lang="zh-TW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/>
                <a:ea typeface="黑体"/>
                <a:cs typeface="黑体"/>
              </a:rPr>
              <a:t>我憑信心而活 凡事都有可能</a:t>
            </a:r>
          </a:p>
          <a:p>
            <a:pPr algn="r"/>
            <a:endParaRPr lang="en-US" altLang="zh-CN" sz="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宋体" panose="02010600030101010101" pitchFamily="2" charset="-122"/>
            </a:endParaRPr>
          </a:p>
          <a:p>
            <a:pPr algn="r"/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You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ni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,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neng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gou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cheng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jiu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yi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qie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,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neng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cheng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jiu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yi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qie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.</a:t>
            </a:r>
            <a:endParaRPr lang="en-US" altLang="zh-C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宋体" panose="02010600030101010101" pitchFamily="2" charset="-122"/>
            </a:endParaRPr>
          </a:p>
          <a:p>
            <a:pPr algn="r"/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Yin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ni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ci wo li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liang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, fan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shi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dou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you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ke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neng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.</a:t>
            </a:r>
          </a:p>
          <a:p>
            <a:pPr algn="r"/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You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ni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xia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yan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neng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kan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jian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, sheng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ming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neng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gai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bian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.</a:t>
            </a:r>
          </a:p>
          <a:p>
            <a:pPr algn="r"/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Wo ping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xin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xin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er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huo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, fan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shi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dou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you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ke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neng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 panose="02010600030101010101" pitchFamily="2" charset="-122"/>
              </a:rPr>
              <a:t>.</a:t>
            </a:r>
            <a:endParaRPr lang="en-US" altLang="zh-C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6367" y="6139356"/>
            <a:ext cx="9114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GB18030 Bitmap"/>
                <a:cs typeface="Arial"/>
              </a:rPr>
              <a:t>C</a:t>
            </a:r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GB18030 Bitmap"/>
                <a:cs typeface="Arial"/>
              </a:rPr>
              <a:t>horus</a:t>
            </a:r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GB18030 Bitmap"/>
                <a:cs typeface="Arial"/>
              </a:rPr>
              <a:t> </a:t>
            </a:r>
            <a:endParaRPr lang="zh-CN" altLang="zh-CN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GB18030 Bitmap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768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36367" y="6139356"/>
            <a:ext cx="9114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GB18030 Bitmap"/>
                <a:cs typeface="Arial"/>
              </a:rPr>
              <a:t>In 8</a:t>
            </a:r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GB18030 Bitmap"/>
                <a:cs typeface="Arial"/>
              </a:rPr>
              <a:t> </a:t>
            </a:r>
            <a:endParaRPr lang="zh-CN" altLang="zh-CN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GB18030 Bitmap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938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612</Words>
  <Application>Microsoft Office PowerPoint</Application>
  <PresentationFormat>宽屏</PresentationFormat>
  <Paragraphs>80</Paragraphs>
  <Slides>13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GB18030 Bitmap</vt:lpstr>
      <vt:lpstr>等线</vt:lpstr>
      <vt:lpstr>等线 Light</vt:lpstr>
      <vt:lpstr>黑体</vt:lpstr>
      <vt:lpstr>华文行楷</vt:lpstr>
      <vt:lpstr>宋体</vt:lpstr>
      <vt:lpstr>Arial</vt:lpstr>
      <vt:lpstr>Calibri</vt:lpstr>
      <vt:lpstr>Office 主题​​</vt:lpstr>
      <vt:lpstr>凡事都有可能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凡事都有可能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凡事都有可能</dc:title>
  <dc:creator>He Runzi</dc:creator>
  <cp:lastModifiedBy>He Runzi</cp:lastModifiedBy>
  <cp:revision>3</cp:revision>
  <dcterms:created xsi:type="dcterms:W3CDTF">2018-07-26T14:33:40Z</dcterms:created>
  <dcterms:modified xsi:type="dcterms:W3CDTF">2018-07-26T15:07:59Z</dcterms:modified>
</cp:coreProperties>
</file>