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4" r:id="rId2"/>
    <p:sldId id="435" r:id="rId3"/>
    <p:sldId id="499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48" r:id="rId13"/>
    <p:sldId id="449" r:id="rId14"/>
    <p:sldId id="461" r:id="rId15"/>
    <p:sldId id="462" r:id="rId16"/>
    <p:sldId id="463" r:id="rId17"/>
    <p:sldId id="465" r:id="rId18"/>
    <p:sldId id="464" r:id="rId19"/>
    <p:sldId id="498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4599" autoAdjust="0"/>
  </p:normalViewPr>
  <p:slideViewPr>
    <p:cSldViewPr snapToGrid="0" snapToObjects="1">
      <p:cViewPr varScale="1">
        <p:scale>
          <a:sx n="105" d="100"/>
          <a:sy n="105" d="100"/>
        </p:scale>
        <p:origin x="744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et us ado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 descr="it is well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1199" y="2421078"/>
            <a:ext cx="8326773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无尽的愛 毫不保留 主祢寶血 為我而流</a:t>
            </a:r>
            <a:b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</a:br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如今我能 得著自由 因耶穌拯救我</a:t>
            </a:r>
          </a:p>
          <a:p>
            <a:endParaRPr lang="en-US" altLang="zh-CN" sz="900" dirty="0" smtClean="0">
              <a:solidFill>
                <a:schemeClr val="bg1"/>
              </a:solidFill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wu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ai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hao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liu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ni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xue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wei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er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liu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ru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neng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zi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you</a:t>
            </a:r>
            <a:r>
              <a:rPr lang="zh-CN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zh-CN" sz="2800" dirty="0" smtClean="0">
                <a:solidFill>
                  <a:schemeClr val="bg1"/>
                </a:solidFill>
              </a:rPr>
              <a:t>yin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ye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zheng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</a:t>
            </a:r>
          </a:p>
          <a:p>
            <a:endParaRPr lang="en-US" altLang="zh-CN" sz="20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Chorus-1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0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1199" y="2421078"/>
            <a:ext cx="8326773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无尽的愛 毫不保留 主祢寶血 為我而流</a:t>
            </a:r>
            <a:b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</a:br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如今我能 得著自由 因耶穌拯救我</a:t>
            </a:r>
          </a:p>
          <a:p>
            <a:endParaRPr lang="en-US" altLang="zh-CN" sz="900" dirty="0" smtClean="0">
              <a:solidFill>
                <a:schemeClr val="bg1"/>
              </a:solidFill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wu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ai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hao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liu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ni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xue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wei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er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liu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ru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neng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zi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you</a:t>
            </a:r>
            <a:r>
              <a:rPr lang="zh-CN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zh-CN" sz="2800" dirty="0" smtClean="0">
                <a:solidFill>
                  <a:schemeClr val="bg1"/>
                </a:solidFill>
              </a:rPr>
              <a:t>yin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ye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zheng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</a:t>
            </a:r>
          </a:p>
          <a:p>
            <a:endParaRPr lang="en-US" altLang="zh-CN" sz="20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Chorus-2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3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In 8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5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Bridge1-1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197344"/>
            <a:ext cx="84134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E1C11"/>
                </a:solidFill>
              </a:rPr>
              <a:t>Now heaven, be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open</a:t>
            </a:r>
            <a:r>
              <a:rPr lang="zh-CN" altLang="en-US" sz="3200" b="1" dirty="0" smtClean="0">
                <a:solidFill>
                  <a:srgbClr val="1E1C11"/>
                </a:solidFill>
              </a:rPr>
              <a:t> 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Our </a:t>
            </a:r>
            <a:r>
              <a:rPr lang="en-US" altLang="zh-CN" sz="3200" b="1" dirty="0">
                <a:solidFill>
                  <a:srgbClr val="1E1C11"/>
                </a:solidFill>
              </a:rPr>
              <a:t>God is unshaken </a:t>
            </a:r>
          </a:p>
          <a:p>
            <a:r>
              <a:rPr lang="en-US" altLang="zh-CN" sz="3200" b="1" dirty="0">
                <a:solidFill>
                  <a:srgbClr val="1E1C11"/>
                </a:solidFill>
              </a:rPr>
              <a:t>We worship, Christ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risen</a:t>
            </a:r>
            <a:r>
              <a:rPr lang="zh-CN" altLang="en-US" sz="3200" b="1" dirty="0" smtClean="0">
                <a:solidFill>
                  <a:srgbClr val="1E1C11"/>
                </a:solidFill>
              </a:rPr>
              <a:t>  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High above</a:t>
            </a:r>
          </a:p>
          <a:p>
            <a:endParaRPr lang="en-US" altLang="zh-CN" sz="12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天堂门，今</a:t>
            </a:r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敞开 我们</a:t>
            </a:r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的神 没有动摇</a:t>
            </a:r>
          </a:p>
          <a:p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我们宣告 他已复活</a:t>
            </a:r>
            <a:endParaRPr lang="zh-CN" altLang="en-US" sz="2400" dirty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376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Bridge1-2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197344"/>
            <a:ext cx="84134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E1C11"/>
                </a:solidFill>
              </a:rPr>
              <a:t>Now heaven, be open </a:t>
            </a:r>
            <a:r>
              <a:rPr lang="zh-CN" altLang="en-US" sz="3200" b="1" dirty="0" smtClean="0">
                <a:solidFill>
                  <a:srgbClr val="1E1C11"/>
                </a:solidFill>
              </a:rPr>
              <a:t>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All </a:t>
            </a:r>
            <a:r>
              <a:rPr lang="en-US" altLang="zh-CN" sz="3200" b="1" dirty="0">
                <a:solidFill>
                  <a:srgbClr val="1E1C11"/>
                </a:solidFill>
              </a:rPr>
              <a:t>kingdoms, all nations </a:t>
            </a:r>
          </a:p>
          <a:p>
            <a:r>
              <a:rPr lang="en-US" altLang="zh-CN" sz="3200" b="1" dirty="0">
                <a:solidFill>
                  <a:srgbClr val="1E1C11"/>
                </a:solidFill>
              </a:rPr>
              <a:t>Declare that "you are God" </a:t>
            </a:r>
          </a:p>
          <a:p>
            <a:endParaRPr lang="en-US" altLang="zh-CN" sz="12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天堂门，今</a:t>
            </a:r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敞开</a:t>
            </a:r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 </a:t>
            </a:r>
            <a:endParaRPr lang="en-US" altLang="zh-CN" sz="24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所有人都高举</a:t>
            </a:r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祢的圣名</a:t>
            </a:r>
          </a:p>
        </p:txBody>
      </p:sp>
    </p:spTree>
    <p:extLst>
      <p:ext uri="{BB962C8B-B14F-4D97-AF65-F5344CB8AC3E}">
        <p14:creationId xmlns:p14="http://schemas.microsoft.com/office/powerpoint/2010/main" val="12367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Bridge2-1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197344"/>
            <a:ext cx="84134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E1C11"/>
                </a:solidFill>
              </a:rPr>
              <a:t>Now heaven, be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open</a:t>
            </a:r>
            <a:r>
              <a:rPr lang="zh-CN" altLang="en-US" sz="3200" b="1" dirty="0" smtClean="0">
                <a:solidFill>
                  <a:srgbClr val="1E1C11"/>
                </a:solidFill>
              </a:rPr>
              <a:t> 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Our </a:t>
            </a:r>
            <a:r>
              <a:rPr lang="en-US" altLang="zh-CN" sz="3200" b="1" dirty="0">
                <a:solidFill>
                  <a:srgbClr val="1E1C11"/>
                </a:solidFill>
              </a:rPr>
              <a:t>God is unshaken </a:t>
            </a:r>
          </a:p>
          <a:p>
            <a:r>
              <a:rPr lang="en-US" altLang="zh-CN" sz="3200" b="1" dirty="0">
                <a:solidFill>
                  <a:srgbClr val="1E1C11"/>
                </a:solidFill>
              </a:rPr>
              <a:t>We worship, Christ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risen</a:t>
            </a:r>
            <a:r>
              <a:rPr lang="zh-CN" altLang="en-US" sz="3200" b="1" dirty="0" smtClean="0">
                <a:solidFill>
                  <a:srgbClr val="1E1C11"/>
                </a:solidFill>
              </a:rPr>
              <a:t>  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High above</a:t>
            </a:r>
          </a:p>
          <a:p>
            <a:endParaRPr lang="en-US" altLang="zh-CN" sz="12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天堂门，今</a:t>
            </a:r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敞开 我们</a:t>
            </a:r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的神 没有动摇</a:t>
            </a:r>
          </a:p>
          <a:p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我们宣告 他已复活</a:t>
            </a:r>
            <a:endParaRPr lang="zh-CN" altLang="en-US" sz="2400" dirty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940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Bridge2-2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197344"/>
            <a:ext cx="84134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E1C11"/>
                </a:solidFill>
              </a:rPr>
              <a:t>Now heaven, be open </a:t>
            </a:r>
            <a:r>
              <a:rPr lang="zh-CN" altLang="en-US" sz="3200" b="1" dirty="0" smtClean="0">
                <a:solidFill>
                  <a:srgbClr val="1E1C11"/>
                </a:solidFill>
              </a:rPr>
              <a:t>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All </a:t>
            </a:r>
            <a:r>
              <a:rPr lang="en-US" altLang="zh-CN" sz="3200" b="1" dirty="0">
                <a:solidFill>
                  <a:srgbClr val="1E1C11"/>
                </a:solidFill>
              </a:rPr>
              <a:t>kingdoms, all nations </a:t>
            </a:r>
          </a:p>
          <a:p>
            <a:r>
              <a:rPr lang="en-US" altLang="zh-CN" sz="3200" b="1" dirty="0">
                <a:solidFill>
                  <a:srgbClr val="1E1C11"/>
                </a:solidFill>
              </a:rPr>
              <a:t>Declare that "you are God" </a:t>
            </a:r>
          </a:p>
          <a:p>
            <a:endParaRPr lang="en-US" altLang="zh-CN" sz="12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天堂门，今</a:t>
            </a:r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敞开</a:t>
            </a:r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 </a:t>
            </a:r>
            <a:endParaRPr lang="en-US" altLang="zh-CN" sz="24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所有人都高举</a:t>
            </a:r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祢的圣名</a:t>
            </a:r>
          </a:p>
        </p:txBody>
      </p:sp>
    </p:spTree>
    <p:extLst>
      <p:ext uri="{BB962C8B-B14F-4D97-AF65-F5344CB8AC3E}">
        <p14:creationId xmlns:p14="http://schemas.microsoft.com/office/powerpoint/2010/main" val="604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Bridge3-1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197344"/>
            <a:ext cx="84134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E1C11"/>
                </a:solidFill>
              </a:rPr>
              <a:t>Now heaven, be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open</a:t>
            </a:r>
            <a:r>
              <a:rPr lang="zh-CN" altLang="en-US" sz="3200" b="1" dirty="0" smtClean="0">
                <a:solidFill>
                  <a:srgbClr val="1E1C11"/>
                </a:solidFill>
              </a:rPr>
              <a:t> 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Our </a:t>
            </a:r>
            <a:r>
              <a:rPr lang="en-US" altLang="zh-CN" sz="3200" b="1" dirty="0">
                <a:solidFill>
                  <a:srgbClr val="1E1C11"/>
                </a:solidFill>
              </a:rPr>
              <a:t>God is unshaken </a:t>
            </a:r>
          </a:p>
          <a:p>
            <a:r>
              <a:rPr lang="en-US" altLang="zh-CN" sz="3200" b="1" dirty="0">
                <a:solidFill>
                  <a:srgbClr val="1E1C11"/>
                </a:solidFill>
              </a:rPr>
              <a:t>We worship, Christ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risen</a:t>
            </a:r>
            <a:r>
              <a:rPr lang="zh-CN" altLang="en-US" sz="3200" b="1" dirty="0" smtClean="0">
                <a:solidFill>
                  <a:srgbClr val="1E1C11"/>
                </a:solidFill>
              </a:rPr>
              <a:t>  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High above</a:t>
            </a:r>
          </a:p>
          <a:p>
            <a:endParaRPr lang="en-US" altLang="zh-CN" sz="12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天堂门，今</a:t>
            </a:r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敞开 我们</a:t>
            </a:r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的神 没有动摇</a:t>
            </a:r>
          </a:p>
          <a:p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我们宣告 他已复活</a:t>
            </a:r>
            <a:endParaRPr lang="zh-CN" altLang="en-US" sz="2400" dirty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043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69" y="4683236"/>
            <a:ext cx="18264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Bridge3-2-end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197344"/>
            <a:ext cx="84134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E1C11"/>
                </a:solidFill>
              </a:rPr>
              <a:t>Now heaven, be open </a:t>
            </a:r>
            <a:r>
              <a:rPr lang="zh-CN" altLang="en-US" sz="3200" b="1" dirty="0" smtClean="0">
                <a:solidFill>
                  <a:srgbClr val="1E1C11"/>
                </a:solidFill>
              </a:rPr>
              <a:t> </a:t>
            </a:r>
            <a:r>
              <a:rPr lang="en-US" altLang="zh-CN" sz="3200" b="1" dirty="0" smtClean="0">
                <a:solidFill>
                  <a:srgbClr val="1E1C11"/>
                </a:solidFill>
              </a:rPr>
              <a:t>All </a:t>
            </a:r>
            <a:r>
              <a:rPr lang="en-US" altLang="zh-CN" sz="3200" b="1" dirty="0">
                <a:solidFill>
                  <a:srgbClr val="1E1C11"/>
                </a:solidFill>
              </a:rPr>
              <a:t>kingdoms, all nations </a:t>
            </a:r>
          </a:p>
          <a:p>
            <a:r>
              <a:rPr lang="en-US" altLang="zh-CN" sz="3200" b="1" dirty="0">
                <a:solidFill>
                  <a:srgbClr val="1E1C11"/>
                </a:solidFill>
              </a:rPr>
              <a:t>Declare that "you are God" </a:t>
            </a:r>
          </a:p>
          <a:p>
            <a:endParaRPr lang="en-US" altLang="zh-CN" sz="12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天堂门，今</a:t>
            </a:r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敞开</a:t>
            </a:r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 </a:t>
            </a:r>
            <a:endParaRPr lang="en-US" altLang="zh-CN" sz="24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所有人都高举</a:t>
            </a:r>
            <a:r>
              <a:rPr lang="zh-CN" altLang="en-US" sz="2400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祢的圣名</a:t>
            </a:r>
          </a:p>
        </p:txBody>
      </p:sp>
    </p:spTree>
    <p:extLst>
      <p:ext uri="{BB962C8B-B14F-4D97-AF65-F5344CB8AC3E}">
        <p14:creationId xmlns:p14="http://schemas.microsoft.com/office/powerpoint/2010/main" val="4889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et us ado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 descr="it is well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In 4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2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verse1-1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082" y="2374912"/>
            <a:ext cx="7481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因為有祢  我揮別過去</a:t>
            </a:r>
          </a:p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因為有祢  生命能延續</a:t>
            </a:r>
          </a:p>
          <a:p>
            <a:endParaRPr lang="en-US" altLang="zh-CN" sz="9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 wo hui </a:t>
            </a:r>
            <a:r>
              <a:rPr lang="en-US" altLang="zh-CN" sz="2800" dirty="0" err="1">
                <a:solidFill>
                  <a:schemeClr val="bg1"/>
                </a:solidFill>
              </a:rPr>
              <a:t>bie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 sheng </a:t>
            </a:r>
            <a:r>
              <a:rPr lang="en-US" altLang="zh-CN" sz="2800" dirty="0" err="1">
                <a:solidFill>
                  <a:schemeClr val="bg1"/>
                </a:solidFill>
              </a:rPr>
              <a:t>ming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xu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endParaRPr lang="zh-CN" altLang="zh-CN" sz="28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368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verse1-2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421078"/>
            <a:ext cx="7481349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因為有祢  我不再有恐懼</a:t>
            </a:r>
          </a:p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心能夠得安息</a:t>
            </a:r>
          </a:p>
          <a:p>
            <a:endParaRPr lang="en-US" altLang="zh-CN" sz="9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 wo </a:t>
            </a:r>
            <a:r>
              <a:rPr lang="en-US" altLang="zh-CN" sz="2800" dirty="0" err="1">
                <a:solidFill>
                  <a:schemeClr val="bg1"/>
                </a:solidFill>
              </a:rPr>
              <a:t>bu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zai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kong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800" dirty="0" err="1">
                <a:solidFill>
                  <a:schemeClr val="bg1"/>
                </a:solidFill>
              </a:rPr>
              <a:t>xin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gou</a:t>
            </a:r>
            <a:r>
              <a:rPr lang="en-US" altLang="zh-CN" sz="2800" dirty="0">
                <a:solidFill>
                  <a:schemeClr val="bg1"/>
                </a:solidFill>
              </a:rPr>
              <a:t> de an xi</a:t>
            </a:r>
          </a:p>
          <a:p>
            <a:endParaRPr lang="en-US" altLang="zh-CN" sz="20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185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verse2-1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421078"/>
            <a:ext cx="748134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因為有祢  即使一路荆棘</a:t>
            </a:r>
            <a:b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</a:br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因為有祢  哪怕风浪不息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/>
            </a:r>
            <a:b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</a:br>
            <a:endParaRPr lang="en-US" altLang="zh-CN" sz="9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 </a:t>
            </a:r>
            <a:r>
              <a:rPr lang="en-US" altLang="zh-CN" sz="2800" dirty="0" err="1">
                <a:solidFill>
                  <a:schemeClr val="bg1"/>
                </a:solidFill>
              </a:rPr>
              <a:t>ji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na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pa </a:t>
            </a:r>
            <a:r>
              <a:rPr lang="en-US" altLang="zh-CN" sz="2800" dirty="0" err="1">
                <a:solidFill>
                  <a:schemeClr val="bg1"/>
                </a:solidFill>
              </a:rPr>
              <a:t>feng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bu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xi</a:t>
            </a:r>
            <a:endParaRPr lang="en-US" altLang="zh-CN" sz="20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279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verse2-2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421078"/>
            <a:ext cx="7481349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因為有祢  我不会再怀疑</a:t>
            </a:r>
          </a:p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安然敬拜屈膝</a:t>
            </a:r>
          </a:p>
          <a:p>
            <a:endParaRPr lang="en-US" altLang="zh-CN" sz="9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you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  wo </a:t>
            </a:r>
            <a:r>
              <a:rPr lang="en-US" altLang="zh-CN" sz="2800" dirty="0" err="1">
                <a:solidFill>
                  <a:schemeClr val="bg1"/>
                </a:solidFill>
              </a:rPr>
              <a:t>bu</a:t>
            </a:r>
            <a:r>
              <a:rPr lang="en-US" altLang="zh-CN" sz="2800" dirty="0">
                <a:solidFill>
                  <a:schemeClr val="bg1"/>
                </a:solidFill>
              </a:rPr>
              <a:t> hui </a:t>
            </a:r>
            <a:r>
              <a:rPr lang="en-US" altLang="zh-CN" sz="2800" dirty="0" err="1">
                <a:solidFill>
                  <a:schemeClr val="bg1"/>
                </a:solidFill>
              </a:rPr>
              <a:t>zai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huai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an ran </a:t>
            </a:r>
            <a:r>
              <a:rPr lang="en-US" altLang="zh-CN" sz="2800" dirty="0" err="1">
                <a:solidFill>
                  <a:schemeClr val="bg1"/>
                </a:solidFill>
              </a:rPr>
              <a:t>jing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bai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</a:t>
            </a:r>
            <a:r>
              <a:rPr lang="en-US" altLang="zh-CN" sz="2800" dirty="0">
                <a:solidFill>
                  <a:schemeClr val="bg1"/>
                </a:solidFill>
              </a:rPr>
              <a:t> xi</a:t>
            </a:r>
          </a:p>
          <a:p>
            <a:endParaRPr lang="en-US" altLang="zh-CN" sz="20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432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1199" y="2421078"/>
            <a:ext cx="8326773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无尽的愛 毫不保留 主祢寶血 為我而流</a:t>
            </a:r>
            <a:b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</a:br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如今我能 得著自由 因耶穌拯救我</a:t>
            </a:r>
          </a:p>
          <a:p>
            <a:endParaRPr lang="en-US" altLang="zh-CN" sz="900" dirty="0" smtClean="0">
              <a:solidFill>
                <a:schemeClr val="bg1"/>
              </a:solidFill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wu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ai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hao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liu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ni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xue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wei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er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liu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ru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neng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zhao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zi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you</a:t>
            </a:r>
            <a:r>
              <a:rPr lang="zh-CN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zh-CN" sz="2800" dirty="0" smtClean="0">
                <a:solidFill>
                  <a:schemeClr val="bg1"/>
                </a:solidFill>
              </a:rPr>
              <a:t>yin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ye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zheng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jiu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</a:t>
            </a:r>
          </a:p>
          <a:p>
            <a:endParaRPr lang="en-US" altLang="zh-CN" sz="20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Chorus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3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verse3-1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421078"/>
            <a:ext cx="748134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因为有祢 罪已得洁净 </a:t>
            </a:r>
          </a:p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因为有祢 恩典丰沛如</a:t>
            </a:r>
            <a:r>
              <a:rPr lang="zh-CN" altLang="en-US" sz="30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雨</a:t>
            </a:r>
            <a:endParaRPr lang="zh-CN" altLang="en-US" sz="3000" b="1" dirty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  </a:t>
            </a:r>
            <a:r>
              <a:rPr lang="en-US" altLang="zh-CN" sz="2800" dirty="0" err="1">
                <a:solidFill>
                  <a:schemeClr val="bg1"/>
                </a:solidFill>
              </a:rPr>
              <a:t>zui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de </a:t>
            </a:r>
            <a:r>
              <a:rPr lang="en-US" altLang="zh-CN" sz="2800" dirty="0" err="1">
                <a:solidFill>
                  <a:schemeClr val="bg1"/>
                </a:solidFill>
              </a:rPr>
              <a:t>jie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jing</a:t>
            </a:r>
            <a:r>
              <a:rPr lang="en-US" altLang="zh-CN" sz="2800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  </a:t>
            </a:r>
            <a:r>
              <a:rPr lang="en-US" altLang="zh-CN" sz="2800" dirty="0" err="1">
                <a:solidFill>
                  <a:schemeClr val="bg1"/>
                </a:solidFill>
              </a:rPr>
              <a:t>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dian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feng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pei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ru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yu</a:t>
            </a:r>
            <a:r>
              <a:rPr lang="en-US" altLang="zh-CN" sz="2800" dirty="0">
                <a:solidFill>
                  <a:schemeClr val="bg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75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9470" y="4683236"/>
            <a:ext cx="911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verse3-2</a:t>
            </a:r>
            <a:r>
              <a:rPr lang="zh-CN" alt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65000"/>
                  <a:lumOff val="35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99" y="2421078"/>
            <a:ext cx="7481349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因为有祢 生命有新旋律 </a:t>
            </a:r>
          </a:p>
          <a:p>
            <a:r>
              <a:rPr lang="zh-CN" altLang="en-US" sz="30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祢已释放我心</a:t>
            </a:r>
          </a:p>
          <a:p>
            <a:endParaRPr lang="en-US" altLang="zh-CN" sz="9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yin </a:t>
            </a:r>
            <a:r>
              <a:rPr lang="en-US" altLang="zh-CN" sz="2800" dirty="0" err="1">
                <a:solidFill>
                  <a:schemeClr val="bg1"/>
                </a:solidFill>
              </a:rPr>
              <a:t>wei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sheng </a:t>
            </a:r>
            <a:r>
              <a:rPr lang="en-US" altLang="zh-CN" sz="2800" dirty="0" err="1">
                <a:solidFill>
                  <a:schemeClr val="bg1"/>
                </a:solidFill>
              </a:rPr>
              <a:t>ming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xin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xuan</a:t>
            </a:r>
            <a:r>
              <a:rPr lang="en-US" altLang="zh-CN" sz="2800" dirty="0">
                <a:solidFill>
                  <a:schemeClr val="bg1"/>
                </a:solidFill>
              </a:rPr>
              <a:t> lv   </a:t>
            </a:r>
          </a:p>
          <a:p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fang wo </a:t>
            </a:r>
            <a:r>
              <a:rPr lang="en-US" altLang="zh-CN" sz="2800" dirty="0" err="1">
                <a:solidFill>
                  <a:schemeClr val="bg1"/>
                </a:solidFill>
              </a:rPr>
              <a:t>xin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31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1572</TotalTime>
  <Words>396</Words>
  <Application>Microsoft Office PowerPoint</Application>
  <PresentationFormat>全屏显示(16:9)</PresentationFormat>
  <Paragraphs>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GB18030 Bitmap</vt:lpstr>
      <vt:lpstr>黑体</vt:lpstr>
      <vt:lpstr>宋体</vt:lpstr>
      <vt:lpstr>Arial</vt:lpstr>
      <vt:lpstr>Calibri</vt:lpstr>
      <vt:lpstr> 黑色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 Runzi</cp:lastModifiedBy>
  <cp:revision>67</cp:revision>
  <dcterms:created xsi:type="dcterms:W3CDTF">2017-11-14T11:57:58Z</dcterms:created>
  <dcterms:modified xsi:type="dcterms:W3CDTF">2018-07-26T15:11:58Z</dcterms:modified>
</cp:coreProperties>
</file>