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0"/>
  </p:sldMasterIdLst>
  <p:notesMasterIdLst>
    <p:notesMasterId r:id="rId68"/>
  </p:notesMasterIdLst>
  <p:sldIdLst>
    <p:sldId id="256" r:id="rId21"/>
    <p:sldId id="520" r:id="rId22"/>
    <p:sldId id="481" r:id="rId23"/>
    <p:sldId id="521" r:id="rId24"/>
    <p:sldId id="483" r:id="rId25"/>
    <p:sldId id="563" r:id="rId26"/>
    <p:sldId id="572" r:id="rId27"/>
    <p:sldId id="573" r:id="rId28"/>
    <p:sldId id="523" r:id="rId29"/>
    <p:sldId id="574" r:id="rId30"/>
    <p:sldId id="575" r:id="rId31"/>
    <p:sldId id="576" r:id="rId32"/>
    <p:sldId id="577" r:id="rId33"/>
    <p:sldId id="480" r:id="rId34"/>
    <p:sldId id="551" r:id="rId35"/>
    <p:sldId id="552" r:id="rId36"/>
    <p:sldId id="553" r:id="rId37"/>
    <p:sldId id="568" r:id="rId38"/>
    <p:sldId id="554" r:id="rId39"/>
    <p:sldId id="578" r:id="rId40"/>
    <p:sldId id="579" r:id="rId41"/>
    <p:sldId id="580" r:id="rId42"/>
    <p:sldId id="581" r:id="rId43"/>
    <p:sldId id="582" r:id="rId44"/>
    <p:sldId id="583" r:id="rId45"/>
    <p:sldId id="544" r:id="rId46"/>
    <p:sldId id="545" r:id="rId47"/>
    <p:sldId id="546" r:id="rId48"/>
    <p:sldId id="547" r:id="rId49"/>
    <p:sldId id="584" r:id="rId50"/>
    <p:sldId id="585" r:id="rId51"/>
    <p:sldId id="586" r:id="rId52"/>
    <p:sldId id="587" r:id="rId53"/>
    <p:sldId id="588" r:id="rId54"/>
    <p:sldId id="589" r:id="rId55"/>
    <p:sldId id="525" r:id="rId56"/>
    <p:sldId id="590" r:id="rId57"/>
    <p:sldId id="591" r:id="rId58"/>
    <p:sldId id="592" r:id="rId59"/>
    <p:sldId id="593" r:id="rId60"/>
    <p:sldId id="594" r:id="rId61"/>
    <p:sldId id="595" r:id="rId62"/>
    <p:sldId id="596" r:id="rId63"/>
    <p:sldId id="601" r:id="rId64"/>
    <p:sldId id="597" r:id="rId65"/>
    <p:sldId id="599" r:id="rId66"/>
    <p:sldId id="602" r:id="rId6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726" autoAdjust="0"/>
  </p:normalViewPr>
  <p:slideViewPr>
    <p:cSldViewPr>
      <p:cViewPr varScale="1">
        <p:scale>
          <a:sx n="111" d="100"/>
          <a:sy n="111" d="100"/>
        </p:scale>
        <p:origin x="590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" y="475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6.xml"/><Relationship Id="rId21" Type="http://schemas.openxmlformats.org/officeDocument/2006/relationships/slide" Target="slides/slide1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63" Type="http://schemas.openxmlformats.org/officeDocument/2006/relationships/slide" Target="slides/slide43.xml"/><Relationship Id="rId68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9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53" Type="http://schemas.openxmlformats.org/officeDocument/2006/relationships/slide" Target="slides/slide33.xml"/><Relationship Id="rId58" Type="http://schemas.openxmlformats.org/officeDocument/2006/relationships/slide" Target="slides/slide38.xml"/><Relationship Id="rId66" Type="http://schemas.openxmlformats.org/officeDocument/2006/relationships/slide" Target="slides/slide46.xml"/><Relationship Id="rId5" Type="http://schemas.openxmlformats.org/officeDocument/2006/relationships/customXml" Target="../customXml/item5.xml"/><Relationship Id="rId61" Type="http://schemas.openxmlformats.org/officeDocument/2006/relationships/slide" Target="slides/slide4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56" Type="http://schemas.openxmlformats.org/officeDocument/2006/relationships/slide" Target="slides/slide36.xml"/><Relationship Id="rId64" Type="http://schemas.openxmlformats.org/officeDocument/2006/relationships/slide" Target="slides/slide44.xml"/><Relationship Id="rId69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31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59" Type="http://schemas.openxmlformats.org/officeDocument/2006/relationships/slide" Target="slides/slide39.xml"/><Relationship Id="rId67" Type="http://schemas.openxmlformats.org/officeDocument/2006/relationships/slide" Target="slides/slide47.xml"/><Relationship Id="rId20" Type="http://schemas.openxmlformats.org/officeDocument/2006/relationships/slideMaster" Target="slideMasters/slideMaster1.xml"/><Relationship Id="rId41" Type="http://schemas.openxmlformats.org/officeDocument/2006/relationships/slide" Target="slides/slide21.xml"/><Relationship Id="rId54" Type="http://schemas.openxmlformats.org/officeDocument/2006/relationships/slide" Target="slides/slide34.xml"/><Relationship Id="rId62" Type="http://schemas.openxmlformats.org/officeDocument/2006/relationships/slide" Target="slides/slide42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slide" Target="slides/slide37.xml"/><Relationship Id="rId10" Type="http://schemas.openxmlformats.org/officeDocument/2006/relationships/customXml" Target="../customXml/item10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60" Type="http://schemas.openxmlformats.org/officeDocument/2006/relationships/slide" Target="slides/slide40.xml"/><Relationship Id="rId65" Type="http://schemas.openxmlformats.org/officeDocument/2006/relationships/slide" Target="slides/slide4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slide" Target="slides/slide19.xml"/><Relationship Id="rId34" Type="http://schemas.openxmlformats.org/officeDocument/2006/relationships/slide" Target="slides/slide14.xml"/><Relationship Id="rId50" Type="http://schemas.openxmlformats.org/officeDocument/2006/relationships/slide" Target="slides/slide30.xml"/><Relationship Id="rId55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32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984A0-18BC-4CDA-9B86-1B118F4CE3F3}" type="datetime1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C4B02-422D-4F0A-B8A6-65448ABF85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422818" y="4769961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8721602" y="4818232"/>
            <a:ext cx="170878" cy="276999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055908"/>
            <a:ext cx="72008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8.19</a:t>
            </a:r>
            <a:r>
              <a:rPr kumimoji="0" lang="en-US" altLang="zh-CN" sz="48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/>
              </a:rPr>
              <a:t> </a:t>
            </a: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/>
              </a:rPr>
              <a:t>敬拜</a:t>
            </a:r>
            <a:r>
              <a:rPr lang="zh-CN" altLang="en-US" sz="48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</a:t>
            </a: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/>
              </a:rPr>
              <a:t>词</a:t>
            </a:r>
            <a:r>
              <a:rPr kumimoji="0" lang="en-US" altLang="zh-CN" sz="48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/>
              </a:rPr>
              <a:t>PPT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355726"/>
            <a:ext cx="604867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/>
              </a:rPr>
              <a:t>Reborn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Pre-Chorus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(Claire)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04250" y="699542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当遇见你 就有能力 过每一天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你同在里 一切惧怕 将被挪去 被挪去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dang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jian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you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neng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li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guo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mei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tian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tong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li,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qie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pa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jiang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bei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nuo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bei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nuo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PC  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当遇见你 就有能力 过每一天</a:t>
            </a:r>
            <a:endParaRPr lang="en-US" altLang="zh-CN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dang yu jian ni, jiu you neng li guo mei yi tian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Pre-Chorus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(All)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04250" y="699542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当遇见你 就有能力 过每一天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你同在里 一切惧怕 将被挪去 被挪去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dang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jian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you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neng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li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guo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mei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tian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tong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li,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qie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pa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jiang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bei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nuo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bei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nuo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  (All)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和散那  和散那</a:t>
            </a:r>
            <a:endParaRPr lang="en-US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he san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na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he san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na</a:t>
            </a:r>
            <a:endParaRPr lang="it-IT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-9636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* 2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(All)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8892480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和散那  和散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那  你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是我们救赎主  配得所有的赞美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和散那  和散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那  来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成就你的旨意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愿你降临  主耶稣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he san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na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he san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na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wo men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shu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zhu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pei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de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you de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mei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he san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na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he san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na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lai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cheng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de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yuan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lin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ye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buFont typeface="Arial" charset="0"/>
              <a:buNone/>
            </a:pPr>
            <a:endParaRPr lang="en-US" altLang="zh-CN" sz="1800" u="sng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 </a:t>
            </a:r>
            <a:r>
              <a:rPr lang="en-US" altLang="zh-CN" sz="2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In(4)</a:t>
            </a:r>
          </a:p>
          <a:p>
            <a:pPr lvl="0"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25209" y="1200150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In(4)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altLang="zh-CN" sz="18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*2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和散那  和散那</a:t>
            </a:r>
            <a:endParaRPr lang="en-US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he san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na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he san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na</a:t>
            </a:r>
            <a:endParaRPr lang="it-IT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1131094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2. Broken Vessels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1683" y="1243337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In(8)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Verse1  ( Yvonne 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All these pieces</a:t>
            </a:r>
            <a:endParaRPr lang="zh-CN" altLang="en-US" sz="2800" u="sng" dirty="0" smtClean="0">
              <a:solidFill>
                <a:srgbClr val="FFFF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Verse1  (Yvonne)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All these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pieces, Broken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and scattered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 mercy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gathered, Mended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and whole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Empty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handed, But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not forsaken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I've been set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free, I've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been set free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 ( Yvonne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Amazing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grace, How 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sweet the sound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Pre-Chorus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(Yvonne)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Amazing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grace, How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sweet the sound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That saved a wretch like me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 once was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lost, But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now I'm found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Was blind but now I see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Oh I can see You now</a:t>
            </a: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Oh I can see You now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Oh I can see the love in Your eyes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Laying Yourself down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Raising up the broken to life</a:t>
            </a:r>
          </a:p>
          <a:p>
            <a:pPr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25209" y="1200150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In(4)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Verse 2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Yolanda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take our failure</a:t>
            </a: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9C4B02-422D-4F0A-B8A6-65448ABF851A}" type="slidenum"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90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Verse2  (Yolanda)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take our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failure, You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take our weakness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set Your treasure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 jars of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clay, So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take this heart Lord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I'll be your vessel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The world to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see, Your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life in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PC  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Yolanda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Amazing grace, How sweet the sound</a:t>
            </a:r>
            <a:endParaRPr lang="en-US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93218" y="1131590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In(4)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Verse1  ( Claire )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赞美升起  眼目都转向你  都转向</a:t>
            </a:r>
            <a:r>
              <a:rPr lang="zh-CN" altLang="en-US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</a:t>
            </a:r>
            <a:endParaRPr lang="en-US" altLang="zh-CN" sz="18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zan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mei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sheng qi, </a:t>
            </a:r>
            <a:r>
              <a:rPr lang="en-US" altLang="zh-CN" sz="18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yan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mu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dou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zhuan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xiang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ni,dou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zhuan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xiang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ni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buFont typeface="Arial" charset="0"/>
              <a:buNone/>
            </a:pPr>
            <a:endParaRPr lang="zh-CN" altLang="en-US" sz="18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zh-CN" altLang="en-US" sz="2800" u="sng" dirty="0" smtClean="0">
              <a:solidFill>
                <a:srgbClr val="FFFF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1131094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赞美升起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Pre-Chorus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(Yolanda)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Amazing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grace, How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sweet the sound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That saved a wretch like me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 once was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lost, But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now I'm found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Was blind but now I see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(ALL)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Oh I can see You now</a:t>
            </a:r>
            <a:r>
              <a:rPr lang="en-US" altLang="zh-CN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Oh I can see You now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Oh I can see the love in Your eyes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Laying Yourself down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Raising up the broken to life</a:t>
            </a:r>
          </a:p>
          <a:p>
            <a:pPr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25209" y="1200150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In(16)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PC  ( </a:t>
            </a:r>
            <a:r>
              <a:rPr lang="en-US" altLang="zh-CN" sz="1800" u="sng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Claire+Shawn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Amazing grace, How sweet the sound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9C4B02-422D-4F0A-B8A6-65448ABF851A}" type="slidenum"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18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Pre-Chorus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Claire+Shawn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Amazing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grace, How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sweet the sound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That saved a wretch like me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 once was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lost, But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now I'm found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Was blind but now I see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PC  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Amazing grace, How sweet the sound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Pre-Chorus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(All)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Amazing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grace, How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sweet the sound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That saved a wretch like me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 once was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lost, But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now I'm found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Was blind but now I see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(ALL)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Oh I can see You now </a:t>
            </a: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Oh I can see You now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Oh I can see the love in Your eyes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Laying Yourself down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Raising up the broken to life</a:t>
            </a:r>
          </a:p>
          <a:p>
            <a:pPr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1131094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我神真</a:t>
            </a:r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伟大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1683" y="1243337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In(4)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Verse1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(Shawn)</a:t>
            </a:r>
            <a:endParaRPr lang="en-US" altLang="zh-CN" sz="1800" u="sng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尊贵荣耀君王 在全地</a:t>
            </a:r>
            <a:r>
              <a:rPr lang="zh-CN" altLang="en-US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之上 </a:t>
            </a:r>
            <a:r>
              <a:rPr lang="en-US" altLang="zh-CN" sz="18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Zun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gui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rong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yao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jun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wang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Zai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quan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di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zhi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shang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buFont typeface="Arial" charset="0"/>
              <a:buNone/>
            </a:pPr>
            <a:endParaRPr lang="zh-CN" altLang="en-US" sz="2800" u="sng" dirty="0" smtClean="0">
              <a:solidFill>
                <a:srgbClr val="FFFF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Verse1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(Shawn)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23403" y="555526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尊贵荣耀君王 在全地之上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愿万民都喜乐 全地都喜乐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主你满有荣光 黑暗都躲藏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万民高声唱 齐来高声唱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Zun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 wan min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xi le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xi le,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 you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guang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duo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cang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 min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Chorus    (Claire + Yolanda + Yvonne)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我神 真伟大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	</a:t>
            </a: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shen zhen wei da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2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(Claire + Yolanda + Yvonne)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87016" y="555526"/>
            <a:ext cx="8856984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我神 真伟大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歌颂你圣名 真伟大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全地都看见 我神 真伟大</a:t>
            </a:r>
          </a:p>
          <a:p>
            <a:pPr>
              <a:buNone/>
            </a:pPr>
            <a:r>
              <a:rPr lang="de-DE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shen zhen wei da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Ge song ni sheng ming zhen wei da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Quan di dou kan jian 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shen zhen wei da</a:t>
            </a:r>
          </a:p>
          <a:p>
            <a:pPr>
              <a:buNone/>
            </a:pPr>
            <a:endParaRPr lang="en-US" altLang="zh-CN" sz="4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Verse2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(Shawn)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昔在永在君王 从今直到</a:t>
            </a:r>
            <a:r>
              <a:rPr lang="zh-CN" altLang="en-US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永远 </a:t>
            </a:r>
            <a:endParaRPr lang="en-US" altLang="zh-CN" sz="18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Xi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zai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zai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jun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wang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Cong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zhi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dao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yuan</a:t>
            </a:r>
          </a:p>
          <a:p>
            <a:pPr eaLnBrk="1" hangingPunct="1">
              <a:buFont typeface="Arial" charset="0"/>
              <a:buNone/>
            </a:pP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Verse2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(Shawn)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23403" y="555526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昔在永在君王 从今直到永远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你从不曾改变 永存在天地间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你是三一真神 父子与圣灵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真神的羔羊 全能神羔羊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yuan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bian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Yong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tian di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Fu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sheng ling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neng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gao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(Leader)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我神 真伟大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	</a:t>
            </a: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shen zhen wei da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Verse1  (Claire)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23403" y="699542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赞美升起  眼目都转向你  都转向你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盼望燃起  人心向往着你  向往着你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zan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mei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sheng qi,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yan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mu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dou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zhuan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,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dou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zhuan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ni,pan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ran qi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zhe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zhe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buFont typeface="Arial" charset="0"/>
              <a:buNone/>
            </a:pP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Claire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Yolanda)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当遇见你 就有能力 过</a:t>
            </a:r>
            <a:r>
              <a:rPr lang="zh-CN" altLang="en-US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每一天</a:t>
            </a:r>
            <a:endParaRPr lang="en-US" altLang="zh-CN" sz="18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dang yu jian </a:t>
            </a:r>
            <a:r>
              <a:rPr lang="de-DE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ni, jiu </a:t>
            </a: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neng li guo mei yi tian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2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(Leader)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87016" y="555526"/>
            <a:ext cx="8856984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我神 真伟大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歌颂你圣名 真伟大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全地都看见 我神 真伟大</a:t>
            </a:r>
          </a:p>
          <a:p>
            <a:pPr>
              <a:buNone/>
            </a:pPr>
            <a:r>
              <a:rPr lang="de-DE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shen zhen wei da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Ge song ni sheng ming zhen wei da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Quan di dou kan jian 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shen zhen wei da</a:t>
            </a:r>
          </a:p>
          <a:p>
            <a:pPr>
              <a:buNone/>
            </a:pPr>
            <a:endParaRPr lang="en-US" altLang="zh-CN" sz="4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 (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Claire + Yolanda + Yvonne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你至圣尊名 配受大赞美</a:t>
            </a:r>
            <a:endParaRPr lang="en-US" altLang="zh-CN" sz="18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Ni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zhi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sheng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zun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ming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Pei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shou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da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zan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mei</a:t>
            </a:r>
            <a:endParaRPr lang="en-US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2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Bridge  (Claire + Yolanda + Yvonne)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87016" y="555526"/>
            <a:ext cx="8856984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你至圣尊名 配受大赞美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全心歌颂 我神 真伟大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Ni zhi sheng zun ming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Pei shou da zan mei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Quan xin ge song 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shen zhen wei da</a:t>
            </a:r>
          </a:p>
          <a:p>
            <a:pPr>
              <a:buNone/>
            </a:pPr>
            <a:endParaRPr lang="en-US" altLang="zh-CN" sz="4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 (All)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你至圣尊名 配受大赞美</a:t>
            </a:r>
            <a:endParaRPr lang="en-US" altLang="zh-CN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Ni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zhi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sheng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zun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ming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Pei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shou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da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zan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mei</a:t>
            </a:r>
            <a:endParaRPr lang="en-US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2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Bridge  (All)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87016" y="555526"/>
            <a:ext cx="8856984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你至圣尊名 配受大赞美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全心歌颂 我神 真伟大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Ni zhi sheng zun ming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Pei shou da zan mei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Quan xin ge song 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shen zhen wei da</a:t>
            </a:r>
          </a:p>
          <a:p>
            <a:pPr>
              <a:buNone/>
            </a:pPr>
            <a:endParaRPr lang="en-US" altLang="zh-CN" sz="4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会众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我神 真伟大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	</a:t>
            </a: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shen zhen wei da</a:t>
            </a:r>
          </a:p>
          <a:p>
            <a:pPr eaLnBrk="1" hangingPunct="1">
              <a:buFont typeface="Arial" charset="0"/>
              <a:buNone/>
            </a:pP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2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zh-CN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会众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87016" y="555526"/>
            <a:ext cx="8856984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我神 真伟大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歌颂你圣名 真伟大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全地都看见 我神 真伟大</a:t>
            </a:r>
          </a:p>
          <a:p>
            <a:pPr>
              <a:buNone/>
            </a:pPr>
            <a:r>
              <a:rPr lang="de-DE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shen zhen wei da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Ge song ni sheng ming zhen wei da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Quan di dou kan jian 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shen zhen wei da</a:t>
            </a:r>
          </a:p>
          <a:p>
            <a:pPr>
              <a:buNone/>
            </a:pPr>
            <a:endParaRPr lang="en-US" altLang="zh-CN" sz="4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(Shawn)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我神 真伟大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	</a:t>
            </a: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shen zhen wei da</a:t>
            </a:r>
          </a:p>
          <a:p>
            <a:pPr eaLnBrk="1" hangingPunct="1">
              <a:buFont typeface="Arial" charset="0"/>
              <a:buNone/>
            </a:pP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2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(Shawn)</a:t>
            </a:r>
            <a:endParaRPr lang="en-US" altLang="zh-CN" sz="32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87016" y="555526"/>
            <a:ext cx="8856984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我神 真伟大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歌颂你圣名 真伟大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全地都看见 我神 真伟大</a:t>
            </a:r>
          </a:p>
          <a:p>
            <a:pPr>
              <a:buNone/>
            </a:pPr>
            <a:r>
              <a:rPr lang="de-DE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shen zhen wei da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Ge song ni sheng ming zhen wei da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Quan di dou kan jian 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shen zhen wei da</a:t>
            </a:r>
          </a:p>
          <a:p>
            <a:pPr>
              <a:buNone/>
            </a:pPr>
            <a:endParaRPr lang="en-US" altLang="zh-CN" sz="4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我神 真伟大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	</a:t>
            </a: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shen zhen wei da</a:t>
            </a:r>
          </a:p>
          <a:p>
            <a:pPr eaLnBrk="1" hangingPunct="1">
              <a:buFont typeface="Arial" charset="0"/>
              <a:buNone/>
            </a:pP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2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(All)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87016" y="555526"/>
            <a:ext cx="8856984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我神 真伟大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歌颂你圣名 真伟大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全地都看见 我神 真伟大</a:t>
            </a:r>
          </a:p>
          <a:p>
            <a:pPr>
              <a:buNone/>
            </a:pPr>
            <a:r>
              <a:rPr lang="de-DE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</a:t>
            </a: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shen zhen wei da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Ge song ni sheng ming zhen wei da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Quan di dou kan jian </a:t>
            </a:r>
          </a:p>
          <a:p>
            <a:pPr>
              <a:buNone/>
            </a:pPr>
            <a:r>
              <a:rPr lang="de-DE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Wo shen zhen wei da</a:t>
            </a:r>
          </a:p>
          <a:p>
            <a:pPr>
              <a:buNone/>
            </a:pPr>
            <a:endParaRPr lang="en-US" altLang="zh-CN" sz="4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1131094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 The Heart of Worship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1683" y="1243337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In(8)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Verse1  ( Yolanda 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When the music fades all is stripped away</a:t>
            </a:r>
            <a:r>
              <a:rPr lang="en-US" altLang="zh-CN" sz="20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0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zh-CN" altLang="en-US" sz="2800" u="sng" dirty="0" smtClean="0">
              <a:solidFill>
                <a:srgbClr val="FFFF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Verse1  (Yolanda)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When the music fades all is stripped away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And I simply come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Longing just to bring something that's of worth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That will bless Your heart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 ( Yolanda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I'll 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bring You more than a song</a:t>
            </a: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Pre-Chorus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(Yolanda)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I'll bring You more than a song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For a song in itself is not what You have</a:t>
            </a: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(Yolanda +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Shawn)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I'm coming back to the heart of worship</a:t>
            </a: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Yolanda +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Shawn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endParaRPr lang="en-US" altLang="zh-CN" sz="32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I'm coming back to the heart of worship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And it's all about You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it's all about You Jesus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I'm sorry Lord for the thing I've made it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When it's all about You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it's all about You Jesus</a:t>
            </a:r>
          </a:p>
          <a:p>
            <a:pPr eaLnBrk="1" hangingPunct="1">
              <a:buFont typeface="Arial" charset="0"/>
              <a:buNone/>
            </a:pPr>
            <a:endParaRPr lang="en-US" altLang="zh-CN" sz="20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Pre-Chorus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Claire+Yolanda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04250" y="699542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当遇见你 就有能力 过每一天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你同在里 一切惧怕 将被挪去 被挪去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dang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jian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you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neng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li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guo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mei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tian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tong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li,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qie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pa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jiang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bei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nuo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bei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nuo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  (</a:t>
            </a:r>
            <a:r>
              <a:rPr lang="en-US" altLang="zh-CN" sz="1800" u="sng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Claire+Yolanda+Yvonne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和散那  和散那</a:t>
            </a:r>
            <a:endParaRPr lang="en-US" altLang="zh-CN" sz="18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he san </a:t>
            </a:r>
            <a:r>
              <a:rPr lang="en-US" altLang="zh-CN" sz="18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na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he 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san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na</a:t>
            </a:r>
            <a:endParaRPr lang="it-IT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25209" y="1200150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In(4)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Verse 2 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Yolanda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King of endless worth no one could express</a:t>
            </a: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9C4B02-422D-4F0A-B8A6-65448ABF851A}" type="slidenum"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873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Verse2  (Yolanda)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King of endless worth no one could express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How much You deserve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Though I'm weak and poor all I have is Yours</a:t>
            </a:r>
          </a:p>
          <a:p>
            <a:pPr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Ev'ry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single breath</a:t>
            </a: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PC  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Yolanda + Yvonne + Claire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I'll bring You more than a song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Pre-Chorus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(Yolanda + Yvonne + Claire)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I'll bring You more than a song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For a song in itself is not what You have required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search much deeper within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Through the way things appear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You're looking into my heart</a:t>
            </a: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(Yolanda)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I'm coming back to the heart of worship</a:t>
            </a:r>
            <a:r>
              <a:rPr lang="en-US" altLang="zh-CN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Yolanda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I'm coming back to the heart of worship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And it's all about You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it's all about You Jesus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I'm sorry Lord for the thing I've made it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When it's all about You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it's all about You Jesus</a:t>
            </a:r>
          </a:p>
          <a:p>
            <a:pPr eaLnBrk="1" hangingPunct="1">
              <a:buFont typeface="Arial" charset="0"/>
              <a:buNone/>
            </a:pPr>
            <a:endParaRPr lang="en-US" altLang="zh-CN" sz="20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I'm coming back to the heart of worship</a:t>
            </a: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I'm coming back to the heart of worship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And it's all about You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it's all about You Jesus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I'm sorry Lord for the thing I've made it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When it's all about You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it's all about You Jesus</a:t>
            </a:r>
          </a:p>
          <a:p>
            <a:pPr eaLnBrk="1" hangingPunct="1">
              <a:buFont typeface="Arial" charset="0"/>
              <a:buNone/>
            </a:pPr>
            <a:endParaRPr lang="en-US" altLang="zh-CN" sz="20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(24)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25209" y="1200150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In(24)                                      </a:t>
            </a:r>
            <a:r>
              <a:rPr lang="en-US" altLang="zh-CN" sz="4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I'll bring You more than a song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For a song in itself is not what You have required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You search much deeper within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Through the way things appear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You're looking into my </a:t>
            </a:r>
            <a:r>
              <a:rPr lang="en-US" altLang="zh-CN" sz="2000" dirty="0" smtClean="0">
                <a:solidFill>
                  <a:srgbClr val="FFFF00"/>
                </a:solidFill>
              </a:rPr>
              <a:t>heart</a:t>
            </a:r>
          </a:p>
          <a:p>
            <a:pPr eaLnBrk="1" hangingPunct="1">
              <a:buFont typeface="Arial" charset="0"/>
              <a:buNone/>
            </a:pPr>
            <a:endParaRPr lang="en-US" altLang="zh-CN" sz="1800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PC  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I'll bring You more than a song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9C4B02-422D-4F0A-B8A6-65448ABF851A}" type="slidenum"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26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267494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Pre-Chorus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(All)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1131590"/>
            <a:ext cx="9001125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I'll bring You more than a song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For a song in itself is not what You have required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 search much deeper within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Through the way things appear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You're looking into my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heart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I'm coming back to the heart of worship</a:t>
            </a: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6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163161"/>
            <a:ext cx="9864725" cy="3606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I'm coming back to the heart of worship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And it's all about You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it's all about You Jesus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I'm sorry Lord for the thing I've made it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When it's all about You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it's all about You Jesus</a:t>
            </a:r>
          </a:p>
          <a:p>
            <a:pPr eaLnBrk="1" hangingPunct="1">
              <a:buFont typeface="Arial" charset="0"/>
              <a:buNone/>
            </a:pPr>
            <a:endParaRPr lang="en-US" altLang="zh-CN" sz="2000" u="sng" dirty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-9636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</a:t>
            </a:r>
            <a:r>
              <a:rPr lang="en-US" altLang="zh-CN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Claire+Yolanda+Yvonne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8892480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和散那  和散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那  你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是我们救赎主  配得所有的赞美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和散那  和散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那  来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成就你的旨意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愿你降临  主耶稣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he san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na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he san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na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wo men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shu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zhu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pei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de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you de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mei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he san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na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he san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na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lai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cheng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de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yuan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lin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ye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 </a:t>
            </a:r>
            <a:r>
              <a:rPr lang="en-US" altLang="zh-CN" sz="2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Verse 2 (Claire)</a:t>
            </a:r>
          </a:p>
          <a:p>
            <a:pPr lvl="0"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听见人心  不断回转向你  回转向</a:t>
            </a:r>
            <a:r>
              <a:rPr lang="zh-CN" altLang="en-US" sz="1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</a:t>
            </a:r>
            <a:endParaRPr lang="en-US" altLang="zh-CN" sz="18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lvl="0">
              <a:buNone/>
            </a:pP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ting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jian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ren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xin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bu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duan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hui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zhuan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xiang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ni</a:t>
            </a:r>
            <a:endParaRPr lang="en-US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lvl="0"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Verse2  (Claire)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23403" y="699542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听见人心  不断回转向你  回转向你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破碎生命  在你国度更新  全被更新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ting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ren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xin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duan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hui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zhuan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hui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zhuan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po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sui sheng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ming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du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geng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xin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bei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geng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xin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buFont typeface="Arial" charset="0"/>
              <a:buNone/>
            </a:pPr>
            <a:endParaRPr lang="en-US" altLang="zh-C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PC  ( Claire +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Shawn)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当遇见你 就有能力 过每一天</a:t>
            </a:r>
            <a:endParaRPr lang="en-US" altLang="zh-CN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dang yu jian ni, jiu you neng li guo mei yi tian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403" y="-9254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Pre-Chorus 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Claire+Shawn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600" dirty="0" smtClean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304250" y="699542"/>
            <a:ext cx="9001125" cy="4104456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当遇见你 就有能力 过每一天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你同在里 一切惧怕 将被挪去 被挪去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dang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jian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you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neng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li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guo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mei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tian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tong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li,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qie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pa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jiang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bei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nuo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bei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nuo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qu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Chorus    (All)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和散那  和散那</a:t>
            </a:r>
            <a:endParaRPr lang="en-US" altLang="zh-CN" sz="1800" dirty="0" smtClean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he san </a:t>
            </a:r>
            <a:r>
              <a:rPr lang="en-US" altLang="zh-CN" sz="1800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na</a:t>
            </a:r>
            <a:r>
              <a:rPr lang="en-US" altLang="zh-CN" sz="1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he </a:t>
            </a:r>
            <a:r>
              <a: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san </a:t>
            </a:r>
            <a:r>
              <a:rPr lang="en-US" altLang="zh-CN" sz="1800" dirty="0" err="1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na</a:t>
            </a:r>
            <a:endParaRPr lang="it-IT" altLang="zh-CN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51520" y="-96366"/>
            <a:ext cx="7931150" cy="7239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Chorus  (All)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8892480" cy="3606800"/>
          </a:xfrm>
        </p:spPr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和散那  和散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那  你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是我们救赎主  配得所有的赞美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和散那  和散</a:t>
            </a:r>
            <a:r>
              <a:rPr lang="zh-CN" altLang="en-US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那  来</a:t>
            </a: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成就你的旨意</a:t>
            </a:r>
          </a:p>
          <a:p>
            <a:pPr>
              <a:buNone/>
            </a:pPr>
            <a:r>
              <a:rPr lang="zh-CN" altLang="en-US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愿你降临  主耶稣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he san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na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he san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na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shi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wo men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shu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zhu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pei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de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suo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you de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zan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mei</a:t>
            </a:r>
            <a:endParaRPr lang="en-US" altLang="zh-CN" sz="24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he san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na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he san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na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lai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cheng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jiu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de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zhi</a:t>
            </a: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yi</a:t>
            </a:r>
            <a:endParaRPr lang="en-US" altLang="zh-CN" sz="24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yuan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ni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jiang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lin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zhu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ye </a:t>
            </a:r>
            <a:r>
              <a:rPr lang="en-US" altLang="zh-CN" sz="24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su</a:t>
            </a:r>
            <a:r>
              <a:rPr lang="en-US" altLang="zh-CN" sz="24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buFont typeface="Arial" charset="0"/>
              <a:buNone/>
            </a:pPr>
            <a:endParaRPr lang="en-US" altLang="zh-CN" sz="1800" u="sng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 </a:t>
            </a:r>
            <a:r>
              <a:rPr lang="en-US" altLang="zh-CN" sz="20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In(21)</a:t>
            </a:r>
          </a:p>
          <a:p>
            <a:pPr lvl="0">
              <a:buNone/>
            </a:pPr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25209" y="1200150"/>
            <a:ext cx="8229600" cy="39433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In(21)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PC  ( </a:t>
            </a:r>
            <a:r>
              <a:rPr lang="en-US" altLang="zh-CN" sz="18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Claire)</a:t>
            </a:r>
            <a:endParaRPr lang="en-US" altLang="zh-CN" sz="1800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zh-CN" altLang="en-US" sz="1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当遇见你 就有能力 过每一天</a:t>
            </a:r>
            <a:endParaRPr lang="en-US" altLang="zh-CN" sz="1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Arial" charset="0"/>
              <a:buNone/>
            </a:pPr>
            <a:r>
              <a:rPr lang="de-DE" altLang="zh-CN" sz="1800" dirty="0">
                <a:solidFill>
                  <a:srgbClr val="FFFF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dang yu jian ni, jiu you neng li guo mei yi tian</a:t>
            </a:r>
          </a:p>
          <a:p>
            <a:pPr eaLnBrk="1" hangingPunct="1">
              <a:buFont typeface="Arial" charset="0"/>
              <a:buNone/>
            </a:pPr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C4B02-422D-4F0A-B8A6-65448ABF851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0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1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2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3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4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5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6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7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8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19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2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3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4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5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6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7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8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9.xml><?xml version="1.0" encoding="utf-8"?>
<Control xmlns="http://schemas.microsoft.com/VisualStudio/2011/storyboarding/control">
  <Id Name="7068530e-a213-4390-b6c5-2e5d17dd3987" Revision="1" Stencil="System.MyShapes" StencilVersion="1.0"/>
</Control>
</file>

<file path=customXml/itemProps1.xml><?xml version="1.0" encoding="utf-8"?>
<ds:datastoreItem xmlns:ds="http://schemas.openxmlformats.org/officeDocument/2006/customXml" ds:itemID="{4F7DFBFF-80BB-43FA-A68B-95B586AC19F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712C8FC-F1B0-4134-BB4F-CB09C545A73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2DB3662-3680-4256-BEAC-193AC2AD372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016DD04-C0CC-4D11-9155-BB9C26ACBE4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DD867B0-B6B6-42E9-B44B-AB84AD30CAC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C0A900A-4230-431C-B390-B91BFBEDC14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ED2D640-48EC-42AC-9531-B588748FE3C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D358855-634C-4FBC-95CA-4390E7639EA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C81A3CA-1380-47DA-BB87-471CE13BDD2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113FC5C-9473-4862-97CF-12B4545AB63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69BDAD0-0C90-4295-B468-7B28CE697C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514EDC3-32BC-47FC-8EA9-BD9D6607039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0628C07-0A5B-48C8-9E27-16483495DC9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5DDFD4E-D922-4B1A-A0DB-787EA8A3F6D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C8252E0-22FD-4651-A5E8-8BDD7CC4A29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4EF2E19-61D2-4739-8132-F7B195C38C3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C9ECD36-42AB-4664-B61B-3C4F2547654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92B62A7-F40A-4491-A45F-B54F05FBBEA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2EA3BA7-248D-40AE-94B5-FA2683AB615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2440</Words>
  <Application>Microsoft Office PowerPoint</Application>
  <PresentationFormat>全屏显示(16:9)</PresentationFormat>
  <Paragraphs>493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Helvetica Neue</vt:lpstr>
      <vt:lpstr>黑体</vt:lpstr>
      <vt:lpstr>Arial</vt:lpstr>
      <vt:lpstr>Calibri</vt:lpstr>
      <vt:lpstr>Helvetica</vt:lpstr>
      <vt:lpstr>Times New Roman</vt:lpstr>
      <vt:lpstr>Office 主题</vt:lpstr>
      <vt:lpstr>PowerPoint 演示文稿</vt:lpstr>
      <vt:lpstr>1.赞美升起</vt:lpstr>
      <vt:lpstr>Verse1  (Claire) </vt:lpstr>
      <vt:lpstr>Pre-Chorus  (Claire+Yolanda) </vt:lpstr>
      <vt:lpstr>Chorus  (Claire+Yolanda+Yvonne)</vt:lpstr>
      <vt:lpstr>Verse2  (Claire) </vt:lpstr>
      <vt:lpstr>Pre-Chorus  (Claire+Shawn) </vt:lpstr>
      <vt:lpstr>Chorus  (All)</vt:lpstr>
      <vt:lpstr>PowerPoint 演示文稿</vt:lpstr>
      <vt:lpstr>Pre-Chorus  (Claire) </vt:lpstr>
      <vt:lpstr>Pre-Chorus  (All) </vt:lpstr>
      <vt:lpstr>Chorus * 2 (All)</vt:lpstr>
      <vt:lpstr>PowerPoint 演示文稿</vt:lpstr>
      <vt:lpstr>2. Broken Vessels</vt:lpstr>
      <vt:lpstr>Verse1  (Yvonne) </vt:lpstr>
      <vt:lpstr>Pre-Chorus  (Yvonne) </vt:lpstr>
      <vt:lpstr>Chorus  (All)</vt:lpstr>
      <vt:lpstr>PowerPoint 演示文稿</vt:lpstr>
      <vt:lpstr>Verse2  (Yolanda) </vt:lpstr>
      <vt:lpstr>Pre-Chorus  (Yolanda) </vt:lpstr>
      <vt:lpstr>Chorus  (All)</vt:lpstr>
      <vt:lpstr>PowerPoint 演示文稿</vt:lpstr>
      <vt:lpstr>Pre-Chorus  (Claire+Shawn) </vt:lpstr>
      <vt:lpstr>Pre-Chorus  (All) </vt:lpstr>
      <vt:lpstr>Chorus  (All)</vt:lpstr>
      <vt:lpstr>3.我神真伟大</vt:lpstr>
      <vt:lpstr>Verse1  (Shawn) </vt:lpstr>
      <vt:lpstr>Chorus  (Claire + Yolanda + Yvonne)</vt:lpstr>
      <vt:lpstr>Verse2  (Shawn) </vt:lpstr>
      <vt:lpstr>Chorus  (Leader)</vt:lpstr>
      <vt:lpstr>Bridge  (Claire + Yolanda + Yvonne)</vt:lpstr>
      <vt:lpstr>Bridge  (All)</vt:lpstr>
      <vt:lpstr>Chorus  (会众)</vt:lpstr>
      <vt:lpstr>Chorus  (Shawn)</vt:lpstr>
      <vt:lpstr>Chorus  (All)</vt:lpstr>
      <vt:lpstr>4. The Heart of Worship</vt:lpstr>
      <vt:lpstr>Verse1  (Yolanda) </vt:lpstr>
      <vt:lpstr>Pre-Chorus  (Yolanda) </vt:lpstr>
      <vt:lpstr>Chorus  (Yolanda + Shawn)</vt:lpstr>
      <vt:lpstr>PowerPoint 演示文稿</vt:lpstr>
      <vt:lpstr>Verse2  (Yolanda) </vt:lpstr>
      <vt:lpstr>Pre-Chorus  (Yolanda + Yvonne + Claire) </vt:lpstr>
      <vt:lpstr>Chorus  (Yolanda)</vt:lpstr>
      <vt:lpstr>Chorus  (All)</vt:lpstr>
      <vt:lpstr>PowerPoint 演示文稿</vt:lpstr>
      <vt:lpstr>Pre-Chorus  (All) </vt:lpstr>
      <vt:lpstr>Chorus  (All)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16    复活节赞美会 题词用PPT</dc:title>
  <dc:creator>张欣童</dc:creator>
  <cp:lastModifiedBy>He Runzi</cp:lastModifiedBy>
  <cp:revision>280</cp:revision>
  <dcterms:created xsi:type="dcterms:W3CDTF">2018-04-23T09:00:49Z</dcterms:created>
  <dcterms:modified xsi:type="dcterms:W3CDTF">2018-08-18T06:18:58Z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  <property fmtid="{D5CDD505-2E9C-101B-9397-08002B2CF9AE}" pid="3" name="Tfs.IsStoryboard">
    <vt:bool>true</vt:bool>
  </property>
</Properties>
</file>